
<file path=[Content_Types].xml><?xml version="1.0" encoding="utf-8"?>
<Types xmlns="http://schemas.openxmlformats.org/package/2006/content-types">
  <Default Extension="png" ContentType="image/png"/>
  <Default Extension="svg" ContentType="image/sv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dia/image3.svg" ContentType="image/svg+xml"/>
  <Override PartName="/ppt/media/image12.svg" ContentType="image/svg+xml"/>
  <Override PartName="/ppt/media/image25.svg" ContentType="image/svg+xml"/>
  <Override PartName="/ppt/media/image28.svg" ContentType="image/svg+xml"/>
  <Override PartName="/ppt/media/image30.svg" ContentType="image/svg+xml"/>
  <Override PartName="/ppt/media/image40.svg" ContentType="image/svg+xml"/>
  <Override PartName="/ppt/media/image46.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 id="2147483698" r:id="rId4"/>
    <p:sldMasterId id="2147483710" r:id="rId5"/>
    <p:sldMasterId id="2147483723" r:id="rId6"/>
    <p:sldMasterId id="2147483741" r:id="rId7"/>
  </p:sldMasterIdLst>
  <p:notesMasterIdLst>
    <p:notesMasterId r:id="rId335"/>
  </p:notesMasterIdLst>
  <p:sldIdLst>
    <p:sldId id="259" r:id="rId8"/>
    <p:sldId id="262"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 id="346"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 id="388" r:id="rId51"/>
    <p:sldId id="391" r:id="rId52"/>
    <p:sldId id="394" r:id="rId53"/>
    <p:sldId id="397" r:id="rId54"/>
    <p:sldId id="400" r:id="rId55"/>
    <p:sldId id="403" r:id="rId56"/>
    <p:sldId id="406" r:id="rId57"/>
    <p:sldId id="409" r:id="rId58"/>
    <p:sldId id="412" r:id="rId59"/>
    <p:sldId id="415" r:id="rId60"/>
    <p:sldId id="418" r:id="rId61"/>
    <p:sldId id="421" r:id="rId62"/>
    <p:sldId id="424" r:id="rId63"/>
    <p:sldId id="427" r:id="rId64"/>
    <p:sldId id="430" r:id="rId65"/>
    <p:sldId id="433" r:id="rId66"/>
    <p:sldId id="436" r:id="rId67"/>
    <p:sldId id="439" r:id="rId68"/>
    <p:sldId id="442" r:id="rId69"/>
    <p:sldId id="445" r:id="rId70"/>
    <p:sldId id="448" r:id="rId71"/>
    <p:sldId id="451" r:id="rId72"/>
    <p:sldId id="454" r:id="rId73"/>
    <p:sldId id="457" r:id="rId74"/>
    <p:sldId id="460" r:id="rId75"/>
    <p:sldId id="463" r:id="rId76"/>
    <p:sldId id="466" r:id="rId77"/>
    <p:sldId id="469" r:id="rId78"/>
    <p:sldId id="472" r:id="rId79"/>
    <p:sldId id="475" r:id="rId80"/>
    <p:sldId id="478" r:id="rId81"/>
    <p:sldId id="481" r:id="rId82"/>
    <p:sldId id="484" r:id="rId83"/>
    <p:sldId id="487" r:id="rId84"/>
    <p:sldId id="490" r:id="rId85"/>
    <p:sldId id="493" r:id="rId86"/>
    <p:sldId id="496" r:id="rId87"/>
    <p:sldId id="499" r:id="rId88"/>
    <p:sldId id="502" r:id="rId89"/>
    <p:sldId id="505" r:id="rId90"/>
    <p:sldId id="508" r:id="rId91"/>
    <p:sldId id="511" r:id="rId92"/>
    <p:sldId id="514" r:id="rId93"/>
    <p:sldId id="517" r:id="rId94"/>
    <p:sldId id="520" r:id="rId95"/>
    <p:sldId id="523" r:id="rId96"/>
    <p:sldId id="526" r:id="rId97"/>
    <p:sldId id="529" r:id="rId98"/>
    <p:sldId id="532" r:id="rId99"/>
    <p:sldId id="535" r:id="rId100"/>
    <p:sldId id="538" r:id="rId101"/>
    <p:sldId id="541" r:id="rId102"/>
    <p:sldId id="544" r:id="rId103"/>
    <p:sldId id="547" r:id="rId104"/>
    <p:sldId id="550" r:id="rId105"/>
    <p:sldId id="553" r:id="rId106"/>
    <p:sldId id="556" r:id="rId107"/>
    <p:sldId id="559" r:id="rId108"/>
    <p:sldId id="562" r:id="rId109"/>
    <p:sldId id="565" r:id="rId110"/>
    <p:sldId id="568" r:id="rId111"/>
    <p:sldId id="571" r:id="rId112"/>
    <p:sldId id="574" r:id="rId113"/>
    <p:sldId id="577" r:id="rId114"/>
    <p:sldId id="580" r:id="rId115"/>
    <p:sldId id="583" r:id="rId116"/>
    <p:sldId id="586" r:id="rId117"/>
    <p:sldId id="589" r:id="rId118"/>
    <p:sldId id="592" r:id="rId119"/>
    <p:sldId id="595" r:id="rId120"/>
    <p:sldId id="598" r:id="rId121"/>
    <p:sldId id="601" r:id="rId122"/>
    <p:sldId id="604" r:id="rId123"/>
    <p:sldId id="607" r:id="rId124"/>
    <p:sldId id="610" r:id="rId125"/>
    <p:sldId id="613" r:id="rId126"/>
    <p:sldId id="616" r:id="rId127"/>
    <p:sldId id="619" r:id="rId128"/>
    <p:sldId id="622" r:id="rId129"/>
    <p:sldId id="625" r:id="rId130"/>
    <p:sldId id="628" r:id="rId131"/>
    <p:sldId id="631" r:id="rId132"/>
    <p:sldId id="634" r:id="rId133"/>
    <p:sldId id="637" r:id="rId134"/>
    <p:sldId id="640" r:id="rId135"/>
    <p:sldId id="643" r:id="rId136"/>
    <p:sldId id="646" r:id="rId137"/>
    <p:sldId id="649" r:id="rId138"/>
    <p:sldId id="652" r:id="rId139"/>
    <p:sldId id="655" r:id="rId140"/>
    <p:sldId id="658" r:id="rId141"/>
    <p:sldId id="661" r:id="rId142"/>
    <p:sldId id="664" r:id="rId143"/>
    <p:sldId id="667" r:id="rId144"/>
    <p:sldId id="670" r:id="rId145"/>
    <p:sldId id="673" r:id="rId146"/>
    <p:sldId id="676" r:id="rId147"/>
    <p:sldId id="679" r:id="rId148"/>
    <p:sldId id="682" r:id="rId149"/>
    <p:sldId id="685" r:id="rId150"/>
    <p:sldId id="688" r:id="rId151"/>
    <p:sldId id="691" r:id="rId152"/>
    <p:sldId id="694" r:id="rId153"/>
    <p:sldId id="697" r:id="rId154"/>
    <p:sldId id="700" r:id="rId155"/>
    <p:sldId id="703" r:id="rId156"/>
    <p:sldId id="706" r:id="rId157"/>
    <p:sldId id="709" r:id="rId158"/>
    <p:sldId id="712" r:id="rId159"/>
    <p:sldId id="715" r:id="rId160"/>
    <p:sldId id="718" r:id="rId161"/>
    <p:sldId id="721" r:id="rId162"/>
    <p:sldId id="724" r:id="rId163"/>
    <p:sldId id="727" r:id="rId164"/>
    <p:sldId id="730" r:id="rId165"/>
    <p:sldId id="733" r:id="rId166"/>
    <p:sldId id="736" r:id="rId167"/>
    <p:sldId id="739" r:id="rId168"/>
    <p:sldId id="742" r:id="rId169"/>
    <p:sldId id="745" r:id="rId170"/>
    <p:sldId id="748" r:id="rId171"/>
    <p:sldId id="751" r:id="rId172"/>
    <p:sldId id="754" r:id="rId173"/>
    <p:sldId id="757" r:id="rId174"/>
    <p:sldId id="760" r:id="rId175"/>
    <p:sldId id="763" r:id="rId176"/>
    <p:sldId id="766" r:id="rId177"/>
    <p:sldId id="769" r:id="rId178"/>
    <p:sldId id="772" r:id="rId179"/>
    <p:sldId id="775" r:id="rId180"/>
    <p:sldId id="778" r:id="rId181"/>
    <p:sldId id="781" r:id="rId182"/>
    <p:sldId id="784" r:id="rId183"/>
    <p:sldId id="787" r:id="rId184"/>
    <p:sldId id="790" r:id="rId185"/>
    <p:sldId id="793" r:id="rId186"/>
    <p:sldId id="796" r:id="rId187"/>
    <p:sldId id="799" r:id="rId188"/>
    <p:sldId id="802" r:id="rId189"/>
    <p:sldId id="805" r:id="rId190"/>
    <p:sldId id="808" r:id="rId191"/>
    <p:sldId id="811" r:id="rId192"/>
    <p:sldId id="814" r:id="rId193"/>
    <p:sldId id="817" r:id="rId194"/>
    <p:sldId id="820" r:id="rId195"/>
    <p:sldId id="823" r:id="rId196"/>
    <p:sldId id="826" r:id="rId197"/>
    <p:sldId id="829" r:id="rId198"/>
    <p:sldId id="832" r:id="rId199"/>
    <p:sldId id="835" r:id="rId200"/>
    <p:sldId id="838" r:id="rId201"/>
    <p:sldId id="841" r:id="rId202"/>
    <p:sldId id="844" r:id="rId203"/>
    <p:sldId id="847" r:id="rId204"/>
    <p:sldId id="850" r:id="rId205"/>
    <p:sldId id="853" r:id="rId206"/>
    <p:sldId id="856" r:id="rId207"/>
    <p:sldId id="859" r:id="rId208"/>
    <p:sldId id="862" r:id="rId209"/>
    <p:sldId id="865" r:id="rId210"/>
    <p:sldId id="868" r:id="rId211"/>
    <p:sldId id="871" r:id="rId212"/>
    <p:sldId id="874" r:id="rId213"/>
    <p:sldId id="877" r:id="rId214"/>
    <p:sldId id="880" r:id="rId215"/>
    <p:sldId id="883" r:id="rId216"/>
    <p:sldId id="886" r:id="rId217"/>
    <p:sldId id="889" r:id="rId218"/>
    <p:sldId id="892" r:id="rId219"/>
    <p:sldId id="895" r:id="rId220"/>
    <p:sldId id="898" r:id="rId221"/>
    <p:sldId id="901" r:id="rId222"/>
    <p:sldId id="904" r:id="rId223"/>
    <p:sldId id="907" r:id="rId224"/>
    <p:sldId id="910" r:id="rId225"/>
    <p:sldId id="913" r:id="rId226"/>
    <p:sldId id="916" r:id="rId227"/>
    <p:sldId id="919" r:id="rId228"/>
    <p:sldId id="922" r:id="rId229"/>
    <p:sldId id="925" r:id="rId230"/>
    <p:sldId id="928" r:id="rId231"/>
    <p:sldId id="931" r:id="rId232"/>
    <p:sldId id="934" r:id="rId233"/>
    <p:sldId id="937" r:id="rId234"/>
    <p:sldId id="940" r:id="rId235"/>
    <p:sldId id="943" r:id="rId236"/>
    <p:sldId id="946" r:id="rId237"/>
    <p:sldId id="949" r:id="rId238"/>
    <p:sldId id="952" r:id="rId239"/>
    <p:sldId id="955" r:id="rId240"/>
    <p:sldId id="958" r:id="rId241"/>
    <p:sldId id="961" r:id="rId242"/>
    <p:sldId id="964" r:id="rId243"/>
    <p:sldId id="967" r:id="rId244"/>
    <p:sldId id="970" r:id="rId245"/>
    <p:sldId id="973" r:id="rId246"/>
    <p:sldId id="976" r:id="rId247"/>
    <p:sldId id="979" r:id="rId248"/>
    <p:sldId id="982" r:id="rId249"/>
    <p:sldId id="985" r:id="rId250"/>
    <p:sldId id="988" r:id="rId251"/>
    <p:sldId id="991" r:id="rId252"/>
    <p:sldId id="994" r:id="rId253"/>
    <p:sldId id="997" r:id="rId254"/>
    <p:sldId id="1000" r:id="rId255"/>
    <p:sldId id="1003" r:id="rId256"/>
    <p:sldId id="1006" r:id="rId257"/>
    <p:sldId id="1009" r:id="rId258"/>
    <p:sldId id="1012" r:id="rId259"/>
    <p:sldId id="1015" r:id="rId260"/>
    <p:sldId id="1018" r:id="rId261"/>
    <p:sldId id="1021" r:id="rId262"/>
    <p:sldId id="1024" r:id="rId263"/>
    <p:sldId id="1027" r:id="rId264"/>
    <p:sldId id="1030" r:id="rId265"/>
    <p:sldId id="1033" r:id="rId266"/>
    <p:sldId id="1036" r:id="rId267"/>
    <p:sldId id="1039" r:id="rId268"/>
    <p:sldId id="1042" r:id="rId269"/>
    <p:sldId id="1045" r:id="rId270"/>
    <p:sldId id="1046" r:id="rId271"/>
    <p:sldId id="1047" r:id="rId272"/>
    <p:sldId id="1048" r:id="rId273"/>
    <p:sldId id="1049" r:id="rId274"/>
    <p:sldId id="1050" r:id="rId275"/>
    <p:sldId id="1051" r:id="rId276"/>
    <p:sldId id="1052" r:id="rId277"/>
    <p:sldId id="1053" r:id="rId278"/>
    <p:sldId id="1054" r:id="rId279"/>
    <p:sldId id="1055" r:id="rId280"/>
    <p:sldId id="1056" r:id="rId281"/>
    <p:sldId id="1057" r:id="rId282"/>
    <p:sldId id="1058" r:id="rId283"/>
    <p:sldId id="1059" r:id="rId284"/>
    <p:sldId id="1060" r:id="rId285"/>
    <p:sldId id="1061" r:id="rId286"/>
    <p:sldId id="1062" r:id="rId287"/>
    <p:sldId id="1063" r:id="rId288"/>
    <p:sldId id="1064" r:id="rId289"/>
    <p:sldId id="1065" r:id="rId290"/>
    <p:sldId id="1066" r:id="rId291"/>
    <p:sldId id="1067" r:id="rId292"/>
    <p:sldId id="1068" r:id="rId293"/>
    <p:sldId id="1069" r:id="rId294"/>
    <p:sldId id="1070" r:id="rId295"/>
    <p:sldId id="1071" r:id="rId296"/>
    <p:sldId id="1072" r:id="rId297"/>
    <p:sldId id="1073" r:id="rId298"/>
    <p:sldId id="1074" r:id="rId299"/>
    <p:sldId id="1075" r:id="rId300"/>
    <p:sldId id="1076" r:id="rId301"/>
    <p:sldId id="1077" r:id="rId302"/>
    <p:sldId id="1078" r:id="rId303"/>
    <p:sldId id="1079" r:id="rId304"/>
    <p:sldId id="1080" r:id="rId305"/>
    <p:sldId id="1081" r:id="rId306"/>
    <p:sldId id="1082" r:id="rId307"/>
    <p:sldId id="1083" r:id="rId308"/>
    <p:sldId id="1084" r:id="rId309"/>
    <p:sldId id="1085" r:id="rId310"/>
    <p:sldId id="1086" r:id="rId311"/>
    <p:sldId id="1087" r:id="rId312"/>
    <p:sldId id="1088" r:id="rId313"/>
    <p:sldId id="1089" r:id="rId314"/>
    <p:sldId id="1090" r:id="rId315"/>
    <p:sldId id="1091" r:id="rId316"/>
    <p:sldId id="1092" r:id="rId317"/>
    <p:sldId id="1093" r:id="rId318"/>
    <p:sldId id="1094" r:id="rId319"/>
    <p:sldId id="1095" r:id="rId320"/>
    <p:sldId id="1096" r:id="rId321"/>
    <p:sldId id="1097" r:id="rId322"/>
    <p:sldId id="1098" r:id="rId323"/>
    <p:sldId id="1099" r:id="rId324"/>
    <p:sldId id="1100" r:id="rId325"/>
    <p:sldId id="1101" r:id="rId326"/>
    <p:sldId id="1102" r:id="rId327"/>
    <p:sldId id="1103" r:id="rId328"/>
    <p:sldId id="1104" r:id="rId329"/>
    <p:sldId id="1105" r:id="rId330"/>
    <p:sldId id="1106" r:id="rId331"/>
    <p:sldId id="1107" r:id="rId332"/>
    <p:sldId id="1108" r:id="rId333"/>
    <p:sldId id="1109" r:id="rId334"/>
  </p:sldIdLst>
  <p:sldSz cx="12192000" cy="6858000"/>
  <p:notesSz cx="6858000" cy="9144000"/>
  <p:custDataLst>
    <p:tags r:id="rId3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p:scale>
          <a:sx n="73" d="100"/>
          <a:sy n="73" d="100"/>
        </p:scale>
        <p:origin x="-582" y="-114"/>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notesMaster" Target="notesMasters/notesMaster1.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presProps" Target="presProps.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17" Type="http://schemas.openxmlformats.org/officeDocument/2006/relationships/slide" Target="slides/slide310.xml"/><Relationship Id="rId338" Type="http://schemas.openxmlformats.org/officeDocument/2006/relationships/viewProps" Target="viewProps.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307" Type="http://schemas.openxmlformats.org/officeDocument/2006/relationships/slide" Target="slides/slide300.xml"/><Relationship Id="rId328" Type="http://schemas.openxmlformats.org/officeDocument/2006/relationships/slide" Target="slides/slide32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339" Type="http://schemas.openxmlformats.org/officeDocument/2006/relationships/theme" Target="theme/theme1.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tableStyles" Target="tableStyles.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tags" Target="tags/tag1.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s>
</file>

<file path=ppt/diagrams/_rels/data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svg"/><Relationship Id="rId1" Type="http://schemas.openxmlformats.org/officeDocument/2006/relationships/image" Target="../media/image67.png"/><Relationship Id="rId6" Type="http://schemas.openxmlformats.org/officeDocument/2006/relationships/image" Target="../media/image77.svg"/><Relationship Id="rId5" Type="http://schemas.openxmlformats.org/officeDocument/2006/relationships/image" Target="../media/image69.png"/><Relationship Id="rId4" Type="http://schemas.openxmlformats.org/officeDocument/2006/relationships/image" Target="../media/image75.svg"/></Relationships>
</file>

<file path=ppt/diagrams/_rels/data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svg"/><Relationship Id="rId1" Type="http://schemas.openxmlformats.org/officeDocument/2006/relationships/image" Target="../media/image78.png"/></Relationships>
</file>

<file path=ppt/diagrams/_rels/data6.xml.rels><?xml version="1.0" encoding="UTF-8" standalone="yes"?>
<Relationships xmlns="http://schemas.openxmlformats.org/package/2006/relationships"><Relationship Id="rId2" Type="http://schemas.openxmlformats.org/officeDocument/2006/relationships/image" Target="../media/image91.svg"/><Relationship Id="rId1" Type="http://schemas.openxmlformats.org/officeDocument/2006/relationships/image" Target="../media/image80.png"/></Relationships>
</file>

<file path=ppt/diagrams/_rels/data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8.svg"/><Relationship Id="rId1" Type="http://schemas.openxmlformats.org/officeDocument/2006/relationships/image" Target="../media/image114.png"/><Relationship Id="rId4" Type="http://schemas.openxmlformats.org/officeDocument/2006/relationships/image" Target="../media/image3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8.svg"/><Relationship Id="rId1" Type="http://schemas.openxmlformats.org/officeDocument/2006/relationships/image" Target="../media/image114.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D63D95E-B4B6-42B6-B41E-3D05F503B3CB}" type="doc">
      <dgm:prSet loTypeId="urn:microsoft.com/office/officeart/2008/layout/LinedList" loCatId="list" qsTypeId="urn:microsoft.com/office/officeart/2005/8/quickstyle/simple1" qsCatId="simple" csTypeId="urn:microsoft.com/office/officeart/2005/8/colors/colorful2" csCatId="colorful"/>
      <dgm:spPr/>
      <dgm:t>
        <a:bodyPr/>
        <a:lstStyle>
          <a:defPPr/>
        </a:lstStyle>
        <a:p>
          <a:endParaRPr lang="en-US"/>
        </a:p>
      </dgm:t>
    </dgm:pt>
    <dgm:pt modelId="{EA362597-B546-4A1D-9695-EF9D2ED28B30}" type="parTrans" cxnId="{F4E3677A-3A07-4466-92B1-3A8B5A4EC232}">
      <dgm:prSet/>
      <dgm:spPr/>
      <dgm:t>
        <a:bodyPr/>
        <a:lstStyle>
          <a:defPPr/>
        </a:lstStyle>
        <a:p>
          <a:endParaRPr lang="en-US"/>
        </a:p>
      </dgm:t>
    </dgm:pt>
    <dgm:pt modelId="{FE87418B-52E3-41CE-BA70-ED925D108E0C}">
      <dgm:prSet/>
      <dgm:spPr>
        <a:noFill/>
        <a:ln>
          <a:noFill/>
        </a:ln>
      </dgm:spPr>
      <dgm:t>
        <a:bodyPr/>
        <a:lstStyle>
          <a:defPPr/>
        </a:lstStyle>
        <a:p>
          <a:r>
            <a:rPr lang="en-GB"/>
            <a:t>The choice between Static or Dynamic Loading is to be made at the time of computer program being developed. </a:t>
          </a:r>
          <a:endParaRPr lang="en-US"/>
        </a:p>
      </dgm:t>
    </dgm:pt>
    <dgm:pt modelId="{85A9E284-F5E3-4782-BCBB-5DBA84771F2A}" type="sibTrans" cxnId="{F4E3677A-3A07-4466-92B1-3A8B5A4EC232}">
      <dgm:prSet/>
      <dgm:spPr/>
      <dgm:t>
        <a:bodyPr/>
        <a:lstStyle>
          <a:defPPr/>
        </a:lstStyle>
        <a:p>
          <a:endParaRPr lang="en-US"/>
        </a:p>
      </dgm:t>
    </dgm:pt>
    <dgm:pt modelId="{81D09CFD-200B-4A15-801C-A5FA990F72FD}" type="parTrans" cxnId="{0C6FE9C8-CCEF-4233-98D9-17174D623D18}">
      <dgm:prSet/>
      <dgm:spPr/>
      <dgm:t>
        <a:bodyPr/>
        <a:lstStyle>
          <a:defPPr/>
        </a:lstStyle>
        <a:p>
          <a:endParaRPr lang="en-US"/>
        </a:p>
      </dgm:t>
    </dgm:pt>
    <dgm:pt modelId="{D2A48FF8-4B02-43B5-A66D-EA7BD5709806}">
      <dgm:prSet/>
      <dgm:spPr>
        <a:noFill/>
        <a:ln>
          <a:noFill/>
        </a:ln>
      </dgm:spPr>
      <dgm:t>
        <a:bodyPr/>
        <a:lstStyle>
          <a:defPPr/>
        </a:lstStyle>
        <a:p>
          <a:pPr algn="just"/>
          <a:r>
            <a:rPr lang="en-GB" i="1">
              <a:solidFill>
                <a:srgbClr val="00B050"/>
              </a:solidFill>
            </a:rPr>
            <a:t>I</a:t>
          </a:r>
          <a:r>
            <a:rPr lang="en-GB" b="1" i="1">
              <a:solidFill>
                <a:srgbClr val="00B050"/>
              </a:solidFill>
            </a:rPr>
            <a:t>f you have to load your program statically, then at the time of compilation, the complete programs will be compiled and linked without leaving any external program or module dependency.</a:t>
          </a:r>
          <a:endParaRPr lang="en-US">
            <a:solidFill>
              <a:srgbClr val="00B050"/>
            </a:solidFill>
          </a:endParaRPr>
        </a:p>
      </dgm:t>
    </dgm:pt>
    <dgm:pt modelId="{7423576B-527A-4045-92B7-6E111EF12990}" type="sibTrans" cxnId="{0C6FE9C8-CCEF-4233-98D9-17174D623D18}">
      <dgm:prSet/>
      <dgm:spPr/>
      <dgm:t>
        <a:bodyPr/>
        <a:lstStyle>
          <a:defPPr/>
        </a:lstStyle>
        <a:p>
          <a:endParaRPr lang="en-US"/>
        </a:p>
      </dgm:t>
    </dgm:pt>
    <dgm:pt modelId="{B600B05B-7DDE-4063-AAD6-C71587579D6C}" type="parTrans" cxnId="{8A710F8A-E68B-4E0D-9B9C-922CD57DE765}">
      <dgm:prSet/>
      <dgm:spPr/>
      <dgm:t>
        <a:bodyPr/>
        <a:lstStyle>
          <a:defPPr/>
        </a:lstStyle>
        <a:p>
          <a:endParaRPr lang="en-US"/>
        </a:p>
      </dgm:t>
    </dgm:pt>
    <dgm:pt modelId="{D37C4DDA-23BF-4B98-A8C2-93A43C5D65B5}">
      <dgm:prSet/>
      <dgm:spPr>
        <a:noFill/>
        <a:ln>
          <a:noFill/>
        </a:ln>
      </dgm:spPr>
      <dgm:t>
        <a:bodyPr/>
        <a:lstStyle>
          <a:defPPr/>
        </a:lstStyle>
        <a:p>
          <a:pPr algn="just"/>
          <a:r>
            <a:rPr lang="en-GB" b="1" i="1">
              <a:solidFill>
                <a:srgbClr val="C00000"/>
              </a:solidFill>
            </a:rPr>
            <a:t>if you are writing a Dynamically loaded program, then your compiler will compile the program and for all the modules which you want to include dynamically, only references will be provided and rest of the work will be done at the time of execution.</a:t>
          </a:r>
          <a:endParaRPr lang="en-US">
            <a:solidFill>
              <a:srgbClr val="C00000"/>
            </a:solidFill>
          </a:endParaRPr>
        </a:p>
      </dgm:t>
    </dgm:pt>
    <dgm:pt modelId="{55A79A56-8CF2-4B56-A203-78B027BBA1A1}" type="sibTrans" cxnId="{8A710F8A-E68B-4E0D-9B9C-922CD57DE765}">
      <dgm:prSet/>
      <dgm:spPr/>
      <dgm:t>
        <a:bodyPr/>
        <a:lstStyle>
          <a:defPPr/>
        </a:lstStyle>
        <a:p>
          <a:endParaRPr lang="en-US"/>
        </a:p>
      </dgm:t>
    </dgm:pt>
    <dgm:pt modelId="{0CB369A4-1825-46B3-B482-AC1A662DBDDA}" type="pres">
      <dgm:prSet presAssocID="{9D63D95E-B4B6-42B6-B41E-3D05F503B3CB}" presName="vert0" presStyleCnt="0">
        <dgm:presLayoutVars>
          <dgm:dir/>
          <dgm:animOne val="branch"/>
          <dgm:animLvl val="lvl"/>
        </dgm:presLayoutVars>
      </dgm:prSet>
      <dgm:spPr/>
      <dgm:t>
        <a:bodyPr/>
        <a:lstStyle>
          <a:defPPr/>
        </a:lstStyle>
        <a:p>
          <a:endParaRPr lang="en-US"/>
        </a:p>
      </dgm:t>
    </dgm:pt>
    <dgm:pt modelId="{25154133-37D9-4C01-AFEE-7DBE2B491BC8}" type="pres">
      <dgm:prSet presAssocID="{FE87418B-52E3-41CE-BA70-ED925D108E0C}" presName="thickLine" presStyleLbl="alignNode1" presStyleIdx="0" presStyleCnt="3"/>
      <dgm:spPr>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dgm:spPr>
      <dgm:t>
        <a:bodyPr/>
        <a:lstStyle>
          <a:defPPr/>
        </a:lstStyle>
        <a:p>
          <a:endParaRPr/>
        </a:p>
      </dgm:t>
    </dgm:pt>
    <dgm:pt modelId="{1D184A7B-2E7E-48E4-9922-8F72C40C0778}" type="pres">
      <dgm:prSet presAssocID="{FE87418B-52E3-41CE-BA70-ED925D108E0C}" presName="horz1" presStyleCnt="0"/>
      <dgm:spPr/>
      <dgm:t>
        <a:bodyPr/>
        <a:lstStyle>
          <a:defPPr/>
        </a:lstStyle>
        <a:p>
          <a:endParaRPr/>
        </a:p>
      </dgm:t>
    </dgm:pt>
    <dgm:pt modelId="{EC9D71F7-6BAE-4A9C-9D33-B50EE3A33363}" type="pres">
      <dgm:prSet presAssocID="{FE87418B-52E3-41CE-BA70-ED925D108E0C}" presName="tx1" presStyleLbl="revTx" presStyleIdx="0" presStyleCnt="3"/>
      <dgm:spPr/>
      <dgm:t>
        <a:bodyPr/>
        <a:lstStyle>
          <a:defPPr/>
        </a:lstStyle>
        <a:p>
          <a:endParaRPr lang="en-US"/>
        </a:p>
      </dgm:t>
    </dgm:pt>
    <dgm:pt modelId="{5C1A5EB9-DAF6-405F-A3EB-AE3A2048A92D}" type="pres">
      <dgm:prSet presAssocID="{FE87418B-52E3-41CE-BA70-ED925D108E0C}" presName="vert1" presStyleCnt="0"/>
      <dgm:spPr/>
      <dgm:t>
        <a:bodyPr/>
        <a:lstStyle>
          <a:defPPr/>
        </a:lstStyle>
        <a:p>
          <a:endParaRPr/>
        </a:p>
      </dgm:t>
    </dgm:pt>
    <dgm:pt modelId="{B27FCD9F-EAE0-4FEB-8474-5F8576B2BB25}" type="pres">
      <dgm:prSet presAssocID="{D2A48FF8-4B02-43B5-A66D-EA7BD5709806}" presName="thickLine" presStyleLbl="alignNode1" presStyleIdx="1" presStyleCnt="3"/>
      <dgm:spPr>
        <a:solidFill>
          <a:schemeClr val="accent2">
            <a:hueOff val="1494563"/>
            <a:satOff val="11169"/>
            <a:lumOff val="9215"/>
            <a:alphaOff val="0"/>
          </a:schemeClr>
        </a:solidFill>
        <a:ln w="12700" cap="flat" cmpd="sng" algn="ctr">
          <a:solidFill>
            <a:schemeClr val="accent2">
              <a:hueOff val="1494563"/>
              <a:satOff val="11169"/>
              <a:lumOff val="9215"/>
              <a:alphaOff val="0"/>
            </a:schemeClr>
          </a:solidFill>
          <a:prstDash val="solid"/>
          <a:miter lim="800000"/>
        </a:ln>
      </dgm:spPr>
      <dgm:t>
        <a:bodyPr/>
        <a:lstStyle>
          <a:defPPr/>
        </a:lstStyle>
        <a:p>
          <a:endParaRPr/>
        </a:p>
      </dgm:t>
    </dgm:pt>
    <dgm:pt modelId="{D3D586E6-0110-40D3-B99C-567A5F7833F9}" type="pres">
      <dgm:prSet presAssocID="{D2A48FF8-4B02-43B5-A66D-EA7BD5709806}" presName="horz1" presStyleCnt="0"/>
      <dgm:spPr/>
      <dgm:t>
        <a:bodyPr/>
        <a:lstStyle>
          <a:defPPr/>
        </a:lstStyle>
        <a:p>
          <a:endParaRPr/>
        </a:p>
      </dgm:t>
    </dgm:pt>
    <dgm:pt modelId="{BD87D265-3DFF-42E8-92DB-A386C9EC1E9F}" type="pres">
      <dgm:prSet presAssocID="{D2A48FF8-4B02-43B5-A66D-EA7BD5709806}" presName="tx1" presStyleLbl="revTx" presStyleIdx="1" presStyleCnt="3"/>
      <dgm:spPr/>
      <dgm:t>
        <a:bodyPr/>
        <a:lstStyle>
          <a:defPPr/>
        </a:lstStyle>
        <a:p>
          <a:endParaRPr lang="en-US"/>
        </a:p>
      </dgm:t>
    </dgm:pt>
    <dgm:pt modelId="{26B1D1A3-3219-4769-A93F-4FDA7AC60A13}" type="pres">
      <dgm:prSet presAssocID="{D2A48FF8-4B02-43B5-A66D-EA7BD5709806}" presName="vert1" presStyleCnt="0"/>
      <dgm:spPr/>
      <dgm:t>
        <a:bodyPr/>
        <a:lstStyle>
          <a:defPPr/>
        </a:lstStyle>
        <a:p>
          <a:endParaRPr/>
        </a:p>
      </dgm:t>
    </dgm:pt>
    <dgm:pt modelId="{E47A0808-608A-4378-A7A0-ABC8590E7BE0}" type="pres">
      <dgm:prSet presAssocID="{D37C4DDA-23BF-4B98-A8C2-93A43C5D65B5}" presName="thickLine" presStyleLbl="alignNode1" presStyleIdx="2" presStyleCnt="3"/>
      <dgm:spPr>
        <a:solidFill>
          <a:schemeClr val="accent2">
            <a:hueOff val="2989126"/>
            <a:satOff val="22338"/>
            <a:lumOff val="18431"/>
            <a:alphaOff val="0"/>
          </a:schemeClr>
        </a:solidFill>
        <a:ln w="12700" cap="flat" cmpd="sng" algn="ctr">
          <a:solidFill>
            <a:schemeClr val="accent2">
              <a:hueOff val="2989126"/>
              <a:satOff val="22338"/>
              <a:lumOff val="18431"/>
              <a:alphaOff val="0"/>
            </a:schemeClr>
          </a:solidFill>
          <a:prstDash val="solid"/>
          <a:miter lim="800000"/>
        </a:ln>
      </dgm:spPr>
      <dgm:t>
        <a:bodyPr/>
        <a:lstStyle>
          <a:defPPr/>
        </a:lstStyle>
        <a:p>
          <a:endParaRPr/>
        </a:p>
      </dgm:t>
    </dgm:pt>
    <dgm:pt modelId="{56DEC432-003D-49A9-868E-474D48116504}" type="pres">
      <dgm:prSet presAssocID="{D37C4DDA-23BF-4B98-A8C2-93A43C5D65B5}" presName="horz1" presStyleCnt="0"/>
      <dgm:spPr/>
      <dgm:t>
        <a:bodyPr/>
        <a:lstStyle>
          <a:defPPr/>
        </a:lstStyle>
        <a:p>
          <a:endParaRPr/>
        </a:p>
      </dgm:t>
    </dgm:pt>
    <dgm:pt modelId="{85B151AA-B13B-40BC-9515-C46338BB8684}" type="pres">
      <dgm:prSet presAssocID="{D37C4DDA-23BF-4B98-A8C2-93A43C5D65B5}" presName="tx1" presStyleLbl="revTx" presStyleIdx="2" presStyleCnt="3"/>
      <dgm:spPr/>
      <dgm:t>
        <a:bodyPr/>
        <a:lstStyle>
          <a:defPPr/>
        </a:lstStyle>
        <a:p>
          <a:endParaRPr lang="en-US"/>
        </a:p>
      </dgm:t>
    </dgm:pt>
    <dgm:pt modelId="{02F59FC9-AC14-4B22-8C65-77420DF9E651}" type="pres">
      <dgm:prSet presAssocID="{D37C4DDA-23BF-4B98-A8C2-93A43C5D65B5}" presName="vert1" presStyleCnt="0"/>
      <dgm:spPr/>
      <dgm:t>
        <a:bodyPr/>
        <a:lstStyle>
          <a:defPPr/>
        </a:lstStyle>
        <a:p>
          <a:endParaRPr/>
        </a:p>
      </dgm:t>
    </dgm:pt>
  </dgm:ptLst>
  <dgm:cxnLst>
    <dgm:cxn modelId="{4B8E5E86-3005-43A3-8B29-EE6D94576D32}" type="presOf" srcId="{FE87418B-52E3-41CE-BA70-ED925D108E0C}" destId="{EC9D71F7-6BAE-4A9C-9D33-B50EE3A33363}" srcOrd="0" destOrd="0" presId="urn:microsoft.com/office/officeart/2008/layout/LinedList"/>
    <dgm:cxn modelId="{008FF233-D74F-41C5-B218-235FABCA4F5D}" type="presOf" srcId="{D2A48FF8-4B02-43B5-A66D-EA7BD5709806}" destId="{BD87D265-3DFF-42E8-92DB-A386C9EC1E9F}" srcOrd="0" destOrd="0" presId="urn:microsoft.com/office/officeart/2008/layout/LinedList"/>
    <dgm:cxn modelId="{8A710F8A-E68B-4E0D-9B9C-922CD57DE765}" srcId="{9D63D95E-B4B6-42B6-B41E-3D05F503B3CB}" destId="{D37C4DDA-23BF-4B98-A8C2-93A43C5D65B5}" srcOrd="2" destOrd="0" parTransId="{B600B05B-7DDE-4063-AAD6-C71587579D6C}" sibTransId="{55A79A56-8CF2-4B56-A203-78B027BBA1A1}"/>
    <dgm:cxn modelId="{FB46B309-9D35-4B80-8A14-35C9F550FCEF}" type="presOf" srcId="{D37C4DDA-23BF-4B98-A8C2-93A43C5D65B5}" destId="{85B151AA-B13B-40BC-9515-C46338BB8684}" srcOrd="0" destOrd="0" presId="urn:microsoft.com/office/officeart/2008/layout/LinedList"/>
    <dgm:cxn modelId="{F4E3677A-3A07-4466-92B1-3A8B5A4EC232}" srcId="{9D63D95E-B4B6-42B6-B41E-3D05F503B3CB}" destId="{FE87418B-52E3-41CE-BA70-ED925D108E0C}" srcOrd="0" destOrd="0" parTransId="{EA362597-B546-4A1D-9695-EF9D2ED28B30}" sibTransId="{85A9E284-F5E3-4782-BCBB-5DBA84771F2A}"/>
    <dgm:cxn modelId="{22431BB4-CA55-4135-94C6-C60569EEBA13}" type="presOf" srcId="{9D63D95E-B4B6-42B6-B41E-3D05F503B3CB}" destId="{0CB369A4-1825-46B3-B482-AC1A662DBDDA}" srcOrd="0" destOrd="0" presId="urn:microsoft.com/office/officeart/2008/layout/LinedList"/>
    <dgm:cxn modelId="{0C6FE9C8-CCEF-4233-98D9-17174D623D18}" srcId="{9D63D95E-B4B6-42B6-B41E-3D05F503B3CB}" destId="{D2A48FF8-4B02-43B5-A66D-EA7BD5709806}" srcOrd="1" destOrd="0" parTransId="{81D09CFD-200B-4A15-801C-A5FA990F72FD}" sibTransId="{7423576B-527A-4045-92B7-6E111EF12990}"/>
    <dgm:cxn modelId="{75DB3A9B-2D38-4350-80E3-2B03719E548A}" type="presParOf" srcId="{0CB369A4-1825-46B3-B482-AC1A662DBDDA}" destId="{25154133-37D9-4C01-AFEE-7DBE2B491BC8}" srcOrd="0" destOrd="0" presId="urn:microsoft.com/office/officeart/2008/layout/LinedList"/>
    <dgm:cxn modelId="{4618BA7B-44C0-462B-955B-83E2E0200CF9}" type="presParOf" srcId="{0CB369A4-1825-46B3-B482-AC1A662DBDDA}" destId="{1D184A7B-2E7E-48E4-9922-8F72C40C0778}" srcOrd="1" destOrd="0" presId="urn:microsoft.com/office/officeart/2008/layout/LinedList"/>
    <dgm:cxn modelId="{1CDF01B6-CB48-46ED-B6EB-A7429E4C7E55}" type="presParOf" srcId="{1D184A7B-2E7E-48E4-9922-8F72C40C0778}" destId="{EC9D71F7-6BAE-4A9C-9D33-B50EE3A33363}" srcOrd="0" destOrd="0" presId="urn:microsoft.com/office/officeart/2008/layout/LinedList"/>
    <dgm:cxn modelId="{C5C8E365-9003-4B31-A467-3481E7B98421}" type="presParOf" srcId="{1D184A7B-2E7E-48E4-9922-8F72C40C0778}" destId="{5C1A5EB9-DAF6-405F-A3EB-AE3A2048A92D}" srcOrd="1" destOrd="0" presId="urn:microsoft.com/office/officeart/2008/layout/LinedList"/>
    <dgm:cxn modelId="{72AA23B9-8F31-49D2-8737-B83C3C67DD79}" type="presParOf" srcId="{0CB369A4-1825-46B3-B482-AC1A662DBDDA}" destId="{B27FCD9F-EAE0-4FEB-8474-5F8576B2BB25}" srcOrd="2" destOrd="0" presId="urn:microsoft.com/office/officeart/2008/layout/LinedList"/>
    <dgm:cxn modelId="{3743529D-D04D-4660-AE2B-CC2279784A1B}" type="presParOf" srcId="{0CB369A4-1825-46B3-B482-AC1A662DBDDA}" destId="{D3D586E6-0110-40D3-B99C-567A5F7833F9}" srcOrd="3" destOrd="0" presId="urn:microsoft.com/office/officeart/2008/layout/LinedList"/>
    <dgm:cxn modelId="{DD329AF6-D5EC-40B5-B2A4-E1FA5646F785}" type="presParOf" srcId="{D3D586E6-0110-40D3-B99C-567A5F7833F9}" destId="{BD87D265-3DFF-42E8-92DB-A386C9EC1E9F}" srcOrd="0" destOrd="0" presId="urn:microsoft.com/office/officeart/2008/layout/LinedList"/>
    <dgm:cxn modelId="{48D91BEB-4E3A-43C2-9A5B-589F6727CE4F}" type="presParOf" srcId="{D3D586E6-0110-40D3-B99C-567A5F7833F9}" destId="{26B1D1A3-3219-4769-A93F-4FDA7AC60A13}" srcOrd="1" destOrd="0" presId="urn:microsoft.com/office/officeart/2008/layout/LinedList"/>
    <dgm:cxn modelId="{778FFB6B-CD52-42EA-B730-138AAC71F388}" type="presParOf" srcId="{0CB369A4-1825-46B3-B482-AC1A662DBDDA}" destId="{E47A0808-608A-4378-A7A0-ABC8590E7BE0}" srcOrd="4" destOrd="0" presId="urn:microsoft.com/office/officeart/2008/layout/LinedList"/>
    <dgm:cxn modelId="{D3F1C0DD-241E-48A8-8A60-957D86C32E20}" type="presParOf" srcId="{0CB369A4-1825-46B3-B482-AC1A662DBDDA}" destId="{56DEC432-003D-49A9-868E-474D48116504}" srcOrd="5" destOrd="0" presId="urn:microsoft.com/office/officeart/2008/layout/LinedList"/>
    <dgm:cxn modelId="{3548A293-61BB-40B1-8271-66E68208E439}" type="presParOf" srcId="{56DEC432-003D-49A9-868E-474D48116504}" destId="{85B151AA-B13B-40BC-9515-C46338BB8684}" srcOrd="0" destOrd="0" presId="urn:microsoft.com/office/officeart/2008/layout/LinedList"/>
    <dgm:cxn modelId="{1FA22AAD-E041-4962-9111-DAB461B13B95}" type="presParOf" srcId="{56DEC432-003D-49A9-868E-474D48116504}" destId="{02F59FC9-AC14-4B22-8C65-77420DF9E6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3D95E-B4B6-42B6-B41E-3D05F503B3CB}" type="doc">
      <dgm:prSet loTypeId="urn:microsoft.com/office/officeart/2008/layout/LinedList" loCatId="list" qsTypeId="urn:microsoft.com/office/officeart/2005/8/quickstyle/simple1" qsCatId="simple" csTypeId="urn:microsoft.com/office/officeart/2005/8/colors/colorful2" csCatId="colorful"/>
      <dgm:spPr/>
      <dgm:t>
        <a:bodyPr/>
        <a:lstStyle>
          <a:defPPr/>
        </a:lstStyle>
        <a:p>
          <a:endParaRPr lang="en-US"/>
        </a:p>
      </dgm:t>
    </dgm:pt>
    <dgm:pt modelId="{EA362597-B546-4A1D-9695-EF9D2ED28B30}" type="parTrans" cxnId="{EE5F3933-24B8-434D-A4F1-6F96F0D9AB6C}">
      <dgm:prSet/>
      <dgm:spPr/>
      <dgm:t>
        <a:bodyPr/>
        <a:lstStyle>
          <a:defPPr/>
        </a:lstStyle>
        <a:p>
          <a:endParaRPr lang="en-US"/>
        </a:p>
      </dgm:t>
    </dgm:pt>
    <dgm:pt modelId="{FE87418B-52E3-41CE-BA70-ED925D108E0C}">
      <dgm:prSet/>
      <dgm:spPr>
        <a:noFill/>
        <a:ln>
          <a:noFill/>
        </a:ln>
      </dgm:spPr>
      <dgm:t>
        <a:bodyPr/>
        <a:lstStyle>
          <a:defPPr/>
        </a:lstStyle>
        <a:p>
          <a:r>
            <a:rPr lang="en-GB"/>
            <a:t>The choice between Static or Dynamic Loading is to be made at the time of computer program being developed. </a:t>
          </a:r>
          <a:endParaRPr lang="en-US"/>
        </a:p>
      </dgm:t>
    </dgm:pt>
    <dgm:pt modelId="{85A9E284-F5E3-4782-BCBB-5DBA84771F2A}" type="sibTrans" cxnId="{EE5F3933-24B8-434D-A4F1-6F96F0D9AB6C}">
      <dgm:prSet/>
      <dgm:spPr/>
      <dgm:t>
        <a:bodyPr/>
        <a:lstStyle>
          <a:defPPr/>
        </a:lstStyle>
        <a:p>
          <a:endParaRPr lang="en-US"/>
        </a:p>
      </dgm:t>
    </dgm:pt>
    <dgm:pt modelId="{81D09CFD-200B-4A15-801C-A5FA990F72FD}" type="parTrans" cxnId="{C24AD5CC-F18D-4DD6-891B-653078FEE2D4}">
      <dgm:prSet/>
      <dgm:spPr/>
      <dgm:t>
        <a:bodyPr/>
        <a:lstStyle>
          <a:defPPr/>
        </a:lstStyle>
        <a:p>
          <a:endParaRPr lang="en-US"/>
        </a:p>
      </dgm:t>
    </dgm:pt>
    <dgm:pt modelId="{D2A48FF8-4B02-43B5-A66D-EA7BD5709806}">
      <dgm:prSet/>
      <dgm:spPr>
        <a:noFill/>
        <a:ln>
          <a:noFill/>
        </a:ln>
      </dgm:spPr>
      <dgm:t>
        <a:bodyPr/>
        <a:lstStyle>
          <a:defPPr/>
        </a:lstStyle>
        <a:p>
          <a:pPr algn="just"/>
          <a:r>
            <a:rPr lang="en-GB" i="1">
              <a:solidFill>
                <a:srgbClr val="00B050"/>
              </a:solidFill>
            </a:rPr>
            <a:t>I</a:t>
          </a:r>
          <a:r>
            <a:rPr lang="en-GB" b="1" i="1">
              <a:solidFill>
                <a:srgbClr val="00B050"/>
              </a:solidFill>
            </a:rPr>
            <a:t>f you have to load your program statically, then at the time of compilation, the complete programs will be compiled and linked without leaving any external program or module dependency.</a:t>
          </a:r>
          <a:endParaRPr lang="en-US">
            <a:solidFill>
              <a:srgbClr val="00B050"/>
            </a:solidFill>
          </a:endParaRPr>
        </a:p>
      </dgm:t>
    </dgm:pt>
    <dgm:pt modelId="{7423576B-527A-4045-92B7-6E111EF12990}" type="sibTrans" cxnId="{C24AD5CC-F18D-4DD6-891B-653078FEE2D4}">
      <dgm:prSet/>
      <dgm:spPr/>
      <dgm:t>
        <a:bodyPr/>
        <a:lstStyle>
          <a:defPPr/>
        </a:lstStyle>
        <a:p>
          <a:endParaRPr lang="en-US"/>
        </a:p>
      </dgm:t>
    </dgm:pt>
    <dgm:pt modelId="{B600B05B-7DDE-4063-AAD6-C71587579D6C}" type="parTrans" cxnId="{1F785656-4255-42C9-98A0-710149A2190A}">
      <dgm:prSet/>
      <dgm:spPr/>
      <dgm:t>
        <a:bodyPr/>
        <a:lstStyle>
          <a:defPPr/>
        </a:lstStyle>
        <a:p>
          <a:endParaRPr lang="en-US"/>
        </a:p>
      </dgm:t>
    </dgm:pt>
    <dgm:pt modelId="{D37C4DDA-23BF-4B98-A8C2-93A43C5D65B5}">
      <dgm:prSet/>
      <dgm:spPr>
        <a:noFill/>
        <a:ln>
          <a:noFill/>
        </a:ln>
      </dgm:spPr>
      <dgm:t>
        <a:bodyPr/>
        <a:lstStyle>
          <a:defPPr/>
        </a:lstStyle>
        <a:p>
          <a:pPr algn="just"/>
          <a:r>
            <a:rPr lang="en-GB" b="1" i="1">
              <a:solidFill>
                <a:srgbClr val="C00000"/>
              </a:solidFill>
            </a:rPr>
            <a:t>if you are writing a Dynamically loaded program, then your compiler will compile the program and for all the modules which you want to include dynamically, only references will be provided and rest of the work will be done at the time of execution.</a:t>
          </a:r>
          <a:endParaRPr lang="en-US">
            <a:solidFill>
              <a:srgbClr val="C00000"/>
            </a:solidFill>
          </a:endParaRPr>
        </a:p>
      </dgm:t>
    </dgm:pt>
    <dgm:pt modelId="{55A79A56-8CF2-4B56-A203-78B027BBA1A1}" type="sibTrans" cxnId="{1F785656-4255-42C9-98A0-710149A2190A}">
      <dgm:prSet/>
      <dgm:spPr/>
      <dgm:t>
        <a:bodyPr/>
        <a:lstStyle>
          <a:defPPr/>
        </a:lstStyle>
        <a:p>
          <a:endParaRPr lang="en-US"/>
        </a:p>
      </dgm:t>
    </dgm:pt>
    <dgm:pt modelId="{0CB369A4-1825-46B3-B482-AC1A662DBDDA}" type="pres">
      <dgm:prSet presAssocID="{9D63D95E-B4B6-42B6-B41E-3D05F503B3CB}" presName="vert0" presStyleCnt="0">
        <dgm:presLayoutVars>
          <dgm:dir/>
          <dgm:animOne val="branch"/>
          <dgm:animLvl val="lvl"/>
        </dgm:presLayoutVars>
      </dgm:prSet>
      <dgm:spPr/>
      <dgm:t>
        <a:bodyPr/>
        <a:lstStyle>
          <a:defPPr/>
        </a:lstStyle>
        <a:p>
          <a:endParaRPr lang="en-US"/>
        </a:p>
      </dgm:t>
    </dgm:pt>
    <dgm:pt modelId="{25154133-37D9-4C01-AFEE-7DBE2B491BC8}" type="pres">
      <dgm:prSet presAssocID="{FE87418B-52E3-41CE-BA70-ED925D108E0C}" presName="thickLine" presStyleLbl="alignNode1" presStyleIdx="0" presStyleCnt="3"/>
      <dgm:spPr>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dgm:spPr>
      <dgm:t>
        <a:bodyPr/>
        <a:lstStyle>
          <a:defPPr/>
        </a:lstStyle>
        <a:p>
          <a:endParaRPr/>
        </a:p>
      </dgm:t>
    </dgm:pt>
    <dgm:pt modelId="{1D184A7B-2E7E-48E4-9922-8F72C40C0778}" type="pres">
      <dgm:prSet presAssocID="{FE87418B-52E3-41CE-BA70-ED925D108E0C}" presName="horz1" presStyleCnt="0"/>
      <dgm:spPr/>
      <dgm:t>
        <a:bodyPr/>
        <a:lstStyle>
          <a:defPPr/>
        </a:lstStyle>
        <a:p>
          <a:endParaRPr/>
        </a:p>
      </dgm:t>
    </dgm:pt>
    <dgm:pt modelId="{EC9D71F7-6BAE-4A9C-9D33-B50EE3A33363}" type="pres">
      <dgm:prSet presAssocID="{FE87418B-52E3-41CE-BA70-ED925D108E0C}" presName="tx1" presStyleLbl="revTx" presStyleIdx="0" presStyleCnt="3"/>
      <dgm:spPr/>
      <dgm:t>
        <a:bodyPr/>
        <a:lstStyle>
          <a:defPPr/>
        </a:lstStyle>
        <a:p>
          <a:endParaRPr lang="en-US"/>
        </a:p>
      </dgm:t>
    </dgm:pt>
    <dgm:pt modelId="{5C1A5EB9-DAF6-405F-A3EB-AE3A2048A92D}" type="pres">
      <dgm:prSet presAssocID="{FE87418B-52E3-41CE-BA70-ED925D108E0C}" presName="vert1" presStyleCnt="0"/>
      <dgm:spPr/>
      <dgm:t>
        <a:bodyPr/>
        <a:lstStyle>
          <a:defPPr/>
        </a:lstStyle>
        <a:p>
          <a:endParaRPr/>
        </a:p>
      </dgm:t>
    </dgm:pt>
    <dgm:pt modelId="{B27FCD9F-EAE0-4FEB-8474-5F8576B2BB25}" type="pres">
      <dgm:prSet presAssocID="{D2A48FF8-4B02-43B5-A66D-EA7BD5709806}" presName="thickLine" presStyleLbl="alignNode1" presStyleIdx="1" presStyleCnt="3"/>
      <dgm:spPr>
        <a:solidFill>
          <a:schemeClr val="accent2">
            <a:hueOff val="1494563"/>
            <a:satOff val="11169"/>
            <a:lumOff val="9215"/>
            <a:alphaOff val="0"/>
          </a:schemeClr>
        </a:solidFill>
        <a:ln w="12700" cap="flat" cmpd="sng" algn="ctr">
          <a:solidFill>
            <a:schemeClr val="accent2">
              <a:hueOff val="1494563"/>
              <a:satOff val="11169"/>
              <a:lumOff val="9215"/>
              <a:alphaOff val="0"/>
            </a:schemeClr>
          </a:solidFill>
          <a:prstDash val="solid"/>
          <a:miter lim="800000"/>
        </a:ln>
      </dgm:spPr>
      <dgm:t>
        <a:bodyPr/>
        <a:lstStyle>
          <a:defPPr/>
        </a:lstStyle>
        <a:p>
          <a:endParaRPr/>
        </a:p>
      </dgm:t>
    </dgm:pt>
    <dgm:pt modelId="{D3D586E6-0110-40D3-B99C-567A5F7833F9}" type="pres">
      <dgm:prSet presAssocID="{D2A48FF8-4B02-43B5-A66D-EA7BD5709806}" presName="horz1" presStyleCnt="0"/>
      <dgm:spPr/>
      <dgm:t>
        <a:bodyPr/>
        <a:lstStyle>
          <a:defPPr/>
        </a:lstStyle>
        <a:p>
          <a:endParaRPr/>
        </a:p>
      </dgm:t>
    </dgm:pt>
    <dgm:pt modelId="{BD87D265-3DFF-42E8-92DB-A386C9EC1E9F}" type="pres">
      <dgm:prSet presAssocID="{D2A48FF8-4B02-43B5-A66D-EA7BD5709806}" presName="tx1" presStyleLbl="revTx" presStyleIdx="1" presStyleCnt="3"/>
      <dgm:spPr/>
      <dgm:t>
        <a:bodyPr/>
        <a:lstStyle>
          <a:defPPr/>
        </a:lstStyle>
        <a:p>
          <a:endParaRPr lang="en-US"/>
        </a:p>
      </dgm:t>
    </dgm:pt>
    <dgm:pt modelId="{26B1D1A3-3219-4769-A93F-4FDA7AC60A13}" type="pres">
      <dgm:prSet presAssocID="{D2A48FF8-4B02-43B5-A66D-EA7BD5709806}" presName="vert1" presStyleCnt="0"/>
      <dgm:spPr/>
      <dgm:t>
        <a:bodyPr/>
        <a:lstStyle>
          <a:defPPr/>
        </a:lstStyle>
        <a:p>
          <a:endParaRPr/>
        </a:p>
      </dgm:t>
    </dgm:pt>
    <dgm:pt modelId="{E47A0808-608A-4378-A7A0-ABC8590E7BE0}" type="pres">
      <dgm:prSet presAssocID="{D37C4DDA-23BF-4B98-A8C2-93A43C5D65B5}" presName="thickLine" presStyleLbl="alignNode1" presStyleIdx="2" presStyleCnt="3"/>
      <dgm:spPr>
        <a:solidFill>
          <a:schemeClr val="accent2">
            <a:hueOff val="2989126"/>
            <a:satOff val="22338"/>
            <a:lumOff val="18431"/>
            <a:alphaOff val="0"/>
          </a:schemeClr>
        </a:solidFill>
        <a:ln w="12700" cap="flat" cmpd="sng" algn="ctr">
          <a:solidFill>
            <a:schemeClr val="accent2">
              <a:hueOff val="2989126"/>
              <a:satOff val="22338"/>
              <a:lumOff val="18431"/>
              <a:alphaOff val="0"/>
            </a:schemeClr>
          </a:solidFill>
          <a:prstDash val="solid"/>
          <a:miter lim="800000"/>
        </a:ln>
      </dgm:spPr>
      <dgm:t>
        <a:bodyPr/>
        <a:lstStyle>
          <a:defPPr/>
        </a:lstStyle>
        <a:p>
          <a:endParaRPr/>
        </a:p>
      </dgm:t>
    </dgm:pt>
    <dgm:pt modelId="{56DEC432-003D-49A9-868E-474D48116504}" type="pres">
      <dgm:prSet presAssocID="{D37C4DDA-23BF-4B98-A8C2-93A43C5D65B5}" presName="horz1" presStyleCnt="0"/>
      <dgm:spPr/>
      <dgm:t>
        <a:bodyPr/>
        <a:lstStyle>
          <a:defPPr/>
        </a:lstStyle>
        <a:p>
          <a:endParaRPr/>
        </a:p>
      </dgm:t>
    </dgm:pt>
    <dgm:pt modelId="{85B151AA-B13B-40BC-9515-C46338BB8684}" type="pres">
      <dgm:prSet presAssocID="{D37C4DDA-23BF-4B98-A8C2-93A43C5D65B5}" presName="tx1" presStyleLbl="revTx" presStyleIdx="2" presStyleCnt="3"/>
      <dgm:spPr/>
      <dgm:t>
        <a:bodyPr/>
        <a:lstStyle>
          <a:defPPr/>
        </a:lstStyle>
        <a:p>
          <a:endParaRPr lang="en-US"/>
        </a:p>
      </dgm:t>
    </dgm:pt>
    <dgm:pt modelId="{02F59FC9-AC14-4B22-8C65-77420DF9E651}" type="pres">
      <dgm:prSet presAssocID="{D37C4DDA-23BF-4B98-A8C2-93A43C5D65B5}" presName="vert1" presStyleCnt="0"/>
      <dgm:spPr/>
      <dgm:t>
        <a:bodyPr/>
        <a:lstStyle>
          <a:defPPr/>
        </a:lstStyle>
        <a:p>
          <a:endParaRPr/>
        </a:p>
      </dgm:t>
    </dgm:pt>
  </dgm:ptLst>
  <dgm:cxnLst>
    <dgm:cxn modelId="{12A2881E-3F61-405A-8BDB-8424E8CBE563}" type="presOf" srcId="{D37C4DDA-23BF-4B98-A8C2-93A43C5D65B5}" destId="{85B151AA-B13B-40BC-9515-C46338BB8684}" srcOrd="0" destOrd="0" presId="urn:microsoft.com/office/officeart/2008/layout/LinedList"/>
    <dgm:cxn modelId="{BD371137-548C-433F-8A50-10F511462B56}" type="presOf" srcId="{9D63D95E-B4B6-42B6-B41E-3D05F503B3CB}" destId="{0CB369A4-1825-46B3-B482-AC1A662DBDDA}" srcOrd="0" destOrd="0" presId="urn:microsoft.com/office/officeart/2008/layout/LinedList"/>
    <dgm:cxn modelId="{33CB9CBC-72DB-4B6E-B6B5-1DAA4DFAA55C}" type="presOf" srcId="{D2A48FF8-4B02-43B5-A66D-EA7BD5709806}" destId="{BD87D265-3DFF-42E8-92DB-A386C9EC1E9F}" srcOrd="0" destOrd="0" presId="urn:microsoft.com/office/officeart/2008/layout/LinedList"/>
    <dgm:cxn modelId="{B4FA6C8B-2761-491D-B028-021B3BE5B624}" type="presOf" srcId="{FE87418B-52E3-41CE-BA70-ED925D108E0C}" destId="{EC9D71F7-6BAE-4A9C-9D33-B50EE3A33363}" srcOrd="0" destOrd="0" presId="urn:microsoft.com/office/officeart/2008/layout/LinedList"/>
    <dgm:cxn modelId="{C24AD5CC-F18D-4DD6-891B-653078FEE2D4}" srcId="{9D63D95E-B4B6-42B6-B41E-3D05F503B3CB}" destId="{D2A48FF8-4B02-43B5-A66D-EA7BD5709806}" srcOrd="1" destOrd="0" parTransId="{81D09CFD-200B-4A15-801C-A5FA990F72FD}" sibTransId="{7423576B-527A-4045-92B7-6E111EF12990}"/>
    <dgm:cxn modelId="{EE5F3933-24B8-434D-A4F1-6F96F0D9AB6C}" srcId="{9D63D95E-B4B6-42B6-B41E-3D05F503B3CB}" destId="{FE87418B-52E3-41CE-BA70-ED925D108E0C}" srcOrd="0" destOrd="0" parTransId="{EA362597-B546-4A1D-9695-EF9D2ED28B30}" sibTransId="{85A9E284-F5E3-4782-BCBB-5DBA84771F2A}"/>
    <dgm:cxn modelId="{1F785656-4255-42C9-98A0-710149A2190A}" srcId="{9D63D95E-B4B6-42B6-B41E-3D05F503B3CB}" destId="{D37C4DDA-23BF-4B98-A8C2-93A43C5D65B5}" srcOrd="2" destOrd="0" parTransId="{B600B05B-7DDE-4063-AAD6-C71587579D6C}" sibTransId="{55A79A56-8CF2-4B56-A203-78B027BBA1A1}"/>
    <dgm:cxn modelId="{2EF1519F-8773-4663-AF9B-2A46F5B02814}" type="presParOf" srcId="{0CB369A4-1825-46B3-B482-AC1A662DBDDA}" destId="{25154133-37D9-4C01-AFEE-7DBE2B491BC8}" srcOrd="0" destOrd="0" presId="urn:microsoft.com/office/officeart/2008/layout/LinedList"/>
    <dgm:cxn modelId="{96E87922-FFAA-4DB4-B6DB-CF1B860D9361}" type="presParOf" srcId="{0CB369A4-1825-46B3-B482-AC1A662DBDDA}" destId="{1D184A7B-2E7E-48E4-9922-8F72C40C0778}" srcOrd="1" destOrd="0" presId="urn:microsoft.com/office/officeart/2008/layout/LinedList"/>
    <dgm:cxn modelId="{1E5A2B95-46E0-4FCB-8FCE-A22BC16FA1A6}" type="presParOf" srcId="{1D184A7B-2E7E-48E4-9922-8F72C40C0778}" destId="{EC9D71F7-6BAE-4A9C-9D33-B50EE3A33363}" srcOrd="0" destOrd="0" presId="urn:microsoft.com/office/officeart/2008/layout/LinedList"/>
    <dgm:cxn modelId="{6BA74451-32F7-4E52-A44C-E839DABCA394}" type="presParOf" srcId="{1D184A7B-2E7E-48E4-9922-8F72C40C0778}" destId="{5C1A5EB9-DAF6-405F-A3EB-AE3A2048A92D}" srcOrd="1" destOrd="0" presId="urn:microsoft.com/office/officeart/2008/layout/LinedList"/>
    <dgm:cxn modelId="{D96F52AD-AAFF-4850-8FBC-26F7E3FCAC81}" type="presParOf" srcId="{0CB369A4-1825-46B3-B482-AC1A662DBDDA}" destId="{B27FCD9F-EAE0-4FEB-8474-5F8576B2BB25}" srcOrd="2" destOrd="0" presId="urn:microsoft.com/office/officeart/2008/layout/LinedList"/>
    <dgm:cxn modelId="{C3974941-0937-4EFC-A50A-94A894B69C91}" type="presParOf" srcId="{0CB369A4-1825-46B3-B482-AC1A662DBDDA}" destId="{D3D586E6-0110-40D3-B99C-567A5F7833F9}" srcOrd="3" destOrd="0" presId="urn:microsoft.com/office/officeart/2008/layout/LinedList"/>
    <dgm:cxn modelId="{F9720833-1FE5-4A0C-8C89-3D7451871F26}" type="presParOf" srcId="{D3D586E6-0110-40D3-B99C-567A5F7833F9}" destId="{BD87D265-3DFF-42E8-92DB-A386C9EC1E9F}" srcOrd="0" destOrd="0" presId="urn:microsoft.com/office/officeart/2008/layout/LinedList"/>
    <dgm:cxn modelId="{C094C512-08AD-430E-84C4-257A4DDAA411}" type="presParOf" srcId="{D3D586E6-0110-40D3-B99C-567A5F7833F9}" destId="{26B1D1A3-3219-4769-A93F-4FDA7AC60A13}" srcOrd="1" destOrd="0" presId="urn:microsoft.com/office/officeart/2008/layout/LinedList"/>
    <dgm:cxn modelId="{0031F619-415E-429E-BA6C-1C6CA89D06EB}" type="presParOf" srcId="{0CB369A4-1825-46B3-B482-AC1A662DBDDA}" destId="{E47A0808-608A-4378-A7A0-ABC8590E7BE0}" srcOrd="4" destOrd="0" presId="urn:microsoft.com/office/officeart/2008/layout/LinedList"/>
    <dgm:cxn modelId="{43B5ED88-44D9-43A3-BD95-901922F28C9D}" type="presParOf" srcId="{0CB369A4-1825-46B3-B482-AC1A662DBDDA}" destId="{56DEC432-003D-49A9-868E-474D48116504}" srcOrd="5" destOrd="0" presId="urn:microsoft.com/office/officeart/2008/layout/LinedList"/>
    <dgm:cxn modelId="{DE78195F-7604-4427-8812-E43DB86679FF}" type="presParOf" srcId="{56DEC432-003D-49A9-868E-474D48116504}" destId="{85B151AA-B13B-40BC-9515-C46338BB8684}" srcOrd="0" destOrd="0" presId="urn:microsoft.com/office/officeart/2008/layout/LinedList"/>
    <dgm:cxn modelId="{1F9D1B4D-C4A1-47C4-B82C-AD089C50BEB3}" type="presParOf" srcId="{56DEC432-003D-49A9-868E-474D48116504}" destId="{02F59FC9-AC14-4B22-8C65-77420DF9E6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A439CD-E248-44F4-9233-A14893C99E8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defPPr/>
        </a:lstStyle>
        <a:p>
          <a:endParaRPr lang="en-US"/>
        </a:p>
      </dgm:t>
    </dgm:pt>
    <dgm:pt modelId="{BD01FDCF-D544-464D-A3B7-9A1F79A57936}" type="parTrans" cxnId="{58846351-4E42-4615-978D-23C9B3EBF482}">
      <dgm:prSet/>
      <dgm:spPr/>
      <dgm:t>
        <a:bodyPr/>
        <a:lstStyle>
          <a:defPPr/>
        </a:lstStyle>
        <a:p>
          <a:endParaRPr lang="en-US"/>
        </a:p>
      </dgm:t>
    </dgm:pt>
    <dgm:pt modelId="{0E708192-D1E5-421C-8E6B-EA4A534AD6B0}">
      <dgm:prSet/>
      <dgm:spPr>
        <a:noFill/>
        <a:ln>
          <a:noFill/>
        </a:ln>
      </dgm:spPr>
      <dgm:t>
        <a:bodyPr/>
        <a:lstStyle>
          <a:defPPr/>
        </a:lstStyle>
        <a:p>
          <a:pPr>
            <a:lnSpc>
              <a:spcPct val="100000"/>
            </a:lnSpc>
          </a:pPr>
          <a:r>
            <a:rPr lang="en-US"/>
            <a:t>Program is an executable file containing the set of instructions written to  perform a specific job on our computer.</a:t>
          </a:r>
        </a:p>
      </dgm:t>
    </dgm:pt>
    <dgm:pt modelId="{C0DDB108-2543-483E-AC3A-656BBA74BAC4}" type="sibTrans" cxnId="{58846351-4E42-4615-978D-23C9B3EBF482}">
      <dgm:prSet/>
      <dgm:spPr/>
      <dgm:t>
        <a:bodyPr/>
        <a:lstStyle>
          <a:defPPr/>
        </a:lstStyle>
        <a:p>
          <a:endParaRPr lang="en-US"/>
        </a:p>
      </dgm:t>
    </dgm:pt>
    <dgm:pt modelId="{A8476450-29AE-4D4A-9C20-872ED5148E11}" type="parTrans" cxnId="{802AE6D1-A43F-414C-B827-338C6D03ADC6}">
      <dgm:prSet/>
      <dgm:spPr/>
      <dgm:t>
        <a:bodyPr/>
        <a:lstStyle>
          <a:defPPr/>
        </a:lstStyle>
        <a:p>
          <a:endParaRPr lang="en-US"/>
        </a:p>
      </dgm:t>
    </dgm:pt>
    <dgm:pt modelId="{7A161D30-B170-4CC6-8303-AA10F851B01E}">
      <dgm:prSet/>
      <dgm:spPr>
        <a:noFill/>
        <a:ln>
          <a:noFill/>
        </a:ln>
      </dgm:spPr>
      <dgm:t>
        <a:bodyPr/>
        <a:lstStyle>
          <a:defPPr/>
        </a:lstStyle>
        <a:p>
          <a:pPr>
            <a:lnSpc>
              <a:spcPct val="100000"/>
            </a:lnSpc>
          </a:pPr>
          <a:r>
            <a:rPr lang="en-US"/>
            <a:t>A program is piece of code which may be a single line or millions of lines.</a:t>
          </a:r>
        </a:p>
      </dgm:t>
    </dgm:pt>
    <dgm:pt modelId="{58BADCBF-4931-4709-A713-BFA25A067D14}" type="sibTrans" cxnId="{802AE6D1-A43F-414C-B827-338C6D03ADC6}">
      <dgm:prSet/>
      <dgm:spPr/>
      <dgm:t>
        <a:bodyPr/>
        <a:lstStyle>
          <a:defPPr/>
        </a:lstStyle>
        <a:p>
          <a:endParaRPr lang="en-US"/>
        </a:p>
      </dgm:t>
    </dgm:pt>
    <dgm:pt modelId="{E4D7A6BF-E24D-4610-97B4-9C4962EA4202}" type="parTrans" cxnId="{48C40F7E-D32D-418B-B8FE-058AEB312D87}">
      <dgm:prSet/>
      <dgm:spPr/>
      <dgm:t>
        <a:bodyPr/>
        <a:lstStyle>
          <a:defPPr/>
        </a:lstStyle>
        <a:p>
          <a:endParaRPr lang="en-US"/>
        </a:p>
      </dgm:t>
    </dgm:pt>
    <dgm:pt modelId="{8891D671-D056-49FB-A73D-3A20721F6A0B}">
      <dgm:prSet/>
      <dgm:spPr>
        <a:noFill/>
        <a:ln>
          <a:noFill/>
        </a:ln>
      </dgm:spPr>
      <dgm:t>
        <a:bodyPr/>
        <a:lstStyle>
          <a:defPPr/>
        </a:lstStyle>
        <a:p>
          <a:pPr>
            <a:lnSpc>
              <a:spcPct val="100000"/>
            </a:lnSpc>
          </a:pPr>
          <a:r>
            <a:rPr lang="en-US"/>
            <a:t>Program are not stored on the primary memory on our computer. They are stored on a disk or secondary memory of our computer </a:t>
          </a:r>
        </a:p>
      </dgm:t>
    </dgm:pt>
    <dgm:pt modelId="{BB33589D-2178-4A68-97D5-AE78D3F52D5C}" type="sibTrans" cxnId="{48C40F7E-D32D-418B-B8FE-058AEB312D87}">
      <dgm:prSet/>
      <dgm:spPr/>
      <dgm:t>
        <a:bodyPr/>
        <a:lstStyle>
          <a:defPPr/>
        </a:lstStyle>
        <a:p>
          <a:endParaRPr lang="en-US"/>
        </a:p>
      </dgm:t>
    </dgm:pt>
    <dgm:pt modelId="{530CB4E7-3C95-468D-8497-C9141D85A2C4}" type="pres">
      <dgm:prSet presAssocID="{7BA439CD-E248-44F4-9233-A14893C99E8D}" presName="root" presStyleCnt="0">
        <dgm:presLayoutVars>
          <dgm:dir/>
          <dgm:resizeHandles val="exact"/>
        </dgm:presLayoutVars>
      </dgm:prSet>
      <dgm:spPr/>
      <dgm:t>
        <a:bodyPr/>
        <a:lstStyle>
          <a:defPPr/>
        </a:lstStyle>
        <a:p>
          <a:endParaRPr/>
        </a:p>
      </dgm:t>
    </dgm:pt>
    <dgm:pt modelId="{95B5FFFF-565A-414A-A72E-38C6F8C10DAF}" type="pres">
      <dgm:prSet presAssocID="{0E708192-D1E5-421C-8E6B-EA4A534AD6B0}" presName="compNode" presStyleCnt="0"/>
      <dgm:spPr/>
      <dgm:t>
        <a:bodyPr/>
        <a:lstStyle>
          <a:defPPr/>
        </a:lstStyle>
        <a:p>
          <a:endParaRPr/>
        </a:p>
      </dgm:t>
    </dgm:pt>
    <dgm:pt modelId="{BC2E0D13-ED67-402E-B74D-CE2DB1C4DA8E}" type="pres">
      <dgm:prSet presAssocID="{0E708192-D1E5-421C-8E6B-EA4A534AD6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2"/>
              </a:ext>
            </a:extLst>
          </a:blip>
          <a:stretch>
            <a:fillRect/>
          </a:stretch>
        </a:blipFill>
        <a:ln>
          <a:noFill/>
        </a:ln>
      </dgm:spPr>
      <dgm:t>
        <a:bodyPr/>
        <a:lstStyle>
          <a:defPPr/>
        </a:lstStyle>
        <a:p>
          <a:endParaRPr/>
        </a:p>
      </dgm:t>
      <dgm:extLst>
        <a:ext uri="{E40237B7-FDA0-4F09-8148-C483321AD2D9}">
          <dgm14:cNvPr xmlns:dgm14="http://schemas.microsoft.com/office/drawing/2010/diagram" id="0" name="" descr="Computer"/>
        </a:ext>
      </dgm:extLst>
    </dgm:pt>
    <dgm:pt modelId="{78453F45-A9F4-4D99-B009-6817F443AAA7}" type="pres">
      <dgm:prSet presAssocID="{0E708192-D1E5-421C-8E6B-EA4A534AD6B0}" presName="spaceRect" presStyleCnt="0"/>
      <dgm:spPr/>
      <dgm:t>
        <a:bodyPr/>
        <a:lstStyle>
          <a:defPPr/>
        </a:lstStyle>
        <a:p>
          <a:endParaRPr/>
        </a:p>
      </dgm:t>
    </dgm:pt>
    <dgm:pt modelId="{F4E7E7FC-217D-4E3B-8DC7-40DF67EADF9B}" type="pres">
      <dgm:prSet presAssocID="{0E708192-D1E5-421C-8E6B-EA4A534AD6B0}" presName="textRect" presStyleLbl="revTx" presStyleIdx="0" presStyleCnt="3">
        <dgm:presLayoutVars>
          <dgm:chMax val="1"/>
          <dgm:chPref val="1"/>
        </dgm:presLayoutVars>
      </dgm:prSet>
      <dgm:spPr/>
      <dgm:t>
        <a:bodyPr/>
        <a:lstStyle>
          <a:defPPr/>
        </a:lstStyle>
        <a:p>
          <a:endParaRPr/>
        </a:p>
      </dgm:t>
    </dgm:pt>
    <dgm:pt modelId="{4708CB75-8BE8-4AF1-9E1D-CE46EE7DFC47}" type="pres">
      <dgm:prSet presAssocID="{C0DDB108-2543-483E-AC3A-656BBA74BAC4}" presName="sibTrans" presStyleCnt="0"/>
      <dgm:spPr/>
      <dgm:t>
        <a:bodyPr/>
        <a:lstStyle>
          <a:defPPr/>
        </a:lstStyle>
        <a:p>
          <a:endParaRPr/>
        </a:p>
      </dgm:t>
    </dgm:pt>
    <dgm:pt modelId="{5A1073B1-E772-4381-8929-5E6C55737B79}" type="pres">
      <dgm:prSet presAssocID="{7A161D30-B170-4CC6-8303-AA10F851B01E}" presName="compNode" presStyleCnt="0"/>
      <dgm:spPr/>
      <dgm:t>
        <a:bodyPr/>
        <a:lstStyle>
          <a:defPPr/>
        </a:lstStyle>
        <a:p>
          <a:endParaRPr/>
        </a:p>
      </dgm:t>
    </dgm:pt>
    <dgm:pt modelId="{F3DBD91E-6517-4BE4-92A1-DA1D0EB24FCA}" type="pres">
      <dgm:prSet presAssocID="{7A161D30-B170-4CC6-8303-AA10F851B0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4"/>
              </a:ext>
            </a:extLst>
          </a:blip>
          <a:stretch>
            <a:fillRect/>
          </a:stretch>
        </a:blipFill>
        <a:ln>
          <a:noFill/>
        </a:ln>
      </dgm:spPr>
      <dgm:t>
        <a:bodyPr/>
        <a:lstStyle>
          <a:defPPr/>
        </a:lstStyle>
        <a:p>
          <a:endParaRPr/>
        </a:p>
      </dgm:t>
      <dgm:extLst>
        <a:ext uri="{E40237B7-FDA0-4F09-8148-C483321AD2D9}">
          <dgm14:cNvPr xmlns:dgm14="http://schemas.microsoft.com/office/drawing/2010/diagram" id="0" name="" descr="Programmer"/>
        </a:ext>
      </dgm:extLst>
    </dgm:pt>
    <dgm:pt modelId="{5C83E457-44CF-412D-A665-A136C56CC508}" type="pres">
      <dgm:prSet presAssocID="{7A161D30-B170-4CC6-8303-AA10F851B01E}" presName="spaceRect" presStyleCnt="0"/>
      <dgm:spPr/>
      <dgm:t>
        <a:bodyPr/>
        <a:lstStyle>
          <a:defPPr/>
        </a:lstStyle>
        <a:p>
          <a:endParaRPr/>
        </a:p>
      </dgm:t>
    </dgm:pt>
    <dgm:pt modelId="{818F3AD6-9DDE-48E1-BFFF-422D433C6936}" type="pres">
      <dgm:prSet presAssocID="{7A161D30-B170-4CC6-8303-AA10F851B01E}" presName="textRect" presStyleLbl="revTx" presStyleIdx="1" presStyleCnt="3">
        <dgm:presLayoutVars>
          <dgm:chMax val="1"/>
          <dgm:chPref val="1"/>
        </dgm:presLayoutVars>
      </dgm:prSet>
      <dgm:spPr/>
      <dgm:t>
        <a:bodyPr/>
        <a:lstStyle>
          <a:defPPr/>
        </a:lstStyle>
        <a:p>
          <a:endParaRPr/>
        </a:p>
      </dgm:t>
    </dgm:pt>
    <dgm:pt modelId="{49A66AC3-E1B6-49BA-8A12-515FC0661E5A}" type="pres">
      <dgm:prSet presAssocID="{58BADCBF-4931-4709-A713-BFA25A067D14}" presName="sibTrans" presStyleCnt="0"/>
      <dgm:spPr/>
      <dgm:t>
        <a:bodyPr/>
        <a:lstStyle>
          <a:defPPr/>
        </a:lstStyle>
        <a:p>
          <a:endParaRPr/>
        </a:p>
      </dgm:t>
    </dgm:pt>
    <dgm:pt modelId="{E8219D96-1BD0-4A3A-8BE5-AEE34B411D2E}" type="pres">
      <dgm:prSet presAssocID="{8891D671-D056-49FB-A73D-3A20721F6A0B}" presName="compNode" presStyleCnt="0"/>
      <dgm:spPr/>
      <dgm:t>
        <a:bodyPr/>
        <a:lstStyle>
          <a:defPPr/>
        </a:lstStyle>
        <a:p>
          <a:endParaRPr/>
        </a:p>
      </dgm:t>
    </dgm:pt>
    <dgm:pt modelId="{028B01C6-CCDA-4706-9456-32A29F497F9D}" type="pres">
      <dgm:prSet presAssocID="{8891D671-D056-49FB-A73D-3A20721F6A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6"/>
              </a:ext>
            </a:extLst>
          </a:blip>
          <a:stretch>
            <a:fillRect/>
          </a:stretch>
        </a:blipFill>
        <a:ln>
          <a:noFill/>
        </a:ln>
      </dgm:spPr>
      <dgm:t>
        <a:bodyPr/>
        <a:lstStyle>
          <a:defPPr/>
        </a:lstStyle>
        <a:p>
          <a:endParaRPr/>
        </a:p>
      </dgm:t>
      <dgm:extLst>
        <a:ext uri="{E40237B7-FDA0-4F09-8148-C483321AD2D9}">
          <dgm14:cNvPr xmlns:dgm14="http://schemas.microsoft.com/office/drawing/2010/diagram" id="0" name="" descr="Disk"/>
        </a:ext>
      </dgm:extLst>
    </dgm:pt>
    <dgm:pt modelId="{F87940C5-3B78-454A-A71B-A5262769E940}" type="pres">
      <dgm:prSet presAssocID="{8891D671-D056-49FB-A73D-3A20721F6A0B}" presName="spaceRect" presStyleCnt="0"/>
      <dgm:spPr/>
      <dgm:t>
        <a:bodyPr/>
        <a:lstStyle>
          <a:defPPr/>
        </a:lstStyle>
        <a:p>
          <a:endParaRPr/>
        </a:p>
      </dgm:t>
    </dgm:pt>
    <dgm:pt modelId="{ACC0D8B9-F7AB-4786-BC10-5A50B627232E}" type="pres">
      <dgm:prSet presAssocID="{8891D671-D056-49FB-A73D-3A20721F6A0B}" presName="textRect" presStyleLbl="revTx" presStyleIdx="2" presStyleCnt="3">
        <dgm:presLayoutVars>
          <dgm:chMax val="1"/>
          <dgm:chPref val="1"/>
        </dgm:presLayoutVars>
      </dgm:prSet>
      <dgm:spPr/>
      <dgm:t>
        <a:bodyPr/>
        <a:lstStyle>
          <a:defPPr/>
        </a:lstStyle>
        <a:p>
          <a:endParaRPr/>
        </a:p>
      </dgm:t>
    </dgm:pt>
  </dgm:ptLst>
  <dgm:cxnLst>
    <dgm:cxn modelId="{00E4804B-1D1E-4248-82AC-266B81EE8697}" type="presOf" srcId="{8891D671-D056-49FB-A73D-3A20721F6A0B}" destId="{ACC0D8B9-F7AB-4786-BC10-5A50B627232E}" srcOrd="0" destOrd="0" presId="urn:microsoft.com/office/officeart/2018/2/layout/IconLabelList"/>
    <dgm:cxn modelId="{58F0756C-DACA-47F6-BD21-8A67556E5C69}" type="presOf" srcId="{0E708192-D1E5-421C-8E6B-EA4A534AD6B0}" destId="{F4E7E7FC-217D-4E3B-8DC7-40DF67EADF9B}" srcOrd="0" destOrd="0" presId="urn:microsoft.com/office/officeart/2018/2/layout/IconLabelList"/>
    <dgm:cxn modelId="{CB9DBC7E-7E35-413E-8F96-A746D3241754}" type="presOf" srcId="{7A161D30-B170-4CC6-8303-AA10F851B01E}" destId="{818F3AD6-9DDE-48E1-BFFF-422D433C6936}" srcOrd="0" destOrd="0" presId="urn:microsoft.com/office/officeart/2018/2/layout/IconLabelList"/>
    <dgm:cxn modelId="{48C40F7E-D32D-418B-B8FE-058AEB312D87}" srcId="{7BA439CD-E248-44F4-9233-A14893C99E8D}" destId="{8891D671-D056-49FB-A73D-3A20721F6A0B}" srcOrd="2" destOrd="0" parTransId="{E4D7A6BF-E24D-4610-97B4-9C4962EA4202}" sibTransId="{BB33589D-2178-4A68-97D5-AE78D3F52D5C}"/>
    <dgm:cxn modelId="{58846351-4E42-4615-978D-23C9B3EBF482}" srcId="{7BA439CD-E248-44F4-9233-A14893C99E8D}" destId="{0E708192-D1E5-421C-8E6B-EA4A534AD6B0}" srcOrd="0" destOrd="0" parTransId="{BD01FDCF-D544-464D-A3B7-9A1F79A57936}" sibTransId="{C0DDB108-2543-483E-AC3A-656BBA74BAC4}"/>
    <dgm:cxn modelId="{802AE6D1-A43F-414C-B827-338C6D03ADC6}" srcId="{7BA439CD-E248-44F4-9233-A14893C99E8D}" destId="{7A161D30-B170-4CC6-8303-AA10F851B01E}" srcOrd="1" destOrd="0" parTransId="{A8476450-29AE-4D4A-9C20-872ED5148E11}" sibTransId="{58BADCBF-4931-4709-A713-BFA25A067D14}"/>
    <dgm:cxn modelId="{A911885A-726C-4C8D-81FA-F5B7E068FDD2}" type="presOf" srcId="{7BA439CD-E248-44F4-9233-A14893C99E8D}" destId="{530CB4E7-3C95-468D-8497-C9141D85A2C4}" srcOrd="0" destOrd="0" presId="urn:microsoft.com/office/officeart/2018/2/layout/IconLabelList"/>
    <dgm:cxn modelId="{90181567-A5C9-412B-A5CC-EF774683D7F6}" type="presParOf" srcId="{530CB4E7-3C95-468D-8497-C9141D85A2C4}" destId="{95B5FFFF-565A-414A-A72E-38C6F8C10DAF}" srcOrd="0" destOrd="0" presId="urn:microsoft.com/office/officeart/2018/2/layout/IconLabelList"/>
    <dgm:cxn modelId="{50F0F687-5B6D-4357-AF29-0B9FA3C34F6F}" type="presParOf" srcId="{95B5FFFF-565A-414A-A72E-38C6F8C10DAF}" destId="{BC2E0D13-ED67-402E-B74D-CE2DB1C4DA8E}" srcOrd="0" destOrd="0" presId="urn:microsoft.com/office/officeart/2018/2/layout/IconLabelList"/>
    <dgm:cxn modelId="{932390DF-983F-4669-8409-EBC8E73D7349}" type="presParOf" srcId="{95B5FFFF-565A-414A-A72E-38C6F8C10DAF}" destId="{78453F45-A9F4-4D99-B009-6817F443AAA7}" srcOrd="1" destOrd="0" presId="urn:microsoft.com/office/officeart/2018/2/layout/IconLabelList"/>
    <dgm:cxn modelId="{B51C2E71-8CA5-485A-A2B8-3D80007FAEE6}" type="presParOf" srcId="{95B5FFFF-565A-414A-A72E-38C6F8C10DAF}" destId="{F4E7E7FC-217D-4E3B-8DC7-40DF67EADF9B}" srcOrd="2" destOrd="0" presId="urn:microsoft.com/office/officeart/2018/2/layout/IconLabelList"/>
    <dgm:cxn modelId="{FFC1D63A-AFF7-44F2-80D6-007843154582}" type="presParOf" srcId="{530CB4E7-3C95-468D-8497-C9141D85A2C4}" destId="{4708CB75-8BE8-4AF1-9E1D-CE46EE7DFC47}" srcOrd="1" destOrd="0" presId="urn:microsoft.com/office/officeart/2018/2/layout/IconLabelList"/>
    <dgm:cxn modelId="{518FE14B-9028-4AE1-988C-B3E4D7E556F8}" type="presParOf" srcId="{530CB4E7-3C95-468D-8497-C9141D85A2C4}" destId="{5A1073B1-E772-4381-8929-5E6C55737B79}" srcOrd="2" destOrd="0" presId="urn:microsoft.com/office/officeart/2018/2/layout/IconLabelList"/>
    <dgm:cxn modelId="{05EE83C4-A451-4828-9CB3-F5607B218E62}" type="presParOf" srcId="{5A1073B1-E772-4381-8929-5E6C55737B79}" destId="{F3DBD91E-6517-4BE4-92A1-DA1D0EB24FCA}" srcOrd="0" destOrd="0" presId="urn:microsoft.com/office/officeart/2018/2/layout/IconLabelList"/>
    <dgm:cxn modelId="{A83D575B-B4E1-4ABE-8219-6481D929CCFD}" type="presParOf" srcId="{5A1073B1-E772-4381-8929-5E6C55737B79}" destId="{5C83E457-44CF-412D-A665-A136C56CC508}" srcOrd="1" destOrd="0" presId="urn:microsoft.com/office/officeart/2018/2/layout/IconLabelList"/>
    <dgm:cxn modelId="{1592D8B7-9070-4BC8-AF79-973355360B71}" type="presParOf" srcId="{5A1073B1-E772-4381-8929-5E6C55737B79}" destId="{818F3AD6-9DDE-48E1-BFFF-422D433C6936}" srcOrd="2" destOrd="0" presId="urn:microsoft.com/office/officeart/2018/2/layout/IconLabelList"/>
    <dgm:cxn modelId="{CE66D469-3A31-4871-ABE0-88A0129257D1}" type="presParOf" srcId="{530CB4E7-3C95-468D-8497-C9141D85A2C4}" destId="{49A66AC3-E1B6-49BA-8A12-515FC0661E5A}" srcOrd="3" destOrd="0" presId="urn:microsoft.com/office/officeart/2018/2/layout/IconLabelList"/>
    <dgm:cxn modelId="{E2B7411C-1BFB-4DC3-BD54-C197AC444655}" type="presParOf" srcId="{530CB4E7-3C95-468D-8497-C9141D85A2C4}" destId="{E8219D96-1BD0-4A3A-8BE5-AEE34B411D2E}" srcOrd="4" destOrd="0" presId="urn:microsoft.com/office/officeart/2018/2/layout/IconLabelList"/>
    <dgm:cxn modelId="{323F0EB3-190F-4439-B635-4DB344E17D78}" type="presParOf" srcId="{E8219D96-1BD0-4A3A-8BE5-AEE34B411D2E}" destId="{028B01C6-CCDA-4706-9456-32A29F497F9D}" srcOrd="0" destOrd="0" presId="urn:microsoft.com/office/officeart/2018/2/layout/IconLabelList"/>
    <dgm:cxn modelId="{60F18BC3-1FD8-476A-848C-6944C611D6C0}" type="presParOf" srcId="{E8219D96-1BD0-4A3A-8BE5-AEE34B411D2E}" destId="{F87940C5-3B78-454A-A71B-A5262769E940}" srcOrd="1" destOrd="0" presId="urn:microsoft.com/office/officeart/2018/2/layout/IconLabelList"/>
    <dgm:cxn modelId="{0EE24B31-26C5-459D-9274-10A75F95BE61}" type="presParOf" srcId="{E8219D96-1BD0-4A3A-8BE5-AEE34B411D2E}" destId="{ACC0D8B9-F7AB-4786-BC10-5A50B627232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1FB0C2-269D-4BF6-88BF-439063BE237A}" type="doc">
      <dgm:prSet loTypeId="urn:microsoft.com/office/officeart/2005/8/layout/vList2" loCatId="list" qsTypeId="urn:microsoft.com/office/officeart/2005/8/quickstyle/simple4" qsCatId="simple" csTypeId="urn:microsoft.com/office/officeart/2005/8/colors/colorful2" csCatId="colorful" phldr="1"/>
      <dgm:spPr/>
      <dgm:t>
        <a:bodyPr/>
        <a:lstStyle>
          <a:defPPr/>
        </a:lstStyle>
        <a:p>
          <a:endParaRPr lang="en-US"/>
        </a:p>
      </dgm:t>
    </dgm:pt>
    <dgm:pt modelId="{EE61C0E2-1E2A-4096-B48A-D361896310D3}" type="parTrans" cxnId="{CDE6DA4E-4D09-451D-98DB-0DD77B7EE3C2}">
      <dgm:prSet/>
      <dgm:spPr/>
      <dgm:t>
        <a:bodyPr/>
        <a:lstStyle>
          <a:defPPr/>
        </a:lstStyle>
        <a:p>
          <a:endParaRPr lang="en-US"/>
        </a:p>
      </dgm:t>
    </dgm:pt>
    <dgm:pt modelId="{3586289A-2DBD-4B2B-9A6A-58C49FEEDA0D}">
      <dgm:prSet/>
      <dgm:spPr>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dgm:spPr>
      <dgm:t>
        <a:bodyPr/>
        <a:lstStyle>
          <a:defPPr/>
        </a:lstStyle>
        <a:p>
          <a:r>
            <a:rPr lang="en-US"/>
            <a:t>A thread is the smallest unit of processing that can be performed in an OS.</a:t>
          </a:r>
        </a:p>
      </dgm:t>
    </dgm:pt>
    <dgm:pt modelId="{9524501A-EDAA-4A09-A685-A83DC50351A5}" type="sibTrans" cxnId="{CDE6DA4E-4D09-451D-98DB-0DD77B7EE3C2}">
      <dgm:prSet/>
      <dgm:spPr/>
      <dgm:t>
        <a:bodyPr/>
        <a:lstStyle>
          <a:defPPr/>
        </a:lstStyle>
        <a:p>
          <a:endParaRPr lang="en-US"/>
        </a:p>
      </dgm:t>
    </dgm:pt>
    <dgm:pt modelId="{38568A58-4013-450A-A86D-0EE246FD07A2}" type="parTrans" cxnId="{3B0B587F-EA8A-40F9-9808-24DF0461A8DB}">
      <dgm:prSet/>
      <dgm:spPr/>
      <dgm:t>
        <a:bodyPr/>
        <a:lstStyle>
          <a:defPPr/>
        </a:lstStyle>
        <a:p>
          <a:endParaRPr lang="en-US"/>
        </a:p>
      </dgm:t>
    </dgm:pt>
    <dgm:pt modelId="{AB490A84-08BA-4748-86E1-9EBB4DE34DFA}">
      <dgm:prSet/>
      <dgm:spPr>
        <a:gradFill rotWithShape="0">
          <a:gsLst>
            <a:gs pos="0">
              <a:schemeClr val="accent2">
                <a:hueOff val="338703"/>
                <a:satOff val="-1658"/>
                <a:lumOff val="931"/>
                <a:alphaOff val="0"/>
                <a:tint val="98000"/>
                <a:lumMod val="114000"/>
              </a:schemeClr>
            </a:gs>
            <a:gs pos="100000">
              <a:schemeClr val="accent2">
                <a:hueOff val="338703"/>
                <a:satOff val="-1658"/>
                <a:lumOff val="931"/>
                <a:alphaOff val="0"/>
                <a:shade val="90000"/>
                <a:lumMod val="84000"/>
              </a:schemeClr>
            </a:gs>
          </a:gsLst>
          <a:lin ang="5400000" scaled="0"/>
        </a:gradFill>
        <a:ln>
          <a:noFill/>
        </a:ln>
      </dgm:spPr>
      <dgm:t>
        <a:bodyPr/>
        <a:lstStyle>
          <a:defPPr/>
        </a:lstStyle>
        <a:p>
          <a:r>
            <a:rPr lang="en-US"/>
            <a:t>A thread is also called a lightweight process. Threads provide a way to improve application performance through quasi parallel.</a:t>
          </a:r>
        </a:p>
      </dgm:t>
    </dgm:pt>
    <dgm:pt modelId="{038A5DB9-994E-4145-9B64-0C8C9F156EE8}" type="sibTrans" cxnId="{3B0B587F-EA8A-40F9-9808-24DF0461A8DB}">
      <dgm:prSet/>
      <dgm:spPr/>
      <dgm:t>
        <a:bodyPr/>
        <a:lstStyle>
          <a:defPPr/>
        </a:lstStyle>
        <a:p>
          <a:endParaRPr lang="en-US"/>
        </a:p>
      </dgm:t>
    </dgm:pt>
    <dgm:pt modelId="{A861487C-4856-40CC-AE55-721629BB892C}" type="parTrans" cxnId="{2BF4E87F-F54F-4C6F-9268-5AEEFC9044DD}">
      <dgm:prSet/>
      <dgm:spPr/>
      <dgm:t>
        <a:bodyPr/>
        <a:lstStyle>
          <a:defPPr/>
        </a:lstStyle>
        <a:p>
          <a:endParaRPr lang="en-US"/>
        </a:p>
      </dgm:t>
    </dgm:pt>
    <dgm:pt modelId="{3B9E0CB3-D737-44BB-A000-9CB868EDD9A6}">
      <dgm:prSet/>
      <dgm:spPr>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dgm:spPr>
      <dgm:t>
        <a:bodyPr/>
        <a:lstStyle>
          <a:defPPr/>
        </a:lstStyle>
        <a:p>
          <a:r>
            <a:rPr lang="en-US"/>
            <a:t>A thread exists within a process - that is, a single process may contain multiple threads. </a:t>
          </a:r>
        </a:p>
      </dgm:t>
    </dgm:pt>
    <dgm:pt modelId="{3F05DA78-A429-4A80-BF80-E867C70D0518}" type="sibTrans" cxnId="{2BF4E87F-F54F-4C6F-9268-5AEEFC9044DD}">
      <dgm:prSet/>
      <dgm:spPr/>
      <dgm:t>
        <a:bodyPr/>
        <a:lstStyle>
          <a:defPPr/>
        </a:lstStyle>
        <a:p>
          <a:endParaRPr lang="en-US"/>
        </a:p>
      </dgm:t>
    </dgm:pt>
    <dgm:pt modelId="{598B490F-3E1B-466A-900C-18AE2D4B2870}" type="parTrans" cxnId="{FE122240-82B5-44E0-A17B-E1BF60E5B4B1}">
      <dgm:prSet/>
      <dgm:spPr/>
      <dgm:t>
        <a:bodyPr/>
        <a:lstStyle>
          <a:defPPr/>
        </a:lstStyle>
        <a:p>
          <a:endParaRPr lang="en-US"/>
        </a:p>
      </dgm:t>
    </dgm:pt>
    <dgm:pt modelId="{78D7B633-6F26-4E27-911B-258C5F5EC0FC}">
      <dgm:prSet/>
      <dgm:spPr>
        <a:gradFill rotWithShape="0">
          <a:gsLst>
            <a:gs pos="0">
              <a:schemeClr val="accent2">
                <a:hueOff val="1016110"/>
                <a:satOff val="-4974"/>
                <a:lumOff val="2794"/>
                <a:alphaOff val="0"/>
                <a:tint val="98000"/>
                <a:lumMod val="114000"/>
              </a:schemeClr>
            </a:gs>
            <a:gs pos="100000">
              <a:schemeClr val="accent2">
                <a:hueOff val="1016110"/>
                <a:satOff val="-4974"/>
                <a:lumOff val="2794"/>
                <a:alphaOff val="0"/>
                <a:shade val="90000"/>
                <a:lumMod val="84000"/>
              </a:schemeClr>
            </a:gs>
          </a:gsLst>
          <a:lin ang="5400000" scaled="0"/>
        </a:gradFill>
        <a:ln>
          <a:noFill/>
        </a:ln>
      </dgm:spPr>
      <dgm:t>
        <a:bodyPr/>
        <a:lstStyle>
          <a:defPPr/>
        </a:lstStyle>
        <a:p>
          <a:r>
            <a:rPr lang="en-US"/>
            <a:t>Each thread belongs to exactly one process and no thread can exist outside a process.</a:t>
          </a:r>
        </a:p>
      </dgm:t>
    </dgm:pt>
    <dgm:pt modelId="{1606E9EF-9291-4781-9659-0A3A216EB2BA}" type="sibTrans" cxnId="{FE122240-82B5-44E0-A17B-E1BF60E5B4B1}">
      <dgm:prSet/>
      <dgm:spPr/>
      <dgm:t>
        <a:bodyPr/>
        <a:lstStyle>
          <a:defPPr/>
        </a:lstStyle>
        <a:p>
          <a:endParaRPr lang="en-US"/>
        </a:p>
      </dgm:t>
    </dgm:pt>
    <dgm:pt modelId="{64EAC537-55D0-4765-A71B-A61BC96DE780}" type="parTrans" cxnId="{CA1A5201-6766-46D3-AB9B-D6055FAA2A9A}">
      <dgm:prSet/>
      <dgm:spPr/>
      <dgm:t>
        <a:bodyPr/>
        <a:lstStyle>
          <a:defPPr/>
        </a:lstStyle>
        <a:p>
          <a:endParaRPr lang="en-US"/>
        </a:p>
      </dgm:t>
    </dgm:pt>
    <dgm:pt modelId="{C2DF8D1F-211B-4463-B716-F9EBFA2722E1}">
      <dgm:prSet/>
      <dgm:spPr>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dgm:spPr>
      <dgm:t>
        <a:bodyPr/>
        <a:lstStyle>
          <a:defPPr/>
        </a:lstStyle>
        <a:p>
          <a:r>
            <a:rPr lang="en-US"/>
            <a:t>It shares with other threads belonging to the same process its code section, data section, and other operating system resources, such as open files and signals. </a:t>
          </a:r>
        </a:p>
      </dgm:t>
    </dgm:pt>
    <dgm:pt modelId="{EBE0B78D-879E-44DF-A0FC-9284887C779E}" type="sibTrans" cxnId="{CA1A5201-6766-46D3-AB9B-D6055FAA2A9A}">
      <dgm:prSet/>
      <dgm:spPr/>
      <dgm:t>
        <a:bodyPr/>
        <a:lstStyle>
          <a:defPPr/>
        </a:lstStyle>
        <a:p>
          <a:endParaRPr lang="en-US"/>
        </a:p>
      </dgm:t>
    </dgm:pt>
    <dgm:pt modelId="{718FCC47-B4DF-416E-952C-43491AF14F26}" type="pres">
      <dgm:prSet presAssocID="{031FB0C2-269D-4BF6-88BF-439063BE237A}" presName="linear" presStyleCnt="0">
        <dgm:presLayoutVars>
          <dgm:animLvl val="lvl"/>
          <dgm:resizeHandles val="exact"/>
        </dgm:presLayoutVars>
      </dgm:prSet>
      <dgm:spPr/>
      <dgm:t>
        <a:bodyPr/>
        <a:lstStyle>
          <a:defPPr/>
        </a:lstStyle>
        <a:p>
          <a:endParaRPr/>
        </a:p>
      </dgm:t>
    </dgm:pt>
    <dgm:pt modelId="{D2D29E41-9939-412A-AD2D-9C899D0E4231}" type="pres">
      <dgm:prSet presAssocID="{3586289A-2DBD-4B2B-9A6A-58C49FEEDA0D}" presName="parentText" presStyleLbl="node1" presStyleIdx="0" presStyleCnt="5">
        <dgm:presLayoutVars>
          <dgm:chMax val="0"/>
          <dgm:bulletEnabled val="1"/>
        </dgm:presLayoutVars>
      </dgm:prSet>
      <dgm:spPr/>
      <dgm:t>
        <a:bodyPr/>
        <a:lstStyle>
          <a:defPPr/>
        </a:lstStyle>
        <a:p>
          <a:endParaRPr/>
        </a:p>
      </dgm:t>
    </dgm:pt>
    <dgm:pt modelId="{AC77EACE-28B9-4EA4-B7B3-D62F2C5EEC77}" type="pres">
      <dgm:prSet presAssocID="{9524501A-EDAA-4A09-A685-A83DC50351A5}" presName="spacer" presStyleCnt="0"/>
      <dgm:spPr/>
      <dgm:t>
        <a:bodyPr/>
        <a:lstStyle>
          <a:defPPr/>
        </a:lstStyle>
        <a:p>
          <a:endParaRPr/>
        </a:p>
      </dgm:t>
    </dgm:pt>
    <dgm:pt modelId="{85FE80A7-7FAA-40CE-8F5D-3328D12EF42D}" type="pres">
      <dgm:prSet presAssocID="{AB490A84-08BA-4748-86E1-9EBB4DE34DFA}" presName="parentText" presStyleLbl="node1" presStyleIdx="1" presStyleCnt="5">
        <dgm:presLayoutVars>
          <dgm:chMax val="0"/>
          <dgm:bulletEnabled val="1"/>
        </dgm:presLayoutVars>
      </dgm:prSet>
      <dgm:spPr/>
      <dgm:t>
        <a:bodyPr/>
        <a:lstStyle>
          <a:defPPr/>
        </a:lstStyle>
        <a:p>
          <a:endParaRPr/>
        </a:p>
      </dgm:t>
    </dgm:pt>
    <dgm:pt modelId="{A30B3922-CE82-4769-ACA7-4E475782736A}" type="pres">
      <dgm:prSet presAssocID="{038A5DB9-994E-4145-9B64-0C8C9F156EE8}" presName="spacer" presStyleCnt="0"/>
      <dgm:spPr/>
      <dgm:t>
        <a:bodyPr/>
        <a:lstStyle>
          <a:defPPr/>
        </a:lstStyle>
        <a:p>
          <a:endParaRPr/>
        </a:p>
      </dgm:t>
    </dgm:pt>
    <dgm:pt modelId="{9CBAB971-3C08-485C-A87A-A4DD8645D33C}" type="pres">
      <dgm:prSet presAssocID="{3B9E0CB3-D737-44BB-A000-9CB868EDD9A6}" presName="parentText" presStyleLbl="node1" presStyleIdx="2" presStyleCnt="5">
        <dgm:presLayoutVars>
          <dgm:chMax val="0"/>
          <dgm:bulletEnabled val="1"/>
        </dgm:presLayoutVars>
      </dgm:prSet>
      <dgm:spPr/>
      <dgm:t>
        <a:bodyPr/>
        <a:lstStyle>
          <a:defPPr/>
        </a:lstStyle>
        <a:p>
          <a:endParaRPr/>
        </a:p>
      </dgm:t>
    </dgm:pt>
    <dgm:pt modelId="{323F782A-B74E-4990-B77B-A223DB6DAE13}" type="pres">
      <dgm:prSet presAssocID="{3F05DA78-A429-4A80-BF80-E867C70D0518}" presName="spacer" presStyleCnt="0"/>
      <dgm:spPr/>
      <dgm:t>
        <a:bodyPr/>
        <a:lstStyle>
          <a:defPPr/>
        </a:lstStyle>
        <a:p>
          <a:endParaRPr/>
        </a:p>
      </dgm:t>
    </dgm:pt>
    <dgm:pt modelId="{0E6B25AC-B0E1-405C-BC76-7C0113AE76A0}" type="pres">
      <dgm:prSet presAssocID="{78D7B633-6F26-4E27-911B-258C5F5EC0FC}" presName="parentText" presStyleLbl="node1" presStyleIdx="3" presStyleCnt="5">
        <dgm:presLayoutVars>
          <dgm:chMax val="0"/>
          <dgm:bulletEnabled val="1"/>
        </dgm:presLayoutVars>
      </dgm:prSet>
      <dgm:spPr/>
      <dgm:t>
        <a:bodyPr/>
        <a:lstStyle>
          <a:defPPr/>
        </a:lstStyle>
        <a:p>
          <a:endParaRPr/>
        </a:p>
      </dgm:t>
    </dgm:pt>
    <dgm:pt modelId="{5B00E16D-EF13-4647-A3A8-CE2BDC0D541E}" type="pres">
      <dgm:prSet presAssocID="{1606E9EF-9291-4781-9659-0A3A216EB2BA}" presName="spacer" presStyleCnt="0"/>
      <dgm:spPr/>
      <dgm:t>
        <a:bodyPr/>
        <a:lstStyle>
          <a:defPPr/>
        </a:lstStyle>
        <a:p>
          <a:endParaRPr/>
        </a:p>
      </dgm:t>
    </dgm:pt>
    <dgm:pt modelId="{83DF87D6-CE21-4281-B7AA-377D62539115}" type="pres">
      <dgm:prSet presAssocID="{C2DF8D1F-211B-4463-B716-F9EBFA2722E1}" presName="parentText" presStyleLbl="node1" presStyleIdx="4" presStyleCnt="5">
        <dgm:presLayoutVars>
          <dgm:chMax val="0"/>
          <dgm:bulletEnabled val="1"/>
        </dgm:presLayoutVars>
      </dgm:prSet>
      <dgm:spPr/>
      <dgm:t>
        <a:bodyPr/>
        <a:lstStyle>
          <a:defPPr/>
        </a:lstStyle>
        <a:p>
          <a:endParaRPr/>
        </a:p>
      </dgm:t>
    </dgm:pt>
  </dgm:ptLst>
  <dgm:cxnLst>
    <dgm:cxn modelId="{FE122240-82B5-44E0-A17B-E1BF60E5B4B1}" srcId="{031FB0C2-269D-4BF6-88BF-439063BE237A}" destId="{78D7B633-6F26-4E27-911B-258C5F5EC0FC}" srcOrd="3" destOrd="0" parTransId="{598B490F-3E1B-466A-900C-18AE2D4B2870}" sibTransId="{1606E9EF-9291-4781-9659-0A3A216EB2BA}"/>
    <dgm:cxn modelId="{D22BBB29-01F5-46DB-AF39-616E70BCD38A}" type="presOf" srcId="{78D7B633-6F26-4E27-911B-258C5F5EC0FC}" destId="{0E6B25AC-B0E1-405C-BC76-7C0113AE76A0}" srcOrd="0" destOrd="0" presId="urn:microsoft.com/office/officeart/2005/8/layout/vList2"/>
    <dgm:cxn modelId="{C0D476BC-A10A-477D-975B-84EFECBBCAE6}" type="presOf" srcId="{3586289A-2DBD-4B2B-9A6A-58C49FEEDA0D}" destId="{D2D29E41-9939-412A-AD2D-9C899D0E4231}" srcOrd="0" destOrd="0" presId="urn:microsoft.com/office/officeart/2005/8/layout/vList2"/>
    <dgm:cxn modelId="{E21FCB50-9952-4A97-9F85-5545E3F4FC84}" type="presOf" srcId="{AB490A84-08BA-4748-86E1-9EBB4DE34DFA}" destId="{85FE80A7-7FAA-40CE-8F5D-3328D12EF42D}" srcOrd="0" destOrd="0" presId="urn:microsoft.com/office/officeart/2005/8/layout/vList2"/>
    <dgm:cxn modelId="{3B0B587F-EA8A-40F9-9808-24DF0461A8DB}" srcId="{031FB0C2-269D-4BF6-88BF-439063BE237A}" destId="{AB490A84-08BA-4748-86E1-9EBB4DE34DFA}" srcOrd="1" destOrd="0" parTransId="{38568A58-4013-450A-A86D-0EE246FD07A2}" sibTransId="{038A5DB9-994E-4145-9B64-0C8C9F156EE8}"/>
    <dgm:cxn modelId="{2BF4E87F-F54F-4C6F-9268-5AEEFC9044DD}" srcId="{031FB0C2-269D-4BF6-88BF-439063BE237A}" destId="{3B9E0CB3-D737-44BB-A000-9CB868EDD9A6}" srcOrd="2" destOrd="0" parTransId="{A861487C-4856-40CC-AE55-721629BB892C}" sibTransId="{3F05DA78-A429-4A80-BF80-E867C70D0518}"/>
    <dgm:cxn modelId="{A727DA25-9C04-4AAD-AF99-55AFF195A1B1}" type="presOf" srcId="{C2DF8D1F-211B-4463-B716-F9EBFA2722E1}" destId="{83DF87D6-CE21-4281-B7AA-377D62539115}" srcOrd="0" destOrd="0" presId="urn:microsoft.com/office/officeart/2005/8/layout/vList2"/>
    <dgm:cxn modelId="{733BCB0C-C675-454C-ACDA-125471FBC587}" type="presOf" srcId="{3B9E0CB3-D737-44BB-A000-9CB868EDD9A6}" destId="{9CBAB971-3C08-485C-A87A-A4DD8645D33C}" srcOrd="0" destOrd="0" presId="urn:microsoft.com/office/officeart/2005/8/layout/vList2"/>
    <dgm:cxn modelId="{CA1A5201-6766-46D3-AB9B-D6055FAA2A9A}" srcId="{031FB0C2-269D-4BF6-88BF-439063BE237A}" destId="{C2DF8D1F-211B-4463-B716-F9EBFA2722E1}" srcOrd="4" destOrd="0" parTransId="{64EAC537-55D0-4765-A71B-A61BC96DE780}" sibTransId="{EBE0B78D-879E-44DF-A0FC-9284887C779E}"/>
    <dgm:cxn modelId="{DF93879F-DFB4-41E3-B71A-05895848821D}" type="presOf" srcId="{031FB0C2-269D-4BF6-88BF-439063BE237A}" destId="{718FCC47-B4DF-416E-952C-43491AF14F26}" srcOrd="0" destOrd="0" presId="urn:microsoft.com/office/officeart/2005/8/layout/vList2"/>
    <dgm:cxn modelId="{CDE6DA4E-4D09-451D-98DB-0DD77B7EE3C2}" srcId="{031FB0C2-269D-4BF6-88BF-439063BE237A}" destId="{3586289A-2DBD-4B2B-9A6A-58C49FEEDA0D}" srcOrd="0" destOrd="0" parTransId="{EE61C0E2-1E2A-4096-B48A-D361896310D3}" sibTransId="{9524501A-EDAA-4A09-A685-A83DC50351A5}"/>
    <dgm:cxn modelId="{E8031ED2-6C4E-4B11-8901-C76DA2C9E58C}" type="presParOf" srcId="{718FCC47-B4DF-416E-952C-43491AF14F26}" destId="{D2D29E41-9939-412A-AD2D-9C899D0E4231}" srcOrd="0" destOrd="0" presId="urn:microsoft.com/office/officeart/2005/8/layout/vList2"/>
    <dgm:cxn modelId="{D0AEC7D2-6F71-4557-BDB9-F3BB0F0D51D2}" type="presParOf" srcId="{718FCC47-B4DF-416E-952C-43491AF14F26}" destId="{AC77EACE-28B9-4EA4-B7B3-D62F2C5EEC77}" srcOrd="1" destOrd="0" presId="urn:microsoft.com/office/officeart/2005/8/layout/vList2"/>
    <dgm:cxn modelId="{7AE82312-6AEC-4FB6-B75D-A8D5F73EE15C}" type="presParOf" srcId="{718FCC47-B4DF-416E-952C-43491AF14F26}" destId="{85FE80A7-7FAA-40CE-8F5D-3328D12EF42D}" srcOrd="2" destOrd="0" presId="urn:microsoft.com/office/officeart/2005/8/layout/vList2"/>
    <dgm:cxn modelId="{5CD54851-1300-46F6-A32B-1841659D7BDA}" type="presParOf" srcId="{718FCC47-B4DF-416E-952C-43491AF14F26}" destId="{A30B3922-CE82-4769-ACA7-4E475782736A}" srcOrd="3" destOrd="0" presId="urn:microsoft.com/office/officeart/2005/8/layout/vList2"/>
    <dgm:cxn modelId="{1FCA8CB9-4452-4233-A9C4-A1DD0A998A74}" type="presParOf" srcId="{718FCC47-B4DF-416E-952C-43491AF14F26}" destId="{9CBAB971-3C08-485C-A87A-A4DD8645D33C}" srcOrd="4" destOrd="0" presId="urn:microsoft.com/office/officeart/2005/8/layout/vList2"/>
    <dgm:cxn modelId="{401BC070-B531-48EC-A8DB-E8CA78013EC3}" type="presParOf" srcId="{718FCC47-B4DF-416E-952C-43491AF14F26}" destId="{323F782A-B74E-4990-B77B-A223DB6DAE13}" srcOrd="5" destOrd="0" presId="urn:microsoft.com/office/officeart/2005/8/layout/vList2"/>
    <dgm:cxn modelId="{C76F4079-A42E-4977-9353-93EE0E8F746A}" type="presParOf" srcId="{718FCC47-B4DF-416E-952C-43491AF14F26}" destId="{0E6B25AC-B0E1-405C-BC76-7C0113AE76A0}" srcOrd="6" destOrd="0" presId="urn:microsoft.com/office/officeart/2005/8/layout/vList2"/>
    <dgm:cxn modelId="{5ED44681-52B2-424A-AE07-E67B943A15F2}" type="presParOf" srcId="{718FCC47-B4DF-416E-952C-43491AF14F26}" destId="{5B00E16D-EF13-4647-A3A8-CE2BDC0D541E}" srcOrd="7" destOrd="0" presId="urn:microsoft.com/office/officeart/2005/8/layout/vList2"/>
    <dgm:cxn modelId="{54DD54BB-A116-434E-B776-285BE9BC9624}" type="presParOf" srcId="{718FCC47-B4DF-416E-952C-43491AF14F26}" destId="{83DF87D6-CE21-4281-B7AA-377D6253911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C5FD11-A294-4A70-83FE-99A31A947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defPPr/>
        </a:lstStyle>
        <a:p>
          <a:endParaRPr lang="en-US"/>
        </a:p>
      </dgm:t>
    </dgm:pt>
    <dgm:pt modelId="{9BC88A6F-D749-4F42-9EDB-9DAF1C3A2C27}" type="parTrans" cxnId="{5F2F125D-C818-43A4-8C7B-6676DEC88A8C}">
      <dgm:prSet/>
      <dgm:spPr/>
      <dgm:t>
        <a:bodyPr/>
        <a:lstStyle>
          <a:defPPr/>
        </a:lstStyle>
        <a:p>
          <a:endParaRPr lang="en-US"/>
        </a:p>
      </dgm:t>
    </dgm:pt>
    <dgm:pt modelId="{7BFEFC35-8832-46FB-9726-3D1E973AB6D9}">
      <dgm:prSet/>
      <dgm:spPr>
        <a:noFill/>
        <a:ln>
          <a:noFill/>
        </a:ln>
      </dgm:spPr>
      <dgm:t>
        <a:bodyPr/>
        <a:lstStyle>
          <a:defPPr/>
        </a:lstStyle>
        <a:p>
          <a:pPr>
            <a:lnSpc>
              <a:spcPct val="100000"/>
            </a:lnSpc>
          </a:pPr>
          <a:r>
            <a:rPr lang="en-US" b="0" i="0"/>
            <a:t>Threads within the same process run in a shared memory space, while processes run in separate memory spaces.</a:t>
          </a:r>
          <a:endParaRPr lang="en-US"/>
        </a:p>
      </dgm:t>
    </dgm:pt>
    <dgm:pt modelId="{6C8E1B71-11C5-4389-9AF7-452CA9CA2FF9}" type="sibTrans" cxnId="{5F2F125D-C818-43A4-8C7B-6676DEC88A8C}">
      <dgm:prSet/>
      <dgm:spPr/>
      <dgm:t>
        <a:bodyPr/>
        <a:lstStyle>
          <a:defPPr/>
        </a:lstStyle>
        <a:p>
          <a:endParaRPr lang="en-US"/>
        </a:p>
      </dgm:t>
    </dgm:pt>
    <dgm:pt modelId="{EF50E643-EECC-410F-90A9-23931669A5B8}" type="parTrans" cxnId="{C26FCDAA-7785-4C14-94C2-02B15E914453}">
      <dgm:prSet/>
      <dgm:spPr/>
      <dgm:t>
        <a:bodyPr/>
        <a:lstStyle>
          <a:defPPr/>
        </a:lstStyle>
        <a:p>
          <a:endParaRPr lang="en-US"/>
        </a:p>
      </dgm:t>
    </dgm:pt>
    <dgm:pt modelId="{B7E36481-1782-409F-AC58-175606423B54}">
      <dgm:prSet/>
      <dgm:spPr>
        <a:noFill/>
        <a:ln>
          <a:noFill/>
        </a:ln>
      </dgm:spPr>
      <dgm:t>
        <a:bodyPr/>
        <a:lstStyle>
          <a:defPPr/>
        </a:lstStyle>
        <a:p>
          <a:pPr>
            <a:lnSpc>
              <a:spcPct val="100000"/>
            </a:lnSpc>
          </a:pPr>
          <a:r>
            <a:rPr lang="en-US" b="0" i="0"/>
            <a:t>Threads are not independent of one another like processes are NOT.</a:t>
          </a:r>
          <a:endParaRPr lang="en-US"/>
        </a:p>
      </dgm:t>
    </dgm:pt>
    <dgm:pt modelId="{B2D2E531-6E43-46C8-A99B-9F5B063F3747}" type="sibTrans" cxnId="{C26FCDAA-7785-4C14-94C2-02B15E914453}">
      <dgm:prSet/>
      <dgm:spPr/>
      <dgm:t>
        <a:bodyPr/>
        <a:lstStyle>
          <a:defPPr/>
        </a:lstStyle>
        <a:p>
          <a:endParaRPr lang="en-US"/>
        </a:p>
      </dgm:t>
    </dgm:pt>
    <dgm:pt modelId="{3CCA9C4E-72A0-4DD3-9CB3-A5CA38D0A0CC}" type="parTrans" cxnId="{7838091A-1B01-45A1-82FE-EEEC1001F851}">
      <dgm:prSet/>
      <dgm:spPr/>
      <dgm:t>
        <a:bodyPr/>
        <a:lstStyle>
          <a:defPPr/>
        </a:lstStyle>
        <a:p>
          <a:endParaRPr lang="en-US"/>
        </a:p>
      </dgm:t>
    </dgm:pt>
    <dgm:pt modelId="{1E54E599-7033-4FCF-811B-AD8287BC0DD9}">
      <dgm:prSet/>
      <dgm:spPr>
        <a:noFill/>
        <a:ln>
          <a:noFill/>
        </a:ln>
      </dgm:spPr>
      <dgm:t>
        <a:bodyPr/>
        <a:lstStyle>
          <a:defPPr/>
        </a:lstStyle>
        <a:p>
          <a:pPr>
            <a:lnSpc>
              <a:spcPct val="100000"/>
            </a:lnSpc>
          </a:pPr>
          <a:r>
            <a:rPr lang="en-US" b="0" i="0"/>
            <a:t>threads share with other threads their code section, data section, and OS resources (like open files and signals). But, like process, a thread has its own program counter (PC), register set, and stack space.</a:t>
          </a:r>
          <a:endParaRPr lang="en-US"/>
        </a:p>
      </dgm:t>
    </dgm:pt>
    <dgm:pt modelId="{268C4E88-A301-412A-BDF3-1517201CCBCD}" type="sibTrans" cxnId="{7838091A-1B01-45A1-82FE-EEEC1001F851}">
      <dgm:prSet/>
      <dgm:spPr/>
      <dgm:t>
        <a:bodyPr/>
        <a:lstStyle>
          <a:defPPr/>
        </a:lstStyle>
        <a:p>
          <a:endParaRPr lang="en-US"/>
        </a:p>
      </dgm:t>
    </dgm:pt>
    <dgm:pt modelId="{C8BAA3F1-FDA7-4975-B29B-8DDA705B5DEC}" type="pres">
      <dgm:prSet presAssocID="{0FC5FD11-A294-4A70-83FE-99A31A947C4C}" presName="root" presStyleCnt="0">
        <dgm:presLayoutVars>
          <dgm:dir/>
          <dgm:resizeHandles val="exact"/>
        </dgm:presLayoutVars>
      </dgm:prSet>
      <dgm:spPr/>
      <dgm:t>
        <a:bodyPr/>
        <a:lstStyle>
          <a:defPPr/>
        </a:lstStyle>
        <a:p>
          <a:endParaRPr/>
        </a:p>
      </dgm:t>
    </dgm:pt>
    <dgm:pt modelId="{1104EE20-B5D2-40D7-925A-086AC81F42D3}" type="pres">
      <dgm:prSet presAssocID="{7BFEFC35-8832-46FB-9726-3D1E973AB6D9}" presName="compNode" presStyleCnt="0"/>
      <dgm:spPr/>
      <dgm:t>
        <a:bodyPr/>
        <a:lstStyle>
          <a:defPPr/>
        </a:lstStyle>
        <a:p>
          <a:endParaRPr/>
        </a:p>
      </dgm:t>
    </dgm:pt>
    <dgm:pt modelId="{3B6E7475-429F-4094-ABDC-14B31F810DA9}" type="pres">
      <dgm:prSet presAssocID="{7BFEFC35-8832-46FB-9726-3D1E973AB6D9}" presName="bgRect" presStyleLbl="bgShp" presStyleIdx="0" presStyleCnt="3"/>
      <dgm:spPr>
        <a:solidFill>
          <a:schemeClr val="accent2">
            <a:hueOff val="0"/>
            <a:satOff val="0"/>
            <a:lumOff val="0"/>
            <a:alphaOff val="0"/>
          </a:schemeClr>
        </a:solidFill>
        <a:ln>
          <a:noFill/>
        </a:ln>
      </dgm:spPr>
      <dgm:t>
        <a:bodyPr/>
        <a:lstStyle>
          <a:defPPr/>
        </a:lstStyle>
        <a:p>
          <a:endParaRPr/>
        </a:p>
      </dgm:t>
    </dgm:pt>
    <dgm:pt modelId="{C93A1CD5-91B8-49FB-B8AE-56EECCE4D864}" type="pres">
      <dgm:prSet presAssocID="{7BFEFC35-8832-46FB-9726-3D1E973AB6D9}"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2"/>
              </a:ext>
            </a:extLst>
          </a:blip>
          <a:stretch>
            <a:fillRect/>
          </a:stretch>
        </a:blipFill>
        <a:ln w="19050" cap="rnd" cmpd="sng" algn="ctr">
          <a:solidFill>
            <a:schemeClr val="lt1">
              <a:alpha val="0"/>
              <a:hueOff val="0"/>
              <a:satOff val="0"/>
              <a:lumOff val="0"/>
              <a:alphaOff val="0"/>
            </a:schemeClr>
          </a:solidFill>
          <a:prstDash val="solid"/>
        </a:ln>
      </dgm:spPr>
      <dgm:t>
        <a:bodyPr/>
        <a:lstStyle>
          <a:defPPr/>
        </a:lstStyle>
        <a:p>
          <a:endParaRPr/>
        </a:p>
      </dgm:t>
      <dgm:extLst>
        <a:ext uri="{E40237B7-FDA0-4F09-8148-C483321AD2D9}">
          <dgm14:cNvPr xmlns:dgm14="http://schemas.microsoft.com/office/drawing/2010/diagram" id="0" name="" descr="Arrow: Slight curve"/>
        </a:ext>
      </dgm:extLst>
    </dgm:pt>
    <dgm:pt modelId="{C06B37AD-4BE5-4D17-AE41-31145FF644DA}" type="pres">
      <dgm:prSet presAssocID="{7BFEFC35-8832-46FB-9726-3D1E973AB6D9}" presName="spaceRect" presStyleCnt="0"/>
      <dgm:spPr/>
      <dgm:t>
        <a:bodyPr/>
        <a:lstStyle>
          <a:defPPr/>
        </a:lstStyle>
        <a:p>
          <a:endParaRPr/>
        </a:p>
      </dgm:t>
    </dgm:pt>
    <dgm:pt modelId="{F0808679-65DE-4150-AF73-9C7DB62DACEB}" type="pres">
      <dgm:prSet presAssocID="{7BFEFC35-8832-46FB-9726-3D1E973AB6D9}" presName="parTx" presStyleLbl="revTx" presStyleIdx="0" presStyleCnt="3">
        <dgm:presLayoutVars>
          <dgm:chMax val="0"/>
          <dgm:chPref val="0"/>
        </dgm:presLayoutVars>
      </dgm:prSet>
      <dgm:spPr/>
      <dgm:t>
        <a:bodyPr/>
        <a:lstStyle>
          <a:defPPr/>
        </a:lstStyle>
        <a:p>
          <a:endParaRPr/>
        </a:p>
      </dgm:t>
    </dgm:pt>
    <dgm:pt modelId="{A7A4496D-E9C4-4483-AF2C-FFF24DF2CC9D}" type="pres">
      <dgm:prSet presAssocID="{6C8E1B71-11C5-4389-9AF7-452CA9CA2FF9}" presName="sibTrans" presStyleCnt="0"/>
      <dgm:spPr/>
      <dgm:t>
        <a:bodyPr/>
        <a:lstStyle>
          <a:defPPr/>
        </a:lstStyle>
        <a:p>
          <a:endParaRPr/>
        </a:p>
      </dgm:t>
    </dgm:pt>
    <dgm:pt modelId="{6044585E-24B1-40CF-8900-00A5EF34828D}" type="pres">
      <dgm:prSet presAssocID="{B7E36481-1782-409F-AC58-175606423B54}" presName="compNode" presStyleCnt="0"/>
      <dgm:spPr/>
      <dgm:t>
        <a:bodyPr/>
        <a:lstStyle>
          <a:defPPr/>
        </a:lstStyle>
        <a:p>
          <a:endParaRPr/>
        </a:p>
      </dgm:t>
    </dgm:pt>
    <dgm:pt modelId="{69BEA7EE-AB14-4A46-9B9E-A8361E3EDEA1}" type="pres">
      <dgm:prSet presAssocID="{B7E36481-1782-409F-AC58-175606423B54}" presName="bgRect" presStyleLbl="bgShp" presStyleIdx="1" presStyleCnt="3"/>
      <dgm:spPr>
        <a:solidFill>
          <a:schemeClr val="accent3">
            <a:hueOff val="0"/>
            <a:satOff val="0"/>
            <a:lumOff val="0"/>
            <a:alphaOff val="0"/>
          </a:schemeClr>
        </a:solidFill>
        <a:ln>
          <a:noFill/>
        </a:ln>
      </dgm:spPr>
      <dgm:t>
        <a:bodyPr/>
        <a:lstStyle>
          <a:defPPr/>
        </a:lstStyle>
        <a:p>
          <a:endParaRPr/>
        </a:p>
      </dgm:t>
    </dgm:pt>
    <dgm:pt modelId="{CEA94E4E-2027-4C33-8A56-D9313D725B16}" type="pres">
      <dgm:prSet presAssocID="{B7E36481-1782-409F-AC58-175606423B54}"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3"/>
              </a:ext>
            </a:extLst>
          </a:blip>
          <a:stretch>
            <a:fillRect/>
          </a:stretch>
        </a:blipFill>
        <a:ln w="19050" cap="rnd" cmpd="sng" algn="ctr">
          <a:solidFill>
            <a:schemeClr val="lt1">
              <a:alpha val="0"/>
              <a:hueOff val="0"/>
              <a:satOff val="0"/>
              <a:lumOff val="0"/>
              <a:alphaOff val="0"/>
            </a:schemeClr>
          </a:solidFill>
          <a:prstDash val="solid"/>
        </a:ln>
      </dgm:spPr>
      <dgm:t>
        <a:bodyPr/>
        <a:lstStyle>
          <a:defPPr/>
        </a:lstStyle>
        <a:p>
          <a:endParaRPr/>
        </a:p>
      </dgm:t>
      <dgm:extLst>
        <a:ext uri="{E40237B7-FDA0-4F09-8148-C483321AD2D9}">
          <dgm14:cNvPr xmlns:dgm14="http://schemas.microsoft.com/office/drawing/2010/diagram" id="0" name="" descr="Arrow: Slight curve"/>
        </a:ext>
      </dgm:extLst>
    </dgm:pt>
    <dgm:pt modelId="{6F6E405A-5881-4EDA-8899-EAA4ADDDB047}" type="pres">
      <dgm:prSet presAssocID="{B7E36481-1782-409F-AC58-175606423B54}" presName="spaceRect" presStyleCnt="0"/>
      <dgm:spPr/>
      <dgm:t>
        <a:bodyPr/>
        <a:lstStyle>
          <a:defPPr/>
        </a:lstStyle>
        <a:p>
          <a:endParaRPr/>
        </a:p>
      </dgm:t>
    </dgm:pt>
    <dgm:pt modelId="{DDA7DB34-3AEE-4DB4-8E16-48BA7D0F45DC}" type="pres">
      <dgm:prSet presAssocID="{B7E36481-1782-409F-AC58-175606423B54}" presName="parTx" presStyleLbl="revTx" presStyleIdx="1" presStyleCnt="3">
        <dgm:presLayoutVars>
          <dgm:chMax val="0"/>
          <dgm:chPref val="0"/>
        </dgm:presLayoutVars>
      </dgm:prSet>
      <dgm:spPr/>
      <dgm:t>
        <a:bodyPr/>
        <a:lstStyle>
          <a:defPPr/>
        </a:lstStyle>
        <a:p>
          <a:endParaRPr/>
        </a:p>
      </dgm:t>
    </dgm:pt>
    <dgm:pt modelId="{DE9E1FB5-06D2-4452-BC35-EC8F1FF91BF8}" type="pres">
      <dgm:prSet presAssocID="{B2D2E531-6E43-46C8-A99B-9F5B063F3747}" presName="sibTrans" presStyleCnt="0"/>
      <dgm:spPr/>
      <dgm:t>
        <a:bodyPr/>
        <a:lstStyle>
          <a:defPPr/>
        </a:lstStyle>
        <a:p>
          <a:endParaRPr/>
        </a:p>
      </dgm:t>
    </dgm:pt>
    <dgm:pt modelId="{12E7D736-F4A9-47E1-97FB-296F3FD401AB}" type="pres">
      <dgm:prSet presAssocID="{1E54E599-7033-4FCF-811B-AD8287BC0DD9}" presName="compNode" presStyleCnt="0"/>
      <dgm:spPr/>
      <dgm:t>
        <a:bodyPr/>
        <a:lstStyle>
          <a:defPPr/>
        </a:lstStyle>
        <a:p>
          <a:endParaRPr/>
        </a:p>
      </dgm:t>
    </dgm:pt>
    <dgm:pt modelId="{BC19A81C-F340-467C-8D2B-20BF61E70CB0}" type="pres">
      <dgm:prSet presAssocID="{1E54E599-7033-4FCF-811B-AD8287BC0DD9}" presName="bgRect" presStyleLbl="bgShp" presStyleIdx="2" presStyleCnt="3"/>
      <dgm:spPr>
        <a:solidFill>
          <a:schemeClr val="accent4">
            <a:hueOff val="0"/>
            <a:satOff val="0"/>
            <a:lumOff val="0"/>
            <a:alphaOff val="0"/>
          </a:schemeClr>
        </a:solidFill>
        <a:ln>
          <a:noFill/>
        </a:ln>
      </dgm:spPr>
      <dgm:t>
        <a:bodyPr/>
        <a:lstStyle>
          <a:defPPr/>
        </a:lstStyle>
        <a:p>
          <a:endParaRPr/>
        </a:p>
      </dgm:t>
    </dgm:pt>
    <dgm:pt modelId="{09651726-1C3E-4FDE-B0B7-C4B3D3B26EA3}" type="pres">
      <dgm:prSet presAssocID="{1E54E599-7033-4FCF-811B-AD8287BC0DD9}" presName="iconRect" presStyleLbl="node1" presStyleIdx="2" presStyleCnt="3"/>
      <dgm:spPr>
        <a:blipFill>
          <a:blip xmlns:r="http://schemas.openxmlformats.org/officeDocument/2006/relationships" r:embed="rId1">
            <a:extLs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3"/>
              </a:ext>
            </a:extLst>
          </a:blip>
          <a:stretch>
            <a:fillRect/>
          </a:stretch>
        </a:blipFill>
        <a:ln w="19050" cap="rnd" cmpd="sng" algn="ctr">
          <a:solidFill>
            <a:schemeClr val="lt1">
              <a:alpha val="0"/>
              <a:hueOff val="0"/>
              <a:satOff val="0"/>
              <a:lumOff val="0"/>
              <a:alphaOff val="0"/>
            </a:schemeClr>
          </a:solidFill>
          <a:prstDash val="solid"/>
        </a:ln>
      </dgm:spPr>
      <dgm:t>
        <a:bodyPr/>
        <a:lstStyle>
          <a:defPPr/>
        </a:lstStyle>
        <a:p>
          <a:endParaRPr/>
        </a:p>
      </dgm:t>
      <dgm:extLst>
        <a:ext uri="{E40237B7-FDA0-4F09-8148-C483321AD2D9}">
          <dgm14:cNvPr xmlns:dgm14="http://schemas.microsoft.com/office/drawing/2010/diagram" id="0" name="" descr="Arrow: Slight curve"/>
        </a:ext>
      </dgm:extLst>
    </dgm:pt>
    <dgm:pt modelId="{EBC4C6C4-9AE5-4D1C-803D-1C777D20F11B}" type="pres">
      <dgm:prSet presAssocID="{1E54E599-7033-4FCF-811B-AD8287BC0DD9}" presName="spaceRect" presStyleCnt="0"/>
      <dgm:spPr/>
      <dgm:t>
        <a:bodyPr/>
        <a:lstStyle>
          <a:defPPr/>
        </a:lstStyle>
        <a:p>
          <a:endParaRPr/>
        </a:p>
      </dgm:t>
    </dgm:pt>
    <dgm:pt modelId="{677671C6-7CAD-453E-80CD-9AD4A6EEA825}" type="pres">
      <dgm:prSet presAssocID="{1E54E599-7033-4FCF-811B-AD8287BC0DD9}" presName="parTx" presStyleLbl="revTx" presStyleIdx="2" presStyleCnt="3">
        <dgm:presLayoutVars>
          <dgm:chMax val="0"/>
          <dgm:chPref val="0"/>
        </dgm:presLayoutVars>
      </dgm:prSet>
      <dgm:spPr/>
      <dgm:t>
        <a:bodyPr/>
        <a:lstStyle>
          <a:defPPr/>
        </a:lstStyle>
        <a:p>
          <a:endParaRPr/>
        </a:p>
      </dgm:t>
    </dgm:pt>
  </dgm:ptLst>
  <dgm:cxnLst>
    <dgm:cxn modelId="{6066046E-332D-4A9A-9329-6FAD8958ED55}" type="presOf" srcId="{1E54E599-7033-4FCF-811B-AD8287BC0DD9}" destId="{677671C6-7CAD-453E-80CD-9AD4A6EEA825}" srcOrd="0" destOrd="0" presId="urn:microsoft.com/office/officeart/2018/2/layout/IconVerticalSolidList"/>
    <dgm:cxn modelId="{5F2F125D-C818-43A4-8C7B-6676DEC88A8C}" srcId="{0FC5FD11-A294-4A70-83FE-99A31A947C4C}" destId="{7BFEFC35-8832-46FB-9726-3D1E973AB6D9}" srcOrd="0" destOrd="0" parTransId="{9BC88A6F-D749-4F42-9EDB-9DAF1C3A2C27}" sibTransId="{6C8E1B71-11C5-4389-9AF7-452CA9CA2FF9}"/>
    <dgm:cxn modelId="{7838091A-1B01-45A1-82FE-EEEC1001F851}" srcId="{0FC5FD11-A294-4A70-83FE-99A31A947C4C}" destId="{1E54E599-7033-4FCF-811B-AD8287BC0DD9}" srcOrd="2" destOrd="0" parTransId="{3CCA9C4E-72A0-4DD3-9CB3-A5CA38D0A0CC}" sibTransId="{268C4E88-A301-412A-BDF3-1517201CCBCD}"/>
    <dgm:cxn modelId="{8CA2BA02-A3C0-4694-BCAA-5AC5997145E3}" type="presOf" srcId="{0FC5FD11-A294-4A70-83FE-99A31A947C4C}" destId="{C8BAA3F1-FDA7-4975-B29B-8DDA705B5DEC}" srcOrd="0" destOrd="0" presId="urn:microsoft.com/office/officeart/2018/2/layout/IconVerticalSolidList"/>
    <dgm:cxn modelId="{C0EE2523-E5D5-4CC0-B8AF-74A20635918D}" type="presOf" srcId="{B7E36481-1782-409F-AC58-175606423B54}" destId="{DDA7DB34-3AEE-4DB4-8E16-48BA7D0F45DC}" srcOrd="0" destOrd="0" presId="urn:microsoft.com/office/officeart/2018/2/layout/IconVerticalSolidList"/>
    <dgm:cxn modelId="{D58B8D4E-BF6B-4418-9B12-B26ABEF9C8F5}" type="presOf" srcId="{7BFEFC35-8832-46FB-9726-3D1E973AB6D9}" destId="{F0808679-65DE-4150-AF73-9C7DB62DACEB}" srcOrd="0" destOrd="0" presId="urn:microsoft.com/office/officeart/2018/2/layout/IconVerticalSolidList"/>
    <dgm:cxn modelId="{C26FCDAA-7785-4C14-94C2-02B15E914453}" srcId="{0FC5FD11-A294-4A70-83FE-99A31A947C4C}" destId="{B7E36481-1782-409F-AC58-175606423B54}" srcOrd="1" destOrd="0" parTransId="{EF50E643-EECC-410F-90A9-23931669A5B8}" sibTransId="{B2D2E531-6E43-46C8-A99B-9F5B063F3747}"/>
    <dgm:cxn modelId="{26838A2A-8076-4336-A2BA-4AF394300E09}" type="presParOf" srcId="{C8BAA3F1-FDA7-4975-B29B-8DDA705B5DEC}" destId="{1104EE20-B5D2-40D7-925A-086AC81F42D3}" srcOrd="0" destOrd="0" presId="urn:microsoft.com/office/officeart/2018/2/layout/IconVerticalSolidList"/>
    <dgm:cxn modelId="{85BD698F-88D0-4F87-A92B-A0C5F79A52DF}" type="presParOf" srcId="{1104EE20-B5D2-40D7-925A-086AC81F42D3}" destId="{3B6E7475-429F-4094-ABDC-14B31F810DA9}" srcOrd="0" destOrd="0" presId="urn:microsoft.com/office/officeart/2018/2/layout/IconVerticalSolidList"/>
    <dgm:cxn modelId="{0204DE51-7658-46A2-906A-36A33734CF5B}" type="presParOf" srcId="{1104EE20-B5D2-40D7-925A-086AC81F42D3}" destId="{C93A1CD5-91B8-49FB-B8AE-56EECCE4D864}" srcOrd="1" destOrd="0" presId="urn:microsoft.com/office/officeart/2018/2/layout/IconVerticalSolidList"/>
    <dgm:cxn modelId="{BF2A5755-5533-44EB-B4A5-7E0260A3C98F}" type="presParOf" srcId="{1104EE20-B5D2-40D7-925A-086AC81F42D3}" destId="{C06B37AD-4BE5-4D17-AE41-31145FF644DA}" srcOrd="2" destOrd="0" presId="urn:microsoft.com/office/officeart/2018/2/layout/IconVerticalSolidList"/>
    <dgm:cxn modelId="{CDF9F92C-9662-4A52-8937-F755A1A67377}" type="presParOf" srcId="{1104EE20-B5D2-40D7-925A-086AC81F42D3}" destId="{F0808679-65DE-4150-AF73-9C7DB62DACEB}" srcOrd="3" destOrd="0" presId="urn:microsoft.com/office/officeart/2018/2/layout/IconVerticalSolidList"/>
    <dgm:cxn modelId="{4D135B5A-EDDD-46AF-8176-E779B1FC954E}" type="presParOf" srcId="{C8BAA3F1-FDA7-4975-B29B-8DDA705B5DEC}" destId="{A7A4496D-E9C4-4483-AF2C-FFF24DF2CC9D}" srcOrd="1" destOrd="0" presId="urn:microsoft.com/office/officeart/2018/2/layout/IconVerticalSolidList"/>
    <dgm:cxn modelId="{EE2FA823-D49A-43C3-93BC-CC937C19639E}" type="presParOf" srcId="{C8BAA3F1-FDA7-4975-B29B-8DDA705B5DEC}" destId="{6044585E-24B1-40CF-8900-00A5EF34828D}" srcOrd="2" destOrd="0" presId="urn:microsoft.com/office/officeart/2018/2/layout/IconVerticalSolidList"/>
    <dgm:cxn modelId="{4A945BFE-B4F6-4BC1-917C-EB7F5A2DD795}" type="presParOf" srcId="{6044585E-24B1-40CF-8900-00A5EF34828D}" destId="{69BEA7EE-AB14-4A46-9B9E-A8361E3EDEA1}" srcOrd="0" destOrd="0" presId="urn:microsoft.com/office/officeart/2018/2/layout/IconVerticalSolidList"/>
    <dgm:cxn modelId="{15D9E2E5-43F0-4DE3-9463-C997B5571C60}" type="presParOf" srcId="{6044585E-24B1-40CF-8900-00A5EF34828D}" destId="{CEA94E4E-2027-4C33-8A56-D9313D725B16}" srcOrd="1" destOrd="0" presId="urn:microsoft.com/office/officeart/2018/2/layout/IconVerticalSolidList"/>
    <dgm:cxn modelId="{457A0A24-1502-4D09-8E09-60C16FF21C47}" type="presParOf" srcId="{6044585E-24B1-40CF-8900-00A5EF34828D}" destId="{6F6E405A-5881-4EDA-8899-EAA4ADDDB047}" srcOrd="2" destOrd="0" presId="urn:microsoft.com/office/officeart/2018/2/layout/IconVerticalSolidList"/>
    <dgm:cxn modelId="{084C71D5-5753-4603-B8CC-AA8A8C51F29F}" type="presParOf" srcId="{6044585E-24B1-40CF-8900-00A5EF34828D}" destId="{DDA7DB34-3AEE-4DB4-8E16-48BA7D0F45DC}" srcOrd="3" destOrd="0" presId="urn:microsoft.com/office/officeart/2018/2/layout/IconVerticalSolidList"/>
    <dgm:cxn modelId="{2784CFF3-3433-48AC-A719-101306B40C09}" type="presParOf" srcId="{C8BAA3F1-FDA7-4975-B29B-8DDA705B5DEC}" destId="{DE9E1FB5-06D2-4452-BC35-EC8F1FF91BF8}" srcOrd="3" destOrd="0" presId="urn:microsoft.com/office/officeart/2018/2/layout/IconVerticalSolidList"/>
    <dgm:cxn modelId="{A9A02266-3461-4BEA-9B23-BE0D9716BC08}" type="presParOf" srcId="{C8BAA3F1-FDA7-4975-B29B-8DDA705B5DEC}" destId="{12E7D736-F4A9-47E1-97FB-296F3FD401AB}" srcOrd="4" destOrd="0" presId="urn:microsoft.com/office/officeart/2018/2/layout/IconVerticalSolidList"/>
    <dgm:cxn modelId="{768EDDB8-461B-45C8-B75C-75A3C2F7EC45}" type="presParOf" srcId="{12E7D736-F4A9-47E1-97FB-296F3FD401AB}" destId="{BC19A81C-F340-467C-8D2B-20BF61E70CB0}" srcOrd="0" destOrd="0" presId="urn:microsoft.com/office/officeart/2018/2/layout/IconVerticalSolidList"/>
    <dgm:cxn modelId="{9EA628C6-7D16-4077-8C00-8EB45610E9DA}" type="presParOf" srcId="{12E7D736-F4A9-47E1-97FB-296F3FD401AB}" destId="{09651726-1C3E-4FDE-B0B7-C4B3D3B26EA3}" srcOrd="1" destOrd="0" presId="urn:microsoft.com/office/officeart/2018/2/layout/IconVerticalSolidList"/>
    <dgm:cxn modelId="{4382BD50-3C4D-4C17-B041-82EA1272DAB5}" type="presParOf" srcId="{12E7D736-F4A9-47E1-97FB-296F3FD401AB}" destId="{EBC4C6C4-9AE5-4D1C-803D-1C777D20F11B}" srcOrd="2" destOrd="0" presId="urn:microsoft.com/office/officeart/2018/2/layout/IconVerticalSolidList"/>
    <dgm:cxn modelId="{C58DBA19-7E06-499C-8396-9E20C009A4DF}" type="presParOf" srcId="{12E7D736-F4A9-47E1-97FB-296F3FD401AB}" destId="{677671C6-7CAD-453E-80CD-9AD4A6EEA8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8383FC-5012-4509-9D7E-4EB6D30245E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defPPr/>
        </a:lstStyle>
        <a:p>
          <a:endParaRPr lang="en-US"/>
        </a:p>
      </dgm:t>
    </dgm:pt>
    <dgm:pt modelId="{2A342F9C-3939-4A81-96AE-969A0CB7308F}" type="parTrans" cxnId="{CA134236-7DA5-401A-924F-BFC80A7F0466}">
      <dgm:prSet/>
      <dgm:spPr/>
      <dgm:t>
        <a:bodyPr/>
        <a:lstStyle>
          <a:defPPr/>
        </a:lstStyle>
        <a:p>
          <a:endParaRPr lang="en-US"/>
        </a:p>
      </dgm:t>
    </dgm:pt>
    <dgm:pt modelId="{22071614-6687-486C-80D9-D52FA3F0573A}">
      <dgm:prSet/>
      <dgm:spPr>
        <a:noFill/>
        <a:ln>
          <a:noFill/>
        </a:ln>
      </dgm:spPr>
      <dgm:t>
        <a:bodyPr/>
        <a:lstStyle>
          <a:defPPr/>
        </a:lstStyle>
        <a:p>
          <a:r>
            <a:rPr lang="en-US" b="0" i="0"/>
            <a:t>User level thread implement in user level libraries, so thread switching does not need to call operating system and to cause interrupt to the kernel.</a:t>
          </a:r>
          <a:endParaRPr lang="en-US"/>
        </a:p>
      </dgm:t>
    </dgm:pt>
    <dgm:pt modelId="{15D5E9DF-8C7C-4C95-A4E2-F3D931BB225D}" type="sibTrans" cxnId="{CA134236-7DA5-401A-924F-BFC80A7F0466}">
      <dgm:prSet/>
      <dgm:spPr/>
      <dgm:t>
        <a:bodyPr/>
        <a:lstStyle>
          <a:defPPr/>
        </a:lstStyle>
        <a:p>
          <a:endParaRPr lang="en-US"/>
        </a:p>
      </dgm:t>
    </dgm:pt>
    <dgm:pt modelId="{7725AA23-38ED-43D2-96A3-FB1B1474D855}" type="parTrans" cxnId="{C953AA13-DD64-4FA8-A82C-EEC07A177A26}">
      <dgm:prSet/>
      <dgm:spPr/>
      <dgm:t>
        <a:bodyPr/>
        <a:lstStyle>
          <a:defPPr/>
        </a:lstStyle>
        <a:p>
          <a:endParaRPr lang="en-US"/>
        </a:p>
      </dgm:t>
    </dgm:pt>
    <dgm:pt modelId="{89D6E753-72AC-4AE9-8095-DCF74EB821F3}">
      <dgm:prSet/>
      <dgm:spPr>
        <a:noFill/>
        <a:ln>
          <a:noFill/>
        </a:ln>
      </dgm:spPr>
      <dgm:t>
        <a:bodyPr/>
        <a:lstStyle>
          <a:defPPr/>
        </a:lstStyle>
        <a:p>
          <a:r>
            <a:rPr lang="en-US" b="0" i="0"/>
            <a:t>The kernel knows nothing about user level threads and manages them as if they were single-threaded process.</a:t>
          </a:r>
          <a:endParaRPr lang="en-US"/>
        </a:p>
      </dgm:t>
    </dgm:pt>
    <dgm:pt modelId="{2F508651-13E8-4302-99EB-A1AA6C1B2F01}" type="sibTrans" cxnId="{C953AA13-DD64-4FA8-A82C-EEC07A177A26}">
      <dgm:prSet/>
      <dgm:spPr/>
      <dgm:t>
        <a:bodyPr/>
        <a:lstStyle>
          <a:defPPr/>
        </a:lstStyle>
        <a:p>
          <a:endParaRPr lang="en-US"/>
        </a:p>
      </dgm:t>
    </dgm:pt>
    <dgm:pt modelId="{DE5EADDF-1A0A-4E97-9B06-09580DD4F953}" type="pres">
      <dgm:prSet presAssocID="{AD8383FC-5012-4509-9D7E-4EB6D30245E6}" presName="root" presStyleCnt="0">
        <dgm:presLayoutVars>
          <dgm:dir/>
          <dgm:resizeHandles val="exact"/>
        </dgm:presLayoutVars>
      </dgm:prSet>
      <dgm:spPr/>
      <dgm:t>
        <a:bodyPr/>
        <a:lstStyle>
          <a:defPPr/>
        </a:lstStyle>
        <a:p>
          <a:endParaRPr/>
        </a:p>
      </dgm:t>
    </dgm:pt>
    <dgm:pt modelId="{119E9F76-4E31-4E5E-A7AE-3527A36BCA88}" type="pres">
      <dgm:prSet presAssocID="{22071614-6687-486C-80D9-D52FA3F0573A}" presName="compNode" presStyleCnt="0"/>
      <dgm:spPr/>
      <dgm:t>
        <a:bodyPr/>
        <a:lstStyle>
          <a:defPPr/>
        </a:lstStyle>
        <a:p>
          <a:endParaRPr/>
        </a:p>
      </dgm:t>
    </dgm:pt>
    <dgm:pt modelId="{9FF5B781-A68A-4F3D-BCC8-84F65F9464BF}" type="pres">
      <dgm:prSet presAssocID="{22071614-6687-486C-80D9-D52FA3F0573A}" presName="bgRect" presStyleLbl="bgShp" presStyleIdx="0" presStyleCnt="2"/>
      <dgm:spPr>
        <a:solidFill>
          <a:schemeClr val="accent2">
            <a:hueOff val="0"/>
            <a:satOff val="0"/>
            <a:lumOff val="0"/>
            <a:alphaOff val="0"/>
          </a:schemeClr>
        </a:solidFill>
        <a:ln>
          <a:noFill/>
        </a:ln>
      </dgm:spPr>
      <dgm:t>
        <a:bodyPr/>
        <a:lstStyle>
          <a:defPPr/>
        </a:lstStyle>
        <a:p>
          <a:endParaRPr/>
        </a:p>
      </dgm:t>
    </dgm:pt>
    <dgm:pt modelId="{ADE22CA4-CC66-48A4-9BA9-A3FDF24D6F1B}" type="pres">
      <dgm:prSet presAssocID="{22071614-6687-486C-80D9-D52FA3F0573A}"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2"/>
              </a:ext>
            </a:extLst>
          </a:blip>
          <a:stretch>
            <a:fillRect/>
          </a:stretch>
        </a:blipFill>
        <a:ln>
          <a:noFill/>
        </a:ln>
      </dgm:spPr>
      <dgm:t>
        <a:bodyPr/>
        <a:lstStyle>
          <a:defPPr/>
        </a:lstStyle>
        <a:p>
          <a:endParaRPr/>
        </a:p>
      </dgm:t>
      <dgm:extLst>
        <a:ext uri="{E40237B7-FDA0-4F09-8148-C483321AD2D9}">
          <dgm14:cNvPr xmlns:dgm14="http://schemas.microsoft.com/office/drawing/2010/diagram" id="0" name="" descr="Back"/>
        </a:ext>
      </dgm:extLst>
    </dgm:pt>
    <dgm:pt modelId="{D1330978-0340-449E-8CAB-7647FF47103D}" type="pres">
      <dgm:prSet presAssocID="{22071614-6687-486C-80D9-D52FA3F0573A}" presName="spaceRect" presStyleCnt="0"/>
      <dgm:spPr/>
      <dgm:t>
        <a:bodyPr/>
        <a:lstStyle>
          <a:defPPr/>
        </a:lstStyle>
        <a:p>
          <a:endParaRPr/>
        </a:p>
      </dgm:t>
    </dgm:pt>
    <dgm:pt modelId="{DA12D86A-C322-4935-832D-9EEC7019137C}" type="pres">
      <dgm:prSet presAssocID="{22071614-6687-486C-80D9-D52FA3F0573A}" presName="parTx" presStyleLbl="revTx" presStyleIdx="0" presStyleCnt="2">
        <dgm:presLayoutVars>
          <dgm:chMax val="0"/>
          <dgm:chPref val="0"/>
        </dgm:presLayoutVars>
      </dgm:prSet>
      <dgm:spPr/>
      <dgm:t>
        <a:bodyPr/>
        <a:lstStyle>
          <a:defPPr/>
        </a:lstStyle>
        <a:p>
          <a:endParaRPr/>
        </a:p>
      </dgm:t>
    </dgm:pt>
    <dgm:pt modelId="{46AF00BF-80E5-4365-814A-439C66DD6771}" type="pres">
      <dgm:prSet presAssocID="{15D5E9DF-8C7C-4C95-A4E2-F3D931BB225D}" presName="sibTrans" presStyleCnt="0"/>
      <dgm:spPr/>
      <dgm:t>
        <a:bodyPr/>
        <a:lstStyle>
          <a:defPPr/>
        </a:lstStyle>
        <a:p>
          <a:endParaRPr/>
        </a:p>
      </dgm:t>
    </dgm:pt>
    <dgm:pt modelId="{8707F387-FFCD-4741-95DD-69D5108A726E}" type="pres">
      <dgm:prSet presAssocID="{89D6E753-72AC-4AE9-8095-DCF74EB821F3}" presName="compNode" presStyleCnt="0"/>
      <dgm:spPr/>
      <dgm:t>
        <a:bodyPr/>
        <a:lstStyle>
          <a:defPPr/>
        </a:lstStyle>
        <a:p>
          <a:endParaRPr/>
        </a:p>
      </dgm:t>
    </dgm:pt>
    <dgm:pt modelId="{E9DE8C46-B4B3-41E8-860A-9F68CC115AF8}" type="pres">
      <dgm:prSet presAssocID="{89D6E753-72AC-4AE9-8095-DCF74EB821F3}" presName="bgRect" presStyleLbl="bgShp" presStyleIdx="1" presStyleCnt="2"/>
      <dgm:spPr>
        <a:solidFill>
          <a:schemeClr val="accent3">
            <a:hueOff val="0"/>
            <a:satOff val="0"/>
            <a:lumOff val="0"/>
            <a:alphaOff val="0"/>
          </a:schemeClr>
        </a:solidFill>
        <a:ln>
          <a:noFill/>
        </a:ln>
      </dgm:spPr>
      <dgm:t>
        <a:bodyPr/>
        <a:lstStyle>
          <a:defPPr/>
        </a:lstStyle>
        <a:p>
          <a:endParaRPr/>
        </a:p>
      </dgm:t>
    </dgm:pt>
    <dgm:pt modelId="{A31075F2-009B-4A8B-A0D4-CF48563D1BFE}" type="pres">
      <dgm:prSet presAssocID="{89D6E753-72AC-4AE9-8095-DCF74EB821F3}" presName="iconRect" presStyleLbl="node1" presStyleIdx="1" presStyleCnt="2"/>
      <dgm:spPr>
        <a:blipFill>
          <a:blip xmlns:r="http://schemas.openxmlformats.org/officeDocument/2006/relationships" r:embed="rId1">
            <a:extLst>
              <a:ext uri="{96DAC541-7B7A-43D3-8B79-37D633B846F1}">
                <asvg:svgBlip xmlns:asvg="http://schemas.microsoft.com/office/drawing/2016/SVG/main" xmlns:a14="http://schemas.microsoft.com/office/drawing/2010/main" xmlns:wp="http://schemas.openxmlformats.org/drawingml/2006/wordprocessingDrawing" xmlns:w="http://schemas.openxmlformats.org/wordprocessingml/2006/main" xmlns:m="http://schemas.openxmlformats.org/officeDocument/2006/math" xmlns="" r:embed="rId2"/>
              </a:ext>
            </a:extLst>
          </a:blip>
          <a:stretch>
            <a:fillRect/>
          </a:stretch>
        </a:blipFill>
        <a:ln>
          <a:noFill/>
        </a:ln>
      </dgm:spPr>
      <dgm:t>
        <a:bodyPr/>
        <a:lstStyle>
          <a:defPPr/>
        </a:lstStyle>
        <a:p>
          <a:endParaRPr/>
        </a:p>
      </dgm:t>
      <dgm:extLst>
        <a:ext uri="{E40237B7-FDA0-4F09-8148-C483321AD2D9}">
          <dgm14:cNvPr xmlns:dgm14="http://schemas.microsoft.com/office/drawing/2010/diagram" id="0" name="" descr="Back"/>
        </a:ext>
      </dgm:extLst>
    </dgm:pt>
    <dgm:pt modelId="{7548729B-2F78-4B33-94FC-C66FE56B5F2E}" type="pres">
      <dgm:prSet presAssocID="{89D6E753-72AC-4AE9-8095-DCF74EB821F3}" presName="spaceRect" presStyleCnt="0"/>
      <dgm:spPr/>
      <dgm:t>
        <a:bodyPr/>
        <a:lstStyle>
          <a:defPPr/>
        </a:lstStyle>
        <a:p>
          <a:endParaRPr/>
        </a:p>
      </dgm:t>
    </dgm:pt>
    <dgm:pt modelId="{DD2EEB32-3B6F-4F18-BF86-E51BB355FAD5}" type="pres">
      <dgm:prSet presAssocID="{89D6E753-72AC-4AE9-8095-DCF74EB821F3}" presName="parTx" presStyleLbl="revTx" presStyleIdx="1" presStyleCnt="2">
        <dgm:presLayoutVars>
          <dgm:chMax val="0"/>
          <dgm:chPref val="0"/>
        </dgm:presLayoutVars>
      </dgm:prSet>
      <dgm:spPr/>
      <dgm:t>
        <a:bodyPr/>
        <a:lstStyle>
          <a:defPPr/>
        </a:lstStyle>
        <a:p>
          <a:endParaRPr/>
        </a:p>
      </dgm:t>
    </dgm:pt>
  </dgm:ptLst>
  <dgm:cxnLst>
    <dgm:cxn modelId="{7C6C7089-AFF6-43B0-9835-61A77BA2B439}" type="presOf" srcId="{22071614-6687-486C-80D9-D52FA3F0573A}" destId="{DA12D86A-C322-4935-832D-9EEC7019137C}" srcOrd="0" destOrd="0" presId="urn:microsoft.com/office/officeart/2018/2/layout/IconVerticalSolidList"/>
    <dgm:cxn modelId="{CA134236-7DA5-401A-924F-BFC80A7F0466}" srcId="{AD8383FC-5012-4509-9D7E-4EB6D30245E6}" destId="{22071614-6687-486C-80D9-D52FA3F0573A}" srcOrd="0" destOrd="0" parTransId="{2A342F9C-3939-4A81-96AE-969A0CB7308F}" sibTransId="{15D5E9DF-8C7C-4C95-A4E2-F3D931BB225D}"/>
    <dgm:cxn modelId="{1643D7DB-3BB7-4B36-9304-DF709CF8C851}" type="presOf" srcId="{89D6E753-72AC-4AE9-8095-DCF74EB821F3}" destId="{DD2EEB32-3B6F-4F18-BF86-E51BB355FAD5}" srcOrd="0" destOrd="0" presId="urn:microsoft.com/office/officeart/2018/2/layout/IconVerticalSolidList"/>
    <dgm:cxn modelId="{AD1A9CDE-D90B-4A59-9118-FCF7203CE1A4}" type="presOf" srcId="{AD8383FC-5012-4509-9D7E-4EB6D30245E6}" destId="{DE5EADDF-1A0A-4E97-9B06-09580DD4F953}" srcOrd="0" destOrd="0" presId="urn:microsoft.com/office/officeart/2018/2/layout/IconVerticalSolidList"/>
    <dgm:cxn modelId="{C953AA13-DD64-4FA8-A82C-EEC07A177A26}" srcId="{AD8383FC-5012-4509-9D7E-4EB6D30245E6}" destId="{89D6E753-72AC-4AE9-8095-DCF74EB821F3}" srcOrd="1" destOrd="0" parTransId="{7725AA23-38ED-43D2-96A3-FB1B1474D855}" sibTransId="{2F508651-13E8-4302-99EB-A1AA6C1B2F01}"/>
    <dgm:cxn modelId="{F8B8C1B8-DF3F-49D4-8DA3-8EBD38D162CA}" type="presParOf" srcId="{DE5EADDF-1A0A-4E97-9B06-09580DD4F953}" destId="{119E9F76-4E31-4E5E-A7AE-3527A36BCA88}" srcOrd="0" destOrd="0" presId="urn:microsoft.com/office/officeart/2018/2/layout/IconVerticalSolidList"/>
    <dgm:cxn modelId="{A996508F-44B8-4468-B29B-56A788C71859}" type="presParOf" srcId="{119E9F76-4E31-4E5E-A7AE-3527A36BCA88}" destId="{9FF5B781-A68A-4F3D-BCC8-84F65F9464BF}" srcOrd="0" destOrd="0" presId="urn:microsoft.com/office/officeart/2018/2/layout/IconVerticalSolidList"/>
    <dgm:cxn modelId="{348EC12A-472C-4ED9-ADD2-5E50F8940197}" type="presParOf" srcId="{119E9F76-4E31-4E5E-A7AE-3527A36BCA88}" destId="{ADE22CA4-CC66-48A4-9BA9-A3FDF24D6F1B}" srcOrd="1" destOrd="0" presId="urn:microsoft.com/office/officeart/2018/2/layout/IconVerticalSolidList"/>
    <dgm:cxn modelId="{8D18D0E0-C16E-4203-A83D-177F184448A1}" type="presParOf" srcId="{119E9F76-4E31-4E5E-A7AE-3527A36BCA88}" destId="{D1330978-0340-449E-8CAB-7647FF47103D}" srcOrd="2" destOrd="0" presId="urn:microsoft.com/office/officeart/2018/2/layout/IconVerticalSolidList"/>
    <dgm:cxn modelId="{29BB2DAE-9D6D-4F85-938D-CA31B9BEE3EF}" type="presParOf" srcId="{119E9F76-4E31-4E5E-A7AE-3527A36BCA88}" destId="{DA12D86A-C322-4935-832D-9EEC7019137C}" srcOrd="3" destOrd="0" presId="urn:microsoft.com/office/officeart/2018/2/layout/IconVerticalSolidList"/>
    <dgm:cxn modelId="{1F3BB31B-9655-42FC-B304-1E33FC818EE7}" type="presParOf" srcId="{DE5EADDF-1A0A-4E97-9B06-09580DD4F953}" destId="{46AF00BF-80E5-4365-814A-439C66DD6771}" srcOrd="1" destOrd="0" presId="urn:microsoft.com/office/officeart/2018/2/layout/IconVerticalSolidList"/>
    <dgm:cxn modelId="{680B3DFF-18E4-4F8A-9355-8EDB099E8019}" type="presParOf" srcId="{DE5EADDF-1A0A-4E97-9B06-09580DD4F953}" destId="{8707F387-FFCD-4741-95DD-69D5108A726E}" srcOrd="2" destOrd="0" presId="urn:microsoft.com/office/officeart/2018/2/layout/IconVerticalSolidList"/>
    <dgm:cxn modelId="{04C17B38-FB17-44E7-8026-E407A1C181C8}" type="presParOf" srcId="{8707F387-FFCD-4741-95DD-69D5108A726E}" destId="{E9DE8C46-B4B3-41E8-860A-9F68CC115AF8}" srcOrd="0" destOrd="0" presId="urn:microsoft.com/office/officeart/2018/2/layout/IconVerticalSolidList"/>
    <dgm:cxn modelId="{08B62507-544C-423C-BBA9-E9AF7ED6872E}" type="presParOf" srcId="{8707F387-FFCD-4741-95DD-69D5108A726E}" destId="{A31075F2-009B-4A8B-A0D4-CF48563D1BFE}" srcOrd="1" destOrd="0" presId="urn:microsoft.com/office/officeart/2018/2/layout/IconVerticalSolidList"/>
    <dgm:cxn modelId="{A3C9EFD1-BD25-4976-A974-AD0EDC852032}" type="presParOf" srcId="{8707F387-FFCD-4741-95DD-69D5108A726E}" destId="{7548729B-2F78-4B33-94FC-C66FE56B5F2E}" srcOrd="2" destOrd="0" presId="urn:microsoft.com/office/officeart/2018/2/layout/IconVerticalSolidList"/>
    <dgm:cxn modelId="{CAA169CC-F813-4228-9BF3-B02BAEF19236}" type="presParOf" srcId="{8707F387-FFCD-4741-95DD-69D5108A726E}" destId="{DD2EEB32-3B6F-4F18-BF86-E51BB355FA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1A9E06-32CE-41D0-A431-A8E7176AF849}" type="doc">
      <dgm:prSet loTypeId="urn:microsoft.com/office/officeart/2005/8/layout/vList2" loCatId="list" qsTypeId="urn:microsoft.com/office/officeart/2005/8/quickstyle/simple1" qsCatId="simple" csTypeId="urn:microsoft.com/office/officeart/2005/8/colors/accent2_2" csCatId="accent2"/>
      <dgm:spPr/>
      <dgm:t>
        <a:bodyPr/>
        <a:lstStyle>
          <a:defPPr/>
        </a:lstStyle>
        <a:p>
          <a:endParaRPr lang="en-US"/>
        </a:p>
      </dgm:t>
    </dgm:pt>
    <dgm:pt modelId="{D6B85D7E-64E3-4D6D-8FC3-EE73FF5AA9E4}" type="parTrans" cxnId="{AB06D3B4-CA7F-4B4C-A9A1-F40B86148642}">
      <dgm:prSet/>
      <dgm:spPr/>
      <dgm:t>
        <a:bodyPr/>
        <a:lstStyle>
          <a:defPPr/>
        </a:lstStyle>
        <a:p>
          <a:endParaRPr lang="en-US"/>
        </a:p>
      </dgm:t>
    </dgm:pt>
    <dgm:pt modelId="{521572FD-3CF8-4324-BFCA-3F0F2AC923E0}">
      <dgm:prSet/>
      <dgm:spPr>
        <a:solidFill>
          <a:schemeClr val="accent2">
            <a:hueOff val="0"/>
            <a:satOff val="0"/>
            <a:lumOff val="0"/>
            <a:alphaOff val="0"/>
          </a:schemeClr>
        </a:solidFill>
        <a:ln w="19050" cap="rnd" cmpd="sng" algn="ctr">
          <a:solidFill>
            <a:schemeClr val="lt1">
              <a:hueOff val="0"/>
              <a:satOff val="0"/>
              <a:lumOff val="0"/>
              <a:alphaOff val="0"/>
            </a:schemeClr>
          </a:solidFill>
          <a:prstDash val="solid"/>
        </a:ln>
      </dgm:spPr>
      <dgm:t>
        <a:bodyPr/>
        <a:lstStyle>
          <a:defPPr/>
        </a:lstStyle>
        <a:p>
          <a:r>
            <a:rPr lang="en-US" b="0" i="0"/>
            <a:t>Kernel can simultaneously schedule multiple threads from the same </a:t>
          </a:r>
          <a:r>
            <a:rPr lang="en-US" b="0" i="0">
              <a:latin typeface="Century Gothic" panose="020B0502020202020204"/>
            </a:rPr>
            <a:t>process</a:t>
          </a:r>
          <a:r>
            <a:rPr lang="en-US" b="0" i="0" u="none" strike="noStrike" cap="none" baseline="0" noProof="0">
              <a:solidFill>
                <a:srgbClr val="010000"/>
              </a:solidFill>
              <a:latin typeface="Century Gothic" panose="020B0502020202020204"/>
            </a:rPr>
            <a:t>.</a:t>
          </a:r>
          <a:endParaRPr lang="en-US"/>
        </a:p>
      </dgm:t>
    </dgm:pt>
    <dgm:pt modelId="{CD8574EE-2D06-45A6-81C8-9F72FB7EFEFB}" type="sibTrans" cxnId="{AB06D3B4-CA7F-4B4C-A9A1-F40B86148642}">
      <dgm:prSet/>
      <dgm:spPr/>
      <dgm:t>
        <a:bodyPr/>
        <a:lstStyle>
          <a:defPPr/>
        </a:lstStyle>
        <a:p>
          <a:endParaRPr lang="en-US"/>
        </a:p>
      </dgm:t>
    </dgm:pt>
    <dgm:pt modelId="{ECE97963-A3DF-4DB9-A989-E730CD9331D9}" type="parTrans" cxnId="{3626F8EC-89C2-4343-94B1-595ED164589E}">
      <dgm:prSet/>
      <dgm:spPr/>
      <dgm:t>
        <a:bodyPr/>
        <a:lstStyle>
          <a:defPPr/>
        </a:lstStyle>
        <a:p>
          <a:endParaRPr lang="en-US"/>
        </a:p>
      </dgm:t>
    </dgm:pt>
    <dgm:pt modelId="{CCF2423E-2EE6-48D2-B1C0-9EB4C7CB4E48}">
      <dgm:prSet/>
      <dgm:spPr>
        <a:solidFill>
          <a:schemeClr val="accent2">
            <a:hueOff val="0"/>
            <a:satOff val="0"/>
            <a:lumOff val="0"/>
            <a:alphaOff val="0"/>
          </a:schemeClr>
        </a:solidFill>
        <a:ln w="19050" cap="rnd" cmpd="sng" algn="ctr">
          <a:solidFill>
            <a:schemeClr val="lt1">
              <a:hueOff val="0"/>
              <a:satOff val="0"/>
              <a:lumOff val="0"/>
              <a:alphaOff val="0"/>
            </a:schemeClr>
          </a:solidFill>
          <a:prstDash val="solid"/>
        </a:ln>
      </dgm:spPr>
      <dgm:t>
        <a:bodyPr/>
        <a:lstStyle>
          <a:defPPr/>
        </a:lstStyle>
        <a:p>
          <a:r>
            <a:rPr lang="en-US" b="0" i="0"/>
            <a:t>If one thread in a process is blocked the kernel can schedule another thread of the same process.</a:t>
          </a:r>
          <a:endParaRPr lang="en-US"/>
        </a:p>
      </dgm:t>
    </dgm:pt>
    <dgm:pt modelId="{4B234D84-0895-409C-92EF-2DBD39A9120A}" type="sibTrans" cxnId="{3626F8EC-89C2-4343-94B1-595ED164589E}">
      <dgm:prSet/>
      <dgm:spPr/>
      <dgm:t>
        <a:bodyPr/>
        <a:lstStyle>
          <a:defPPr/>
        </a:lstStyle>
        <a:p>
          <a:endParaRPr lang="en-US"/>
        </a:p>
      </dgm:t>
    </dgm:pt>
    <dgm:pt modelId="{9998477D-CA57-42D1-992B-F76A82B459A4}" type="parTrans" cxnId="{FBE755B7-DC63-4B14-8681-70228DAD3E6E}">
      <dgm:prSet/>
      <dgm:spPr/>
      <dgm:t>
        <a:bodyPr/>
        <a:lstStyle>
          <a:defPPr/>
        </a:lstStyle>
        <a:p>
          <a:endParaRPr lang="en-US"/>
        </a:p>
      </dgm:t>
    </dgm:pt>
    <dgm:pt modelId="{1DB57FBD-8751-49BE-AD92-71890F9B474F}">
      <dgm:prSet/>
      <dgm:spPr>
        <a:solidFill>
          <a:schemeClr val="accent2">
            <a:hueOff val="0"/>
            <a:satOff val="0"/>
            <a:lumOff val="0"/>
            <a:alphaOff val="0"/>
          </a:schemeClr>
        </a:solidFill>
        <a:ln w="19050" cap="rnd" cmpd="sng" algn="ctr">
          <a:solidFill>
            <a:schemeClr val="lt1">
              <a:hueOff val="0"/>
              <a:satOff val="0"/>
              <a:lumOff val="0"/>
              <a:alphaOff val="0"/>
            </a:schemeClr>
          </a:solidFill>
          <a:prstDash val="solid"/>
        </a:ln>
      </dgm:spPr>
      <dgm:t>
        <a:bodyPr/>
        <a:lstStyle>
          <a:defPPr/>
        </a:lstStyle>
        <a:p>
          <a:r>
            <a:rPr lang="en-US" b="0" i="0"/>
            <a:t>Kernel routines themselves can multithreaded. </a:t>
          </a:r>
          <a:endParaRPr lang="en-US"/>
        </a:p>
      </dgm:t>
    </dgm:pt>
    <dgm:pt modelId="{E8033E98-4092-4B3F-8629-664BE9F6F421}" type="sibTrans" cxnId="{FBE755B7-DC63-4B14-8681-70228DAD3E6E}">
      <dgm:prSet/>
      <dgm:spPr/>
      <dgm:t>
        <a:bodyPr/>
        <a:lstStyle>
          <a:defPPr/>
        </a:lstStyle>
        <a:p>
          <a:endParaRPr lang="en-US"/>
        </a:p>
      </dgm:t>
    </dgm:pt>
    <dgm:pt modelId="{4FE0964E-51B0-42AD-9435-DEB127464517}" type="pres">
      <dgm:prSet presAssocID="{BC1A9E06-32CE-41D0-A431-A8E7176AF849}" presName="linear" presStyleCnt="0">
        <dgm:presLayoutVars>
          <dgm:animLvl val="lvl"/>
          <dgm:resizeHandles val="exact"/>
        </dgm:presLayoutVars>
      </dgm:prSet>
      <dgm:spPr/>
      <dgm:t>
        <a:bodyPr/>
        <a:lstStyle>
          <a:defPPr/>
        </a:lstStyle>
        <a:p>
          <a:endParaRPr/>
        </a:p>
      </dgm:t>
    </dgm:pt>
    <dgm:pt modelId="{EF3A693E-2A7D-47D7-8ED9-747FC9E41775}" type="pres">
      <dgm:prSet presAssocID="{521572FD-3CF8-4324-BFCA-3F0F2AC923E0}" presName="parentText" presStyleLbl="node1" presStyleIdx="0" presStyleCnt="3">
        <dgm:presLayoutVars>
          <dgm:chMax val="0"/>
          <dgm:bulletEnabled val="1"/>
        </dgm:presLayoutVars>
      </dgm:prSet>
      <dgm:spPr/>
      <dgm:t>
        <a:bodyPr/>
        <a:lstStyle>
          <a:defPPr/>
        </a:lstStyle>
        <a:p>
          <a:endParaRPr/>
        </a:p>
      </dgm:t>
    </dgm:pt>
    <dgm:pt modelId="{3BB863B2-E781-4448-B73D-D320F351F45C}" type="pres">
      <dgm:prSet presAssocID="{CD8574EE-2D06-45A6-81C8-9F72FB7EFEFB}" presName="spacer" presStyleCnt="0"/>
      <dgm:spPr/>
      <dgm:t>
        <a:bodyPr/>
        <a:lstStyle>
          <a:defPPr/>
        </a:lstStyle>
        <a:p>
          <a:endParaRPr/>
        </a:p>
      </dgm:t>
    </dgm:pt>
    <dgm:pt modelId="{7CA84F0F-48E2-4231-B001-2EDE2AA2B928}" type="pres">
      <dgm:prSet presAssocID="{CCF2423E-2EE6-48D2-B1C0-9EB4C7CB4E48}" presName="parentText" presStyleLbl="node1" presStyleIdx="1" presStyleCnt="3">
        <dgm:presLayoutVars>
          <dgm:chMax val="0"/>
          <dgm:bulletEnabled val="1"/>
        </dgm:presLayoutVars>
      </dgm:prSet>
      <dgm:spPr/>
      <dgm:t>
        <a:bodyPr/>
        <a:lstStyle>
          <a:defPPr/>
        </a:lstStyle>
        <a:p>
          <a:endParaRPr/>
        </a:p>
      </dgm:t>
    </dgm:pt>
    <dgm:pt modelId="{AB4EC8EA-091C-4FEA-8344-38075F3C5BC4}" type="pres">
      <dgm:prSet presAssocID="{4B234D84-0895-409C-92EF-2DBD39A9120A}" presName="spacer" presStyleCnt="0"/>
      <dgm:spPr/>
      <dgm:t>
        <a:bodyPr/>
        <a:lstStyle>
          <a:defPPr/>
        </a:lstStyle>
        <a:p>
          <a:endParaRPr/>
        </a:p>
      </dgm:t>
    </dgm:pt>
    <dgm:pt modelId="{1A9342D2-4916-47D8-BD40-83D2FA09B3C1}" type="pres">
      <dgm:prSet presAssocID="{1DB57FBD-8751-49BE-AD92-71890F9B474F}" presName="parentText" presStyleLbl="node1" presStyleIdx="2" presStyleCnt="3">
        <dgm:presLayoutVars>
          <dgm:chMax val="0"/>
          <dgm:bulletEnabled val="1"/>
        </dgm:presLayoutVars>
      </dgm:prSet>
      <dgm:spPr/>
      <dgm:t>
        <a:bodyPr/>
        <a:lstStyle>
          <a:defPPr/>
        </a:lstStyle>
        <a:p>
          <a:endParaRPr/>
        </a:p>
      </dgm:t>
    </dgm:pt>
  </dgm:ptLst>
  <dgm:cxnLst>
    <dgm:cxn modelId="{EA11353F-17BB-42CD-8654-F23E071656B4}" type="presOf" srcId="{BC1A9E06-32CE-41D0-A431-A8E7176AF849}" destId="{4FE0964E-51B0-42AD-9435-DEB127464517}" srcOrd="0" destOrd="0" presId="urn:microsoft.com/office/officeart/2005/8/layout/vList2"/>
    <dgm:cxn modelId="{5B0C7DBF-EF5D-4A29-B905-1644AC72BA11}" type="presOf" srcId="{CCF2423E-2EE6-48D2-B1C0-9EB4C7CB4E48}" destId="{7CA84F0F-48E2-4231-B001-2EDE2AA2B928}" srcOrd="0" destOrd="0" presId="urn:microsoft.com/office/officeart/2005/8/layout/vList2"/>
    <dgm:cxn modelId="{7BC7813E-3C03-4845-902A-9E7432D251F9}" type="presOf" srcId="{521572FD-3CF8-4324-BFCA-3F0F2AC923E0}" destId="{EF3A693E-2A7D-47D7-8ED9-747FC9E41775}" srcOrd="0" destOrd="0" presId="urn:microsoft.com/office/officeart/2005/8/layout/vList2"/>
    <dgm:cxn modelId="{3626F8EC-89C2-4343-94B1-595ED164589E}" srcId="{BC1A9E06-32CE-41D0-A431-A8E7176AF849}" destId="{CCF2423E-2EE6-48D2-B1C0-9EB4C7CB4E48}" srcOrd="1" destOrd="0" parTransId="{ECE97963-A3DF-4DB9-A989-E730CD9331D9}" sibTransId="{4B234D84-0895-409C-92EF-2DBD39A9120A}"/>
    <dgm:cxn modelId="{1A9AF236-C6AE-4016-B534-ADD2703D3A45}" type="presOf" srcId="{1DB57FBD-8751-49BE-AD92-71890F9B474F}" destId="{1A9342D2-4916-47D8-BD40-83D2FA09B3C1}" srcOrd="0" destOrd="0" presId="urn:microsoft.com/office/officeart/2005/8/layout/vList2"/>
    <dgm:cxn modelId="{FBE755B7-DC63-4B14-8681-70228DAD3E6E}" srcId="{BC1A9E06-32CE-41D0-A431-A8E7176AF849}" destId="{1DB57FBD-8751-49BE-AD92-71890F9B474F}" srcOrd="2" destOrd="0" parTransId="{9998477D-CA57-42D1-992B-F76A82B459A4}" sibTransId="{E8033E98-4092-4B3F-8629-664BE9F6F421}"/>
    <dgm:cxn modelId="{AB06D3B4-CA7F-4B4C-A9A1-F40B86148642}" srcId="{BC1A9E06-32CE-41D0-A431-A8E7176AF849}" destId="{521572FD-3CF8-4324-BFCA-3F0F2AC923E0}" srcOrd="0" destOrd="0" parTransId="{D6B85D7E-64E3-4D6D-8FC3-EE73FF5AA9E4}" sibTransId="{CD8574EE-2D06-45A6-81C8-9F72FB7EFEFB}"/>
    <dgm:cxn modelId="{7EB05043-89F4-4D1D-BE46-466371AE2750}" type="presParOf" srcId="{4FE0964E-51B0-42AD-9435-DEB127464517}" destId="{EF3A693E-2A7D-47D7-8ED9-747FC9E41775}" srcOrd="0" destOrd="0" presId="urn:microsoft.com/office/officeart/2005/8/layout/vList2"/>
    <dgm:cxn modelId="{63788BA0-5D55-4844-B1C9-C79C45D6E9C7}" type="presParOf" srcId="{4FE0964E-51B0-42AD-9435-DEB127464517}" destId="{3BB863B2-E781-4448-B73D-D320F351F45C}" srcOrd="1" destOrd="0" presId="urn:microsoft.com/office/officeart/2005/8/layout/vList2"/>
    <dgm:cxn modelId="{1A4738F4-C8B1-4BB0-99CF-959E23EEB1DC}" type="presParOf" srcId="{4FE0964E-51B0-42AD-9435-DEB127464517}" destId="{7CA84F0F-48E2-4231-B001-2EDE2AA2B928}" srcOrd="2" destOrd="0" presId="urn:microsoft.com/office/officeart/2005/8/layout/vList2"/>
    <dgm:cxn modelId="{57ABB5BD-1C54-439C-935E-6C716FBCC59D}" type="presParOf" srcId="{4FE0964E-51B0-42AD-9435-DEB127464517}" destId="{AB4EC8EA-091C-4FEA-8344-38075F3C5BC4}" srcOrd="3" destOrd="0" presId="urn:microsoft.com/office/officeart/2005/8/layout/vList2"/>
    <dgm:cxn modelId="{066C2B89-A770-43FA-AA33-C80EAD175526}" type="presParOf" srcId="{4FE0964E-51B0-42AD-9435-DEB127464517}" destId="{1A9342D2-4916-47D8-BD40-83D2FA09B3C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81F295-C7E6-41F5-B250-9BFD2DC894D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D0ED3F9-473B-495A-A910-33807F332BE9}">
      <dgm:prSet/>
      <dgm:spPr/>
      <dgm:t>
        <a:bodyPr/>
        <a:lstStyle/>
        <a:p>
          <a:r>
            <a:rPr lang="en-GB"/>
            <a:t>An advantage of paging is the possibility of sharing common code. This is important in a time sharing environment. If the code is reentrant code (or pure code); it can be shared.</a:t>
          </a:r>
          <a:endParaRPr lang="en-US"/>
        </a:p>
      </dgm:t>
    </dgm:pt>
    <dgm:pt modelId="{A8803DB7-4606-439C-9335-C4FB20DB7523}" type="parTrans" cxnId="{14695EC5-3D58-4464-A267-1F5C191F049F}">
      <dgm:prSet/>
      <dgm:spPr/>
      <dgm:t>
        <a:bodyPr/>
        <a:lstStyle/>
        <a:p>
          <a:endParaRPr lang="en-US"/>
        </a:p>
      </dgm:t>
    </dgm:pt>
    <dgm:pt modelId="{6BF74BAC-700F-4DD6-A905-C69FE0FF4D64}" type="sibTrans" cxnId="{14695EC5-3D58-4464-A267-1F5C191F049F}">
      <dgm:prSet/>
      <dgm:spPr/>
      <dgm:t>
        <a:bodyPr/>
        <a:lstStyle/>
        <a:p>
          <a:endParaRPr lang="en-US"/>
        </a:p>
      </dgm:t>
    </dgm:pt>
    <dgm:pt modelId="{37BFED15-3333-4F76-994A-D2E7EF240E92}">
      <dgm:prSet/>
      <dgm:spPr/>
      <dgm:t>
        <a:bodyPr/>
        <a:lstStyle/>
        <a:p>
          <a:r>
            <a:rPr lang="en-GB"/>
            <a:t>Reentrant code is non-self modifying code; it never changes during execution. Thus, two or more processes can execute the same code at the same time. Each process has its own copy of registers and data storage to hold the data for the process’s execution. The data for different processes will be different.</a:t>
          </a:r>
          <a:endParaRPr lang="en-US"/>
        </a:p>
      </dgm:t>
    </dgm:pt>
    <dgm:pt modelId="{9B808F29-0963-421E-8CF2-E83EF207D5E2}" type="parTrans" cxnId="{0F570544-2E81-417F-81E4-FB361F3FFD31}">
      <dgm:prSet/>
      <dgm:spPr/>
      <dgm:t>
        <a:bodyPr/>
        <a:lstStyle/>
        <a:p>
          <a:endParaRPr lang="en-US"/>
        </a:p>
      </dgm:t>
    </dgm:pt>
    <dgm:pt modelId="{FFA3C5C9-680E-42B1-ADA2-5851D3FF9071}" type="sibTrans" cxnId="{0F570544-2E81-417F-81E4-FB361F3FFD31}">
      <dgm:prSet/>
      <dgm:spPr/>
      <dgm:t>
        <a:bodyPr/>
        <a:lstStyle/>
        <a:p>
          <a:endParaRPr lang="en-US"/>
        </a:p>
      </dgm:t>
    </dgm:pt>
    <dgm:pt modelId="{E0FAE358-857D-4E6B-AD5C-60975C2F6B94}" type="pres">
      <dgm:prSet presAssocID="{1181F295-C7E6-41F5-B250-9BFD2DC894D4}" presName="vert0" presStyleCnt="0">
        <dgm:presLayoutVars>
          <dgm:dir/>
          <dgm:animOne val="branch"/>
          <dgm:animLvl val="lvl"/>
        </dgm:presLayoutVars>
      </dgm:prSet>
      <dgm:spPr/>
      <dgm:t>
        <a:bodyPr/>
        <a:lstStyle/>
        <a:p>
          <a:endParaRPr lang="en-US"/>
        </a:p>
      </dgm:t>
    </dgm:pt>
    <dgm:pt modelId="{78065163-74A7-4268-BA41-06B1967CA28E}" type="pres">
      <dgm:prSet presAssocID="{BD0ED3F9-473B-495A-A910-33807F332BE9}" presName="thickLine" presStyleLbl="alignNode1" presStyleIdx="0" presStyleCnt="2"/>
      <dgm:spPr/>
    </dgm:pt>
    <dgm:pt modelId="{7811B16A-6029-43E3-8899-CC2E5CC49111}" type="pres">
      <dgm:prSet presAssocID="{BD0ED3F9-473B-495A-A910-33807F332BE9}" presName="horz1" presStyleCnt="0"/>
      <dgm:spPr/>
    </dgm:pt>
    <dgm:pt modelId="{9D5EEDDD-3D83-43DF-987B-770C0C83F139}" type="pres">
      <dgm:prSet presAssocID="{BD0ED3F9-473B-495A-A910-33807F332BE9}" presName="tx1" presStyleLbl="revTx" presStyleIdx="0" presStyleCnt="2"/>
      <dgm:spPr/>
      <dgm:t>
        <a:bodyPr/>
        <a:lstStyle/>
        <a:p>
          <a:endParaRPr lang="en-US"/>
        </a:p>
      </dgm:t>
    </dgm:pt>
    <dgm:pt modelId="{302BC19A-A176-4EE8-B66C-0256260DF069}" type="pres">
      <dgm:prSet presAssocID="{BD0ED3F9-473B-495A-A910-33807F332BE9}" presName="vert1" presStyleCnt="0"/>
      <dgm:spPr/>
    </dgm:pt>
    <dgm:pt modelId="{BCD3D6D3-772A-4B40-982C-6BB1548E3650}" type="pres">
      <dgm:prSet presAssocID="{37BFED15-3333-4F76-994A-D2E7EF240E92}" presName="thickLine" presStyleLbl="alignNode1" presStyleIdx="1" presStyleCnt="2"/>
      <dgm:spPr/>
    </dgm:pt>
    <dgm:pt modelId="{FC5FC353-7B7C-420A-ABBF-EFB8784A79BE}" type="pres">
      <dgm:prSet presAssocID="{37BFED15-3333-4F76-994A-D2E7EF240E92}" presName="horz1" presStyleCnt="0"/>
      <dgm:spPr/>
    </dgm:pt>
    <dgm:pt modelId="{975DB9C1-7ED1-4421-A43F-7E16FA3699D0}" type="pres">
      <dgm:prSet presAssocID="{37BFED15-3333-4F76-994A-D2E7EF240E92}" presName="tx1" presStyleLbl="revTx" presStyleIdx="1" presStyleCnt="2"/>
      <dgm:spPr/>
      <dgm:t>
        <a:bodyPr/>
        <a:lstStyle/>
        <a:p>
          <a:endParaRPr lang="en-US"/>
        </a:p>
      </dgm:t>
    </dgm:pt>
    <dgm:pt modelId="{1C660F86-29E0-432B-A555-6C711DF027FD}" type="pres">
      <dgm:prSet presAssocID="{37BFED15-3333-4F76-994A-D2E7EF240E92}" presName="vert1" presStyleCnt="0"/>
      <dgm:spPr/>
    </dgm:pt>
  </dgm:ptLst>
  <dgm:cxnLst>
    <dgm:cxn modelId="{09B3DDFD-000E-4215-84BF-883C7C5FF5AE}" type="presOf" srcId="{BD0ED3F9-473B-495A-A910-33807F332BE9}" destId="{9D5EEDDD-3D83-43DF-987B-770C0C83F139}" srcOrd="0" destOrd="0" presId="urn:microsoft.com/office/officeart/2008/layout/LinedList"/>
    <dgm:cxn modelId="{7BCE14D7-888B-4E48-9E0C-96B3F0AFA97C}" type="presOf" srcId="{1181F295-C7E6-41F5-B250-9BFD2DC894D4}" destId="{E0FAE358-857D-4E6B-AD5C-60975C2F6B94}" srcOrd="0" destOrd="0" presId="urn:microsoft.com/office/officeart/2008/layout/LinedList"/>
    <dgm:cxn modelId="{0F570544-2E81-417F-81E4-FB361F3FFD31}" srcId="{1181F295-C7E6-41F5-B250-9BFD2DC894D4}" destId="{37BFED15-3333-4F76-994A-D2E7EF240E92}" srcOrd="1" destOrd="0" parTransId="{9B808F29-0963-421E-8CF2-E83EF207D5E2}" sibTransId="{FFA3C5C9-680E-42B1-ADA2-5851D3FF9071}"/>
    <dgm:cxn modelId="{7EB1A779-04BC-4080-A801-BB871A995656}" type="presOf" srcId="{37BFED15-3333-4F76-994A-D2E7EF240E92}" destId="{975DB9C1-7ED1-4421-A43F-7E16FA3699D0}" srcOrd="0" destOrd="0" presId="urn:microsoft.com/office/officeart/2008/layout/LinedList"/>
    <dgm:cxn modelId="{14695EC5-3D58-4464-A267-1F5C191F049F}" srcId="{1181F295-C7E6-41F5-B250-9BFD2DC894D4}" destId="{BD0ED3F9-473B-495A-A910-33807F332BE9}" srcOrd="0" destOrd="0" parTransId="{A8803DB7-4606-439C-9335-C4FB20DB7523}" sibTransId="{6BF74BAC-700F-4DD6-A905-C69FE0FF4D64}"/>
    <dgm:cxn modelId="{80909C21-48A2-4BB7-A335-4E3D9DE494C1}" type="presParOf" srcId="{E0FAE358-857D-4E6B-AD5C-60975C2F6B94}" destId="{78065163-74A7-4268-BA41-06B1967CA28E}" srcOrd="0" destOrd="0" presId="urn:microsoft.com/office/officeart/2008/layout/LinedList"/>
    <dgm:cxn modelId="{11A20008-39C8-4E64-B15C-C23FFCA97EB6}" type="presParOf" srcId="{E0FAE358-857D-4E6B-AD5C-60975C2F6B94}" destId="{7811B16A-6029-43E3-8899-CC2E5CC49111}" srcOrd="1" destOrd="0" presId="urn:microsoft.com/office/officeart/2008/layout/LinedList"/>
    <dgm:cxn modelId="{6AC5AC8C-3EA2-4887-AC07-6E4EDA6018FD}" type="presParOf" srcId="{7811B16A-6029-43E3-8899-CC2E5CC49111}" destId="{9D5EEDDD-3D83-43DF-987B-770C0C83F139}" srcOrd="0" destOrd="0" presId="urn:microsoft.com/office/officeart/2008/layout/LinedList"/>
    <dgm:cxn modelId="{06AAB45F-1351-4227-A6B4-A9447CF40A6A}" type="presParOf" srcId="{7811B16A-6029-43E3-8899-CC2E5CC49111}" destId="{302BC19A-A176-4EE8-B66C-0256260DF069}" srcOrd="1" destOrd="0" presId="urn:microsoft.com/office/officeart/2008/layout/LinedList"/>
    <dgm:cxn modelId="{A9161103-C10B-4490-838D-8CE5FD602DF2}" type="presParOf" srcId="{E0FAE358-857D-4E6B-AD5C-60975C2F6B94}" destId="{BCD3D6D3-772A-4B40-982C-6BB1548E3650}" srcOrd="2" destOrd="0" presId="urn:microsoft.com/office/officeart/2008/layout/LinedList"/>
    <dgm:cxn modelId="{DED5AC50-64C8-4F90-99E6-72BD10175F83}" type="presParOf" srcId="{E0FAE358-857D-4E6B-AD5C-60975C2F6B94}" destId="{FC5FC353-7B7C-420A-ABBF-EFB8784A79BE}" srcOrd="3" destOrd="0" presId="urn:microsoft.com/office/officeart/2008/layout/LinedList"/>
    <dgm:cxn modelId="{E1B2B34F-FB12-459C-89C7-3436DD340181}" type="presParOf" srcId="{FC5FC353-7B7C-420A-ABBF-EFB8784A79BE}" destId="{975DB9C1-7ED1-4421-A43F-7E16FA3699D0}" srcOrd="0" destOrd="0" presId="urn:microsoft.com/office/officeart/2008/layout/LinedList"/>
    <dgm:cxn modelId="{4355349C-2C14-49E0-8789-213136314F40}" type="presParOf" srcId="{FC5FC353-7B7C-420A-ABBF-EFB8784A79BE}" destId="{1C660F86-29E0-432B-A555-6C711DF027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CC88FC-F173-47A9-B22E-A61891EF3E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51AE25-FB2A-4BC2-9F09-3D64655FFC11}">
      <dgm:prSet/>
      <dgm:spPr/>
      <dgm:t>
        <a:bodyPr/>
        <a:lstStyle/>
        <a:p>
          <a:r>
            <a:rPr lang="en-GB"/>
            <a:t>In this algorithm, pages are replaced which would not be used for the longest duration of time in the future.</a:t>
          </a:r>
          <a:endParaRPr lang="en-US"/>
        </a:p>
      </dgm:t>
    </dgm:pt>
    <dgm:pt modelId="{1B146180-9E82-4DAE-96AD-9432426FB694}" type="parTrans" cxnId="{13E43CB2-FE37-4C5E-B1D2-55A192337E36}">
      <dgm:prSet/>
      <dgm:spPr/>
      <dgm:t>
        <a:bodyPr/>
        <a:lstStyle/>
        <a:p>
          <a:endParaRPr lang="en-US"/>
        </a:p>
      </dgm:t>
    </dgm:pt>
    <dgm:pt modelId="{5B019968-4E73-4CD9-9238-43680AC6ED11}" type="sibTrans" cxnId="{13E43CB2-FE37-4C5E-B1D2-55A192337E36}">
      <dgm:prSet/>
      <dgm:spPr/>
      <dgm:t>
        <a:bodyPr/>
        <a:lstStyle/>
        <a:p>
          <a:endParaRPr lang="en-US"/>
        </a:p>
      </dgm:t>
    </dgm:pt>
    <dgm:pt modelId="{EEEF5520-70A0-4FA3-8FC1-DD30C2B7CA5F}">
      <dgm:prSet/>
      <dgm:spPr/>
      <dgm:t>
        <a:bodyPr/>
        <a:lstStyle/>
        <a:p>
          <a:r>
            <a:rPr lang="en-GB" b="1" i="1"/>
            <a:t>Example-2:</a:t>
          </a:r>
          <a:r>
            <a:rPr lang="en-GB" i="1"/>
            <a:t>Consider the page references 7, 0, 1, 2, 0, 3, 0, 4, 2, 3, 0, 3, 2, with 4 page frame. Find number of page fault.</a:t>
          </a:r>
          <a:endParaRPr lang="en-US"/>
        </a:p>
      </dgm:t>
    </dgm:pt>
    <dgm:pt modelId="{C7CAA5DA-434B-4FA3-879E-2C63618FF47A}" type="parTrans" cxnId="{FD046C5A-8165-45BF-A9BD-ED1A2D9C4AFA}">
      <dgm:prSet/>
      <dgm:spPr/>
      <dgm:t>
        <a:bodyPr/>
        <a:lstStyle/>
        <a:p>
          <a:endParaRPr lang="en-US"/>
        </a:p>
      </dgm:t>
    </dgm:pt>
    <dgm:pt modelId="{E1F4C38B-0FAC-4D07-963E-A040704B8024}" type="sibTrans" cxnId="{FD046C5A-8165-45BF-A9BD-ED1A2D9C4AFA}">
      <dgm:prSet/>
      <dgm:spPr/>
      <dgm:t>
        <a:bodyPr/>
        <a:lstStyle/>
        <a:p>
          <a:endParaRPr lang="en-US"/>
        </a:p>
      </dgm:t>
    </dgm:pt>
    <dgm:pt modelId="{4A10A1F0-6C92-4810-8911-EF56BAD0C00E}" type="pres">
      <dgm:prSet presAssocID="{26CC88FC-F173-47A9-B22E-A61891EF3E54}" presName="root" presStyleCnt="0">
        <dgm:presLayoutVars>
          <dgm:dir/>
          <dgm:resizeHandles val="exact"/>
        </dgm:presLayoutVars>
      </dgm:prSet>
      <dgm:spPr/>
      <dgm:t>
        <a:bodyPr/>
        <a:lstStyle/>
        <a:p>
          <a:endParaRPr lang="en-US"/>
        </a:p>
      </dgm:t>
    </dgm:pt>
    <dgm:pt modelId="{A3E1693D-D88D-47A6-BF85-B8B6C33E80FB}" type="pres">
      <dgm:prSet presAssocID="{8A51AE25-FB2A-4BC2-9F09-3D64655FFC11}" presName="compNode" presStyleCnt="0"/>
      <dgm:spPr/>
    </dgm:pt>
    <dgm:pt modelId="{CE406744-7706-4088-8E92-37D7D2421A9F}" type="pres">
      <dgm:prSet presAssocID="{8A51AE25-FB2A-4BC2-9F09-3D64655FFC11}" presName="bgRect" presStyleLbl="bgShp" presStyleIdx="0" presStyleCnt="2"/>
      <dgm:spPr/>
    </dgm:pt>
    <dgm:pt modelId="{81FD4C88-657B-4773-A279-CE8549D1776F}" type="pres">
      <dgm:prSet presAssocID="{8A51AE25-FB2A-4BC2-9F09-3D64655FFC1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AB4D40BF-126F-49C2-A3AB-8CD5D003B388}" type="pres">
      <dgm:prSet presAssocID="{8A51AE25-FB2A-4BC2-9F09-3D64655FFC11}" presName="spaceRect" presStyleCnt="0"/>
      <dgm:spPr/>
    </dgm:pt>
    <dgm:pt modelId="{4ABCEC18-4AB1-4F3C-9508-D631E7E65370}" type="pres">
      <dgm:prSet presAssocID="{8A51AE25-FB2A-4BC2-9F09-3D64655FFC11}" presName="parTx" presStyleLbl="revTx" presStyleIdx="0" presStyleCnt="2">
        <dgm:presLayoutVars>
          <dgm:chMax val="0"/>
          <dgm:chPref val="0"/>
        </dgm:presLayoutVars>
      </dgm:prSet>
      <dgm:spPr/>
      <dgm:t>
        <a:bodyPr/>
        <a:lstStyle/>
        <a:p>
          <a:endParaRPr lang="en-US"/>
        </a:p>
      </dgm:t>
    </dgm:pt>
    <dgm:pt modelId="{571EDBE1-37FE-404C-8670-F5387D490EC6}" type="pres">
      <dgm:prSet presAssocID="{5B019968-4E73-4CD9-9238-43680AC6ED11}" presName="sibTrans" presStyleCnt="0"/>
      <dgm:spPr/>
    </dgm:pt>
    <dgm:pt modelId="{5E87CDE8-A2A7-4FEB-B30B-33CDE98D0EFF}" type="pres">
      <dgm:prSet presAssocID="{EEEF5520-70A0-4FA3-8FC1-DD30C2B7CA5F}" presName="compNode" presStyleCnt="0"/>
      <dgm:spPr/>
    </dgm:pt>
    <dgm:pt modelId="{42A92D88-2572-4FB7-BBE7-FBCC263BA508}" type="pres">
      <dgm:prSet presAssocID="{EEEF5520-70A0-4FA3-8FC1-DD30C2B7CA5F}" presName="bgRect" presStyleLbl="bgShp" presStyleIdx="1" presStyleCnt="2"/>
      <dgm:spPr/>
    </dgm:pt>
    <dgm:pt modelId="{B2F21BA4-380C-4772-AC2C-A2BC11BE4BDB}" type="pres">
      <dgm:prSet presAssocID="{EEEF5520-70A0-4FA3-8FC1-DD30C2B7CA5F}"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Document"/>
        </a:ext>
      </dgm:extLst>
    </dgm:pt>
    <dgm:pt modelId="{E6E441E9-5E69-4704-A390-FF97EDF798A9}" type="pres">
      <dgm:prSet presAssocID="{EEEF5520-70A0-4FA3-8FC1-DD30C2B7CA5F}" presName="spaceRect" presStyleCnt="0"/>
      <dgm:spPr/>
    </dgm:pt>
    <dgm:pt modelId="{23D2DA61-8AC8-4CA6-97CE-532B4884DCEB}" type="pres">
      <dgm:prSet presAssocID="{EEEF5520-70A0-4FA3-8FC1-DD30C2B7CA5F}" presName="parTx" presStyleLbl="revTx" presStyleIdx="1" presStyleCnt="2">
        <dgm:presLayoutVars>
          <dgm:chMax val="0"/>
          <dgm:chPref val="0"/>
        </dgm:presLayoutVars>
      </dgm:prSet>
      <dgm:spPr/>
      <dgm:t>
        <a:bodyPr/>
        <a:lstStyle/>
        <a:p>
          <a:endParaRPr lang="en-US"/>
        </a:p>
      </dgm:t>
    </dgm:pt>
  </dgm:ptLst>
  <dgm:cxnLst>
    <dgm:cxn modelId="{1813FAB3-ADDD-4720-A3F5-6BFBF17C245B}" type="presOf" srcId="{8A51AE25-FB2A-4BC2-9F09-3D64655FFC11}" destId="{4ABCEC18-4AB1-4F3C-9508-D631E7E65370}" srcOrd="0" destOrd="0" presId="urn:microsoft.com/office/officeart/2018/2/layout/IconVerticalSolidList"/>
    <dgm:cxn modelId="{0C082F58-91D1-4C33-ADC9-DEDB3F21EE62}" type="presOf" srcId="{26CC88FC-F173-47A9-B22E-A61891EF3E54}" destId="{4A10A1F0-6C92-4810-8911-EF56BAD0C00E}" srcOrd="0" destOrd="0" presId="urn:microsoft.com/office/officeart/2018/2/layout/IconVerticalSolidList"/>
    <dgm:cxn modelId="{FD046C5A-8165-45BF-A9BD-ED1A2D9C4AFA}" srcId="{26CC88FC-F173-47A9-B22E-A61891EF3E54}" destId="{EEEF5520-70A0-4FA3-8FC1-DD30C2B7CA5F}" srcOrd="1" destOrd="0" parTransId="{C7CAA5DA-434B-4FA3-879E-2C63618FF47A}" sibTransId="{E1F4C38B-0FAC-4D07-963E-A040704B8024}"/>
    <dgm:cxn modelId="{13E43CB2-FE37-4C5E-B1D2-55A192337E36}" srcId="{26CC88FC-F173-47A9-B22E-A61891EF3E54}" destId="{8A51AE25-FB2A-4BC2-9F09-3D64655FFC11}" srcOrd="0" destOrd="0" parTransId="{1B146180-9E82-4DAE-96AD-9432426FB694}" sibTransId="{5B019968-4E73-4CD9-9238-43680AC6ED11}"/>
    <dgm:cxn modelId="{48510C97-59AA-456A-BFFB-C13784DCE511}" type="presOf" srcId="{EEEF5520-70A0-4FA3-8FC1-DD30C2B7CA5F}" destId="{23D2DA61-8AC8-4CA6-97CE-532B4884DCEB}" srcOrd="0" destOrd="0" presId="urn:microsoft.com/office/officeart/2018/2/layout/IconVerticalSolidList"/>
    <dgm:cxn modelId="{4592F82D-E5C8-4396-9DEC-F1F6DD7D2143}" type="presParOf" srcId="{4A10A1F0-6C92-4810-8911-EF56BAD0C00E}" destId="{A3E1693D-D88D-47A6-BF85-B8B6C33E80FB}" srcOrd="0" destOrd="0" presId="urn:microsoft.com/office/officeart/2018/2/layout/IconVerticalSolidList"/>
    <dgm:cxn modelId="{00A8372E-CA22-4389-AF3D-45AF8AE74AD0}" type="presParOf" srcId="{A3E1693D-D88D-47A6-BF85-B8B6C33E80FB}" destId="{CE406744-7706-4088-8E92-37D7D2421A9F}" srcOrd="0" destOrd="0" presId="urn:microsoft.com/office/officeart/2018/2/layout/IconVerticalSolidList"/>
    <dgm:cxn modelId="{28525A9D-E009-4911-932F-C934874EFEAD}" type="presParOf" srcId="{A3E1693D-D88D-47A6-BF85-B8B6C33E80FB}" destId="{81FD4C88-657B-4773-A279-CE8549D1776F}" srcOrd="1" destOrd="0" presId="urn:microsoft.com/office/officeart/2018/2/layout/IconVerticalSolidList"/>
    <dgm:cxn modelId="{15A05B0F-3381-418C-A4CC-796610BEF86C}" type="presParOf" srcId="{A3E1693D-D88D-47A6-BF85-B8B6C33E80FB}" destId="{AB4D40BF-126F-49C2-A3AB-8CD5D003B388}" srcOrd="2" destOrd="0" presId="urn:microsoft.com/office/officeart/2018/2/layout/IconVerticalSolidList"/>
    <dgm:cxn modelId="{A4EE37E0-2F6C-493C-81FF-582D98DC9580}" type="presParOf" srcId="{A3E1693D-D88D-47A6-BF85-B8B6C33E80FB}" destId="{4ABCEC18-4AB1-4F3C-9508-D631E7E65370}" srcOrd="3" destOrd="0" presId="urn:microsoft.com/office/officeart/2018/2/layout/IconVerticalSolidList"/>
    <dgm:cxn modelId="{F2379B2A-275B-4A99-A59A-34047E4919D8}" type="presParOf" srcId="{4A10A1F0-6C92-4810-8911-EF56BAD0C00E}" destId="{571EDBE1-37FE-404C-8670-F5387D490EC6}" srcOrd="1" destOrd="0" presId="urn:microsoft.com/office/officeart/2018/2/layout/IconVerticalSolidList"/>
    <dgm:cxn modelId="{2ADF111B-58EE-4965-A8CA-9BE80AC979DD}" type="presParOf" srcId="{4A10A1F0-6C92-4810-8911-EF56BAD0C00E}" destId="{5E87CDE8-A2A7-4FEB-B30B-33CDE98D0EFF}" srcOrd="2" destOrd="0" presId="urn:microsoft.com/office/officeart/2018/2/layout/IconVerticalSolidList"/>
    <dgm:cxn modelId="{0CEEE715-F364-4424-868D-406E8F2F44D0}" type="presParOf" srcId="{5E87CDE8-A2A7-4FEB-B30B-33CDE98D0EFF}" destId="{42A92D88-2572-4FB7-BBE7-FBCC263BA508}" srcOrd="0" destOrd="0" presId="urn:microsoft.com/office/officeart/2018/2/layout/IconVerticalSolidList"/>
    <dgm:cxn modelId="{3538EBF9-34AD-4D3A-A100-6E286BE70B38}" type="presParOf" srcId="{5E87CDE8-A2A7-4FEB-B30B-33CDE98D0EFF}" destId="{B2F21BA4-380C-4772-AC2C-A2BC11BE4BDB}" srcOrd="1" destOrd="0" presId="urn:microsoft.com/office/officeart/2018/2/layout/IconVerticalSolidList"/>
    <dgm:cxn modelId="{3490B642-6A36-4812-A228-1AD6B8BE49FD}" type="presParOf" srcId="{5E87CDE8-A2A7-4FEB-B30B-33CDE98D0EFF}" destId="{E6E441E9-5E69-4704-A390-FF97EDF798A9}" srcOrd="2" destOrd="0" presId="urn:microsoft.com/office/officeart/2018/2/layout/IconVerticalSolidList"/>
    <dgm:cxn modelId="{136CE519-181B-4EEB-A4F1-72F3AFE015A7}" type="presParOf" srcId="{5E87CDE8-A2A7-4FEB-B30B-33CDE98D0EFF}" destId="{23D2DA61-8AC8-4CA6-97CE-532B4884DC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65163-74A7-4268-BA41-06B1967CA28E}">
      <dsp:nvSpPr>
        <dsp:cNvPr id="0" name=""/>
        <dsp:cNvSpPr/>
      </dsp:nvSpPr>
      <dsp:spPr>
        <a:xfrm>
          <a:off x="0" y="0"/>
          <a:ext cx="10515600" cy="0"/>
        </a:xfrm>
        <a:prstGeom prst="line">
          <a:avLst/>
        </a:prstGeom>
        <a:solidFill>
          <a:schemeClr val="accen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5EEDDD-3D83-43DF-987B-770C0C83F139}">
      <dsp:nvSpPr>
        <dsp:cNvPr id="0" name=""/>
        <dsp:cNvSpPr/>
      </dsp:nvSpPr>
      <dsp:spPr>
        <a:xfrm>
          <a:off x="0" y="0"/>
          <a:ext cx="10515600" cy="208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a:t>An advantage of paging is the possibility of sharing common code. This is important in a time sharing environment. If the code is reentrant code (or pure code); it can be shared.</a:t>
          </a:r>
          <a:endParaRPr lang="en-US" sz="2800" kern="1200"/>
        </a:p>
      </dsp:txBody>
      <dsp:txXfrm>
        <a:off x="0" y="0"/>
        <a:ext cx="10515600" cy="2080260"/>
      </dsp:txXfrm>
    </dsp:sp>
    <dsp:sp modelId="{BCD3D6D3-772A-4B40-982C-6BB1548E3650}">
      <dsp:nvSpPr>
        <dsp:cNvPr id="0" name=""/>
        <dsp:cNvSpPr/>
      </dsp:nvSpPr>
      <dsp:spPr>
        <a:xfrm>
          <a:off x="0" y="2080260"/>
          <a:ext cx="10515600" cy="0"/>
        </a:xfrm>
        <a:prstGeom prst="line">
          <a:avLst/>
        </a:prstGeom>
        <a:solidFill>
          <a:schemeClr val="accen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5DB9C1-7ED1-4421-A43F-7E16FA3699D0}">
      <dsp:nvSpPr>
        <dsp:cNvPr id="0" name=""/>
        <dsp:cNvSpPr/>
      </dsp:nvSpPr>
      <dsp:spPr>
        <a:xfrm>
          <a:off x="0" y="2080260"/>
          <a:ext cx="10515600" cy="208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GB" sz="2800" kern="1200"/>
            <a:t>Reentrant code is non-self modifying code; it never changes during execution. Thus, two or more processes can execute the same code at the same time. Each process has its own copy of registers and data storage to hold the data for the process’s execution. The data for different processes will be different.</a:t>
          </a:r>
          <a:endParaRPr lang="en-US" sz="2800" kern="1200"/>
        </a:p>
      </dsp:txBody>
      <dsp:txXfrm>
        <a:off x="0" y="2080260"/>
        <a:ext cx="10515600" cy="20802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06744-7706-4088-8E92-37D7D2421A9F}">
      <dsp:nvSpPr>
        <dsp:cNvPr id="0" name=""/>
        <dsp:cNvSpPr/>
      </dsp:nvSpPr>
      <dsp:spPr>
        <a:xfrm>
          <a:off x="0" y="905728"/>
          <a:ext cx="6720759" cy="16721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D4C88-657B-4773-A279-CE8549D1776F}">
      <dsp:nvSpPr>
        <dsp:cNvPr id="0" name=""/>
        <dsp:cNvSpPr/>
      </dsp:nvSpPr>
      <dsp:spPr>
        <a:xfrm>
          <a:off x="505814" y="1281953"/>
          <a:ext cx="919662" cy="91966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48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4ABCEC18-4AB1-4F3C-9508-D631E7E65370}">
      <dsp:nvSpPr>
        <dsp:cNvPr id="0" name=""/>
        <dsp:cNvSpPr/>
      </dsp:nvSpPr>
      <dsp:spPr>
        <a:xfrm>
          <a:off x="1931290" y="905728"/>
          <a:ext cx="4789468" cy="167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65" tIns="176965" rIns="176965" bIns="176965" numCol="1" spcCol="1270" anchor="ctr" anchorCtr="0">
          <a:noAutofit/>
        </a:bodyPr>
        <a:lstStyle/>
        <a:p>
          <a:pPr lvl="0" algn="l" defTabSz="1111250">
            <a:lnSpc>
              <a:spcPct val="90000"/>
            </a:lnSpc>
            <a:spcBef>
              <a:spcPct val="0"/>
            </a:spcBef>
            <a:spcAft>
              <a:spcPct val="35000"/>
            </a:spcAft>
          </a:pPr>
          <a:r>
            <a:rPr lang="en-GB" sz="2500" kern="1200"/>
            <a:t>In this algorithm, pages are replaced which would not be used for the longest duration of time in the future.</a:t>
          </a:r>
          <a:endParaRPr lang="en-US" sz="2500" kern="1200"/>
        </a:p>
      </dsp:txBody>
      <dsp:txXfrm>
        <a:off x="1931290" y="905728"/>
        <a:ext cx="4789468" cy="1672113"/>
      </dsp:txXfrm>
    </dsp:sp>
    <dsp:sp modelId="{42A92D88-2572-4FB7-BBE7-FBCC263BA508}">
      <dsp:nvSpPr>
        <dsp:cNvPr id="0" name=""/>
        <dsp:cNvSpPr/>
      </dsp:nvSpPr>
      <dsp:spPr>
        <a:xfrm>
          <a:off x="0" y="2995869"/>
          <a:ext cx="6720759" cy="16721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21BA4-380C-4772-AC2C-A2BC11BE4BDB}">
      <dsp:nvSpPr>
        <dsp:cNvPr id="0" name=""/>
        <dsp:cNvSpPr/>
      </dsp:nvSpPr>
      <dsp:spPr>
        <a:xfrm>
          <a:off x="505814" y="3372095"/>
          <a:ext cx="919662" cy="91966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48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23D2DA61-8AC8-4CA6-97CE-532B4884DCEB}">
      <dsp:nvSpPr>
        <dsp:cNvPr id="0" name=""/>
        <dsp:cNvSpPr/>
      </dsp:nvSpPr>
      <dsp:spPr>
        <a:xfrm>
          <a:off x="1931290" y="2995869"/>
          <a:ext cx="4789468" cy="167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65" tIns="176965" rIns="176965" bIns="176965" numCol="1" spcCol="1270" anchor="ctr" anchorCtr="0">
          <a:noAutofit/>
        </a:bodyPr>
        <a:lstStyle/>
        <a:p>
          <a:pPr lvl="0" algn="l" defTabSz="1111250">
            <a:lnSpc>
              <a:spcPct val="90000"/>
            </a:lnSpc>
            <a:spcBef>
              <a:spcPct val="0"/>
            </a:spcBef>
            <a:spcAft>
              <a:spcPct val="35000"/>
            </a:spcAft>
          </a:pPr>
          <a:r>
            <a:rPr lang="en-GB" sz="2500" b="1" i="1" kern="1200"/>
            <a:t>Example-2:</a:t>
          </a:r>
          <a:r>
            <a:rPr lang="en-GB" sz="2500" i="1" kern="1200"/>
            <a:t>Consider the page references 7, 0, 1, 2, 0, 3, 0, 4, 2, 3, 0, 3, 2, with 4 page frame. Find number of page fault.</a:t>
          </a:r>
          <a:endParaRPr lang="en-US" sz="2500" kern="1200"/>
        </a:p>
      </dsp:txBody>
      <dsp:txXfrm>
        <a:off x="1931290" y="2995869"/>
        <a:ext cx="4789468" cy="16721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a14="http://schemas.microsoft.com/office/drawing/2010/main" xmlns:wp="http://schemas.openxmlformats.org/drawingml/2006/wordprocessingDrawing" xmlns:w="http://schemas.openxmlformats.org/wordprocessingml/2006/main" xmlns:m="http://schemas.openxmlformats.org/officeDocument/2006/math" xmlns:r="http://schemas.openxmlformats.org/officeDocument/2006/relationships"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lvl1pPr algn="r">
              <a:defRPr sz="1200"/>
            </a:lvl1pPr>
          </a:lstStyle>
          <a:p>
            <a:fld id="{B5A8FD80-BFCB-4B42-9560-168638ED0B7F}" type="datetimeFigureOut">
              <a:rPr lang="en-US" smtClean="0"/>
              <a:pPr/>
              <a:t>9/6/2021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lvl1pPr algn="r">
              <a:defRPr sz="1200"/>
            </a:lvl1pPr>
          </a:lstStyle>
          <a:p>
            <a:fld id="{20483BD4-3472-4D12-B285-F9E090B52530}" type="slidenum">
              <a:rPr lang="en-US" smtClean="0"/>
              <a:pPr/>
              <a:t>‹#›</a:t>
            </a:fld>
            <a:endParaRPr lang="en-US"/>
          </a:p>
        </p:txBody>
      </p:sp>
    </p:spTree>
    <p:extLst>
      <p:ext uri="{BB962C8B-B14F-4D97-AF65-F5344CB8AC3E}">
        <p14:creationId xmlns:p14="http://schemas.microsoft.com/office/powerpoint/2010/main" val="3268785045"/>
      </p:ext>
    </p:extLst>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2CF24FF9-D3B7-4967-B106-ECF021B1CBF4}" type="slidenum">
              <a:rPr lang="en-US" smtClean="0">
                <a:latin typeface="Times New Roman" charset="0"/>
              </a:rPr>
              <a:pPr/>
              <a:t>41</a:t>
            </a:fld>
            <a:endParaRPr lang="en-US" smtClean="0">
              <a:latin typeface="Times New Roman" charset="0"/>
            </a:endParaRPr>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F6BCC5B1-6F07-497B-BEBE-F7A6E8741826}" type="slidenum">
              <a:rPr lang="en-US" smtClean="0">
                <a:latin typeface="Times New Roman" charset="0"/>
              </a:rPr>
              <a:pPr/>
              <a:t>50</a:t>
            </a:fld>
            <a:endParaRPr lang="en-US" smtClean="0">
              <a:latin typeface="Times New Roman" charset="0"/>
            </a:endParaRPr>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37AFC1AC-6E3F-421F-A058-74AF65C63477}" type="slidenum">
              <a:rPr lang="en-US" smtClean="0">
                <a:latin typeface="Times New Roman" charset="0"/>
              </a:rPr>
              <a:pPr/>
              <a:t>51</a:t>
            </a:fld>
            <a:endParaRPr lang="en-US" smtClean="0">
              <a:latin typeface="Times New Roman" charset="0"/>
            </a:endParaRPr>
          </a:p>
        </p:txBody>
      </p:sp>
      <p:sp>
        <p:nvSpPr>
          <p:cNvPr id="135171" name="Rectangle 2"/>
          <p:cNvSpPr>
            <a:spLocks noGrp="1" noRot="1" noChangeAspect="1" noChangeArrowheads="1" noTextEdit="1"/>
          </p:cNvSpPr>
          <p:nvPr>
            <p:ph type="sldImg"/>
          </p:nvPr>
        </p:nvSpPr>
        <p:spPr/>
      </p:sp>
      <p:sp>
        <p:nvSpPr>
          <p:cNvPr id="135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63D0CD6D-DD84-46FD-BD81-98BF0A039C07}" type="slidenum">
              <a:rPr lang="en-US" smtClean="0">
                <a:latin typeface="Times New Roman" charset="0"/>
              </a:rPr>
              <a:pPr/>
              <a:t>52</a:t>
            </a:fld>
            <a:endParaRPr lang="en-US" smtClean="0">
              <a:latin typeface="Times New Roman"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r>
              <a:rPr lang="en-US" sz="1200" b="1">
                <a:cs typeface="Arial" pitchFamily="34" charset="0"/>
              </a:rPr>
              <a:t>NOTE: </a:t>
            </a:r>
            <a:r>
              <a:rPr lang="en-US" sz="120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defPPr/>
          </a:lstStyle>
          <a:p>
            <a:fld id="{0A3C37BE-C303-496D-B5CD-85F2937540FC}" type="slidenum">
              <a:rPr lang="en-US" smtClean="0"/>
              <a:pPr/>
              <a:t>171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FCAA2E8D-C12C-4F0F-BAB3-BB58B1C6E725}" type="slidenum">
              <a:rPr lang="en-US" smtClean="0">
                <a:latin typeface="Times New Roman" charset="0"/>
              </a:rPr>
              <a:pPr/>
              <a:t>42</a:t>
            </a:fld>
            <a:endParaRPr lang="en-US" smtClean="0">
              <a:latin typeface="Times New Roman" charset="0"/>
            </a:endParaRPr>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FCA8CB96-8854-4B05-840E-07027D7A6FEF}" type="slidenum">
              <a:rPr lang="en-US" smtClean="0">
                <a:latin typeface="Times New Roman" charset="0"/>
              </a:rPr>
              <a:pPr/>
              <a:t>43</a:t>
            </a:fld>
            <a:endParaRPr lang="en-US" smtClean="0">
              <a:latin typeface="Times New Roman" charset="0"/>
            </a:endParaRPr>
          </a:p>
        </p:txBody>
      </p:sp>
      <p:sp>
        <p:nvSpPr>
          <p:cNvPr id="126979" name="Rectangle 2"/>
          <p:cNvSpPr>
            <a:spLocks noGrp="1" noRot="1" noChangeAspect="1" noChangeArrowheads="1" noTextEdit="1"/>
          </p:cNvSpPr>
          <p:nvPr>
            <p:ph type="sldImg"/>
          </p:nvPr>
        </p:nvSpPr>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34E3357E-0454-402C-8714-5AA2E80D57C7}" type="slidenum">
              <a:rPr lang="en-US" smtClean="0">
                <a:latin typeface="Times New Roman" charset="0"/>
              </a:rPr>
              <a:pPr/>
              <a:t>44</a:t>
            </a:fld>
            <a:endParaRPr lang="en-US" smtClean="0">
              <a:latin typeface="Times New Roman" charset="0"/>
            </a:endParaRPr>
          </a:p>
        </p:txBody>
      </p:sp>
      <p:sp>
        <p:nvSpPr>
          <p:cNvPr id="128003" name="Rectangle 2"/>
          <p:cNvSpPr>
            <a:spLocks noGrp="1" noRot="1" noChangeAspect="1" noChangeArrowheads="1" noTextEdit="1"/>
          </p:cNvSpPr>
          <p:nvPr>
            <p:ph type="sldImg"/>
          </p:nvPr>
        </p:nvSpPr>
        <p:spPr/>
      </p:sp>
      <p:sp>
        <p:nvSpPr>
          <p:cNvPr id="1280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55DE8885-A3E3-499F-993B-3940EA4FE38D}" type="slidenum">
              <a:rPr lang="en-US" smtClean="0">
                <a:latin typeface="Times New Roman" charset="0"/>
              </a:rPr>
              <a:pPr/>
              <a:t>45</a:t>
            </a:fld>
            <a:endParaRPr lang="en-US" smtClean="0">
              <a:latin typeface="Times New Roman" charset="0"/>
            </a:endParaRPr>
          </a:p>
        </p:txBody>
      </p:sp>
      <p:sp>
        <p:nvSpPr>
          <p:cNvPr id="129027" name="Rectangle 2"/>
          <p:cNvSpPr>
            <a:spLocks noGrp="1" noRot="1" noChangeAspect="1" noChangeArrowheads="1" noTextEdit="1"/>
          </p:cNvSpPr>
          <p:nvPr>
            <p:ph type="sldImg"/>
          </p:nvPr>
        </p:nvSpPr>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E5280065-2268-455C-BE32-A09F1F58EA46}" type="slidenum">
              <a:rPr lang="en-US" smtClean="0">
                <a:latin typeface="Times New Roman" charset="0"/>
              </a:rPr>
              <a:pPr/>
              <a:t>46</a:t>
            </a:fld>
            <a:endParaRPr lang="en-US" smtClean="0">
              <a:latin typeface="Times New Roman" charset="0"/>
            </a:endParaRPr>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B1E73149-24F7-4877-82CD-03A45F3CB3CF}" type="slidenum">
              <a:rPr lang="en-US" smtClean="0">
                <a:latin typeface="Times New Roman" charset="0"/>
              </a:rPr>
              <a:pPr/>
              <a:t>47</a:t>
            </a:fld>
            <a:endParaRPr lang="en-US" smtClean="0">
              <a:latin typeface="Times New Roman" charset="0"/>
            </a:endParaRPr>
          </a:p>
        </p:txBody>
      </p:sp>
      <p:sp>
        <p:nvSpPr>
          <p:cNvPr id="131075" name="Rectangle 2"/>
          <p:cNvSpPr>
            <a:spLocks noGrp="1" noRot="1" noChangeAspect="1" noChangeArrowheads="1" noTextEdit="1"/>
          </p:cNvSpPr>
          <p:nvPr>
            <p:ph type="sldImg"/>
          </p:nvPr>
        </p:nvSpPr>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5CCDAD71-F29E-417B-89F5-9B8940FF86CB}" type="slidenum">
              <a:rPr lang="en-US" smtClean="0">
                <a:latin typeface="Times New Roman" charset="0"/>
              </a:rPr>
              <a:pPr/>
              <a:t>48</a:t>
            </a:fld>
            <a:endParaRPr lang="en-US" smtClean="0">
              <a:latin typeface="Times New Roman" charset="0"/>
            </a:endParaRPr>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13854">
              <a:defRPr>
                <a:solidFill>
                  <a:schemeClr val="tx1"/>
                </a:solidFill>
                <a:latin typeface="Verdana" charset="0"/>
              </a:defRPr>
            </a:lvl1pPr>
            <a:lvl2pPr marL="734852" indent="-282635" defTabSz="913854">
              <a:defRPr>
                <a:solidFill>
                  <a:schemeClr val="tx1"/>
                </a:solidFill>
                <a:latin typeface="Verdana" charset="0"/>
              </a:defRPr>
            </a:lvl2pPr>
            <a:lvl3pPr marL="1130541" indent="-226108" defTabSz="913854">
              <a:defRPr>
                <a:solidFill>
                  <a:schemeClr val="tx1"/>
                </a:solidFill>
                <a:latin typeface="Verdana" charset="0"/>
              </a:defRPr>
            </a:lvl3pPr>
            <a:lvl4pPr marL="1582758" indent="-226108" defTabSz="913854">
              <a:defRPr>
                <a:solidFill>
                  <a:schemeClr val="tx1"/>
                </a:solidFill>
                <a:latin typeface="Verdana" charset="0"/>
              </a:defRPr>
            </a:lvl4pPr>
            <a:lvl5pPr marL="2034974" indent="-226108" defTabSz="913854">
              <a:defRPr>
                <a:solidFill>
                  <a:schemeClr val="tx1"/>
                </a:solidFill>
                <a:latin typeface="Verdana" charset="0"/>
              </a:defRPr>
            </a:lvl5pPr>
            <a:lvl6pPr marL="2487191" indent="-226108" defTabSz="913854" eaLnBrk="0" fontAlgn="base" hangingPunct="0">
              <a:spcBef>
                <a:spcPct val="0"/>
              </a:spcBef>
              <a:spcAft>
                <a:spcPct val="0"/>
              </a:spcAft>
              <a:defRPr>
                <a:solidFill>
                  <a:schemeClr val="tx1"/>
                </a:solidFill>
                <a:latin typeface="Verdana" charset="0"/>
              </a:defRPr>
            </a:lvl6pPr>
            <a:lvl7pPr marL="2939407" indent="-226108" defTabSz="913854" eaLnBrk="0" fontAlgn="base" hangingPunct="0">
              <a:spcBef>
                <a:spcPct val="0"/>
              </a:spcBef>
              <a:spcAft>
                <a:spcPct val="0"/>
              </a:spcAft>
              <a:defRPr>
                <a:solidFill>
                  <a:schemeClr val="tx1"/>
                </a:solidFill>
                <a:latin typeface="Verdana" charset="0"/>
              </a:defRPr>
            </a:lvl7pPr>
            <a:lvl8pPr marL="3391624" indent="-226108" defTabSz="913854" eaLnBrk="0" fontAlgn="base" hangingPunct="0">
              <a:spcBef>
                <a:spcPct val="0"/>
              </a:spcBef>
              <a:spcAft>
                <a:spcPct val="0"/>
              </a:spcAft>
              <a:defRPr>
                <a:solidFill>
                  <a:schemeClr val="tx1"/>
                </a:solidFill>
                <a:latin typeface="Verdana" charset="0"/>
              </a:defRPr>
            </a:lvl8pPr>
            <a:lvl9pPr marL="3843840" indent="-226108" defTabSz="913854" eaLnBrk="0" fontAlgn="base" hangingPunct="0">
              <a:spcBef>
                <a:spcPct val="0"/>
              </a:spcBef>
              <a:spcAft>
                <a:spcPct val="0"/>
              </a:spcAft>
              <a:defRPr>
                <a:solidFill>
                  <a:schemeClr val="tx1"/>
                </a:solidFill>
                <a:latin typeface="Verdana" charset="0"/>
              </a:defRPr>
            </a:lvl9pPr>
          </a:lstStyle>
          <a:p>
            <a:fld id="{1AA043ED-1FF5-4DDC-B1DE-B362FCAD1EA0}" type="slidenum">
              <a:rPr lang="en-US" smtClean="0">
                <a:latin typeface="Times New Roman" charset="0"/>
              </a:rPr>
              <a:pPr/>
              <a:t>49</a:t>
            </a:fld>
            <a:endParaRPr lang="en-US" smtClean="0">
              <a:latin typeface="Times New Roman" charset="0"/>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eaLnBrk="1" hangingPunct="1"/>
            <a:endParaRPr lang="en-US" smtClean="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lstStyle>
          <a:p>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fld id="{8F727F02-EA0F-4A39-B903-AFA76B3E3862}" type="datetimeFigureOut">
              <a:rPr lang="en-US" smtClean="0"/>
              <a:pPr/>
              <a:t>9/6/2021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63CE2179-B67F-4DDA-BB70-D5E95A7C4906}" type="datetimeFigureOut">
              <a:rPr lang="en-US" smtClean="0"/>
              <a:pPr/>
              <a:t>9/6/2021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0CBDB83B-0DD1-4709-9AB3-FF7107768161}" type="datetimeFigureOut">
              <a:rPr lang="en-US" smtClean="0"/>
              <a:pPr/>
              <a:t>9/6/2021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defPPr/>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defPPr/>
            <a:lvl1pPr>
              <a:defRPr/>
            </a:lvl1pPr>
          </a:lstStyle>
          <a:p>
            <a:endParaRPr/>
          </a:p>
        </p:txBody>
      </p:sp>
      <p:sp>
        <p:nvSpPr>
          <p:cNvPr id="4" name="Holder 4"/>
          <p:cNvSpPr>
            <a:spLocks noGrp="1"/>
          </p:cNvSpPr>
          <p:nvPr>
            <p:ph type="ftr" sz="quarter" idx="5"/>
          </p:nvPr>
        </p:nvSpPr>
        <p:spPr/>
        <p:txBody>
          <a:bodyPr lIns="0" tIns="0" rIns="0" bIns="0"/>
          <a:lstStyle>
            <a:defPPr/>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defPPr/>
            <a:lvl1pPr algn="l">
              <a:defRPr>
                <a:solidFill>
                  <a:schemeClr val="tx1">
                    <a:tint val="75000"/>
                  </a:schemeClr>
                </a:solidFill>
              </a:defRPr>
            </a:lvl1pPr>
          </a:lstStyle>
          <a:p>
            <a:fld id="{1D8BD707-D9CF-40AE-B4C6-C98DA3205C09}" type="datetimeFigureOut">
              <a:rPr lang="en-US"/>
              <a:pPr/>
              <a:t>9/6/2021</a:t>
            </a:fld>
            <a:endParaRPr lang="en-US"/>
          </a:p>
        </p:txBody>
      </p:sp>
      <p:sp>
        <p:nvSpPr>
          <p:cNvPr id="6" name="Holder 6"/>
          <p:cNvSpPr>
            <a:spLocks noGrp="1"/>
          </p:cNvSpPr>
          <p:nvPr>
            <p:ph type="sldNum" sz="quarter" idx="7"/>
          </p:nvPr>
        </p:nvSpPr>
        <p:spPr/>
        <p:txBody>
          <a:bodyPr lIns="0" tIns="0" rIns="0" bIns="0"/>
          <a:lstStyle>
            <a:defPPr/>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defPPr/>
            <a:lvl1pPr>
              <a:defRPr sz="2400" b="0" i="0">
                <a:solidFill>
                  <a:srgbClr val="1F1348"/>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defPPr/>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defPPr/>
            <a:lvl1pPr algn="l">
              <a:defRPr>
                <a:solidFill>
                  <a:schemeClr val="tx1">
                    <a:tint val="75000"/>
                  </a:schemeClr>
                </a:solidFill>
              </a:defRPr>
            </a:lvl1pPr>
          </a:lstStyle>
          <a:p>
            <a:fld id="{1D8BD707-D9CF-40AE-B4C6-C98DA3205C09}" type="datetimeFigureOut">
              <a:rPr lang="en-US"/>
              <a:pPr/>
              <a:t>9/6/2021</a:t>
            </a:fld>
            <a:endParaRPr lang="en-US"/>
          </a:p>
        </p:txBody>
      </p:sp>
      <p:sp>
        <p:nvSpPr>
          <p:cNvPr id="6" name="Holder 6"/>
          <p:cNvSpPr>
            <a:spLocks noGrp="1"/>
          </p:cNvSpPr>
          <p:nvPr>
            <p:ph type="sldNum" sz="quarter" idx="7"/>
          </p:nvPr>
        </p:nvSpPr>
        <p:spPr/>
        <p:txBody>
          <a:bodyPr lIns="0" tIns="0" rIns="0" bIns="0"/>
          <a:lstStyle>
            <a:defPPr/>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defPPr/>
            <a:lvl1pPr>
              <a:defRPr sz="26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defPPr/>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defPPr/>
            <a:lvl1pPr>
              <a:defRPr/>
            </a:lvl1pPr>
          </a:lstStyle>
          <a:p>
            <a:endParaRPr/>
          </a:p>
        </p:txBody>
      </p:sp>
      <p:sp>
        <p:nvSpPr>
          <p:cNvPr id="5" name="Holder 5"/>
          <p:cNvSpPr>
            <a:spLocks noGrp="1"/>
          </p:cNvSpPr>
          <p:nvPr>
            <p:ph type="ftr" sz="quarter" idx="5"/>
          </p:nvPr>
        </p:nvSpPr>
        <p:spPr/>
        <p:txBody>
          <a:bodyPr lIns="0" tIns="0" rIns="0" bIns="0"/>
          <a:lstStyle>
            <a:defPPr/>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defPPr/>
            <a:lvl1pPr algn="l">
              <a:defRPr>
                <a:solidFill>
                  <a:schemeClr val="tx1">
                    <a:tint val="75000"/>
                  </a:schemeClr>
                </a:solidFill>
              </a:defRPr>
            </a:lvl1pPr>
          </a:lstStyle>
          <a:p>
            <a:fld id="{1D8BD707-D9CF-40AE-B4C6-C98DA3205C09}" type="datetimeFigureOut">
              <a:rPr lang="en-US"/>
              <a:pPr/>
              <a:t>9/6/2021</a:t>
            </a:fld>
            <a:endParaRPr lang="en-US"/>
          </a:p>
        </p:txBody>
      </p:sp>
      <p:sp>
        <p:nvSpPr>
          <p:cNvPr id="7" name="Holder 7"/>
          <p:cNvSpPr>
            <a:spLocks noGrp="1"/>
          </p:cNvSpPr>
          <p:nvPr>
            <p:ph type="sldNum" sz="quarter" idx="7"/>
          </p:nvPr>
        </p:nvSpPr>
        <p:spPr/>
        <p:txBody>
          <a:bodyPr lIns="0" tIns="0" rIns="0" bIns="0"/>
          <a:lstStyle>
            <a:defPPr/>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defPPr/>
            <a:lvl1pPr>
              <a:defRPr sz="26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defPPr/>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defPPr/>
            <a:lvl1pPr algn="l">
              <a:defRPr>
                <a:solidFill>
                  <a:schemeClr val="tx1">
                    <a:tint val="75000"/>
                  </a:schemeClr>
                </a:solidFill>
              </a:defRPr>
            </a:lvl1pPr>
          </a:lstStyle>
          <a:p>
            <a:fld id="{1D8BD707-D9CF-40AE-B4C6-C98DA3205C09}" type="datetimeFigureOut">
              <a:rPr lang="en-US"/>
              <a:pPr/>
              <a:t>9/6/2021</a:t>
            </a:fld>
            <a:endParaRPr lang="en-US"/>
          </a:p>
        </p:txBody>
      </p:sp>
      <p:sp>
        <p:nvSpPr>
          <p:cNvPr id="5" name="Holder 5"/>
          <p:cNvSpPr>
            <a:spLocks noGrp="1"/>
          </p:cNvSpPr>
          <p:nvPr>
            <p:ph type="sldNum" sz="quarter" idx="7"/>
          </p:nvPr>
        </p:nvSpPr>
        <p:spPr/>
        <p:txBody>
          <a:bodyPr lIns="0" tIns="0" rIns="0" bIns="0"/>
          <a:lstStyle>
            <a:defPPr/>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3EF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ftr" sz="quarter" idx="5"/>
          </p:nvPr>
        </p:nvSpPr>
        <p:spPr/>
        <p:txBody>
          <a:bodyPr lIns="0" tIns="0" rIns="0" bIns="0"/>
          <a:lstStyle>
            <a:defPPr/>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defPPr/>
            <a:lvl1pPr algn="l">
              <a:defRPr>
                <a:solidFill>
                  <a:schemeClr val="tx1">
                    <a:tint val="75000"/>
                  </a:schemeClr>
                </a:solidFill>
              </a:defRPr>
            </a:lvl1pPr>
          </a:lstStyle>
          <a:p>
            <a:fld id="{1D8BD707-D9CF-40AE-B4C6-C98DA3205C09}" type="datetimeFigureOut">
              <a:rPr lang="en-US"/>
              <a:pPr/>
              <a:t>9/6/2021</a:t>
            </a:fld>
            <a:endParaRPr lang="en-US"/>
          </a:p>
        </p:txBody>
      </p:sp>
      <p:sp>
        <p:nvSpPr>
          <p:cNvPr id="4" name="Holder 4"/>
          <p:cNvSpPr>
            <a:spLocks noGrp="1"/>
          </p:cNvSpPr>
          <p:nvPr>
            <p:ph type="sldNum" sz="quarter" idx="7"/>
          </p:nvPr>
        </p:nvSpPr>
        <p:spPr/>
        <p:txBody>
          <a:bodyPr lIns="0" tIns="0" rIns="0" bIns="0"/>
          <a:lstStyle>
            <a:defPPr/>
            <a:lvl1pPr algn="r">
              <a:defRPr>
                <a:solidFill>
                  <a:schemeClr val="tx1">
                    <a:tint val="75000"/>
                  </a:schemeClr>
                </a:solidFill>
              </a:defRPr>
            </a:lvl1pPr>
          </a:lstStyle>
          <a:p>
            <a:fld id="{B6F15528-21DE-4FAA-801E-634DDDAF4B2B}" type="slidenum">
              <a:pPr/>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def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3401127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264738122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39477872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idx="1"/>
          </p:nvPr>
        </p:nvSpPr>
        <p:spPr/>
        <p:txBody>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fld id="{66FFB898-028A-4878-B812-E0BB0454115D}" type="datetimeFigureOut">
              <a:rPr lang="en-US" smtClean="0"/>
              <a:pPr/>
              <a:t>9/6/2021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36047197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467097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29188495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248366151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199697554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238150148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168597313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fld id="{42B3D1DC-5E43-4B98-9F95-7D17AA848A15}" type="datetimeFigureOut">
              <a:rPr lang="en-US" smtClean="0"/>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98894F4B-09F7-460E-B08A-FAE031C29A66}" type="slidenum">
              <a:rPr lang="en-US" smtClean="0"/>
              <a:pPr/>
              <a:t>‹#›</a:t>
            </a:fld>
            <a:endParaRPr lang="en-US"/>
          </a:p>
        </p:txBody>
      </p:sp>
    </p:spTree>
    <p:extLst>
      <p:ext uri="{BB962C8B-B14F-4D97-AF65-F5344CB8AC3E}">
        <p14:creationId xmlns:p14="http://schemas.microsoft.com/office/powerpoint/2010/main" val="286736243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FC9EA1E-98C4-4A2E-AAC3-800E357DC9FE}"/>
              </a:ext>
            </a:extLst>
          </p:cNvPr>
          <p:cNvSpPr>
            <a:spLocks noGrp="1"/>
          </p:cNvSpPr>
          <p:nvPr>
            <p:ph type="ctrTitle"/>
          </p:nvPr>
        </p:nvSpPr>
        <p:spPr>
          <a:xfrm>
            <a:off x="1517904" y="1517904"/>
            <a:ext cx="9144000" cy="2798064"/>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A96B1FA-5AE6-4D57-B37B-4AA0216007F8}"/>
              </a:ext>
            </a:extLst>
          </p:cNvPr>
          <p:cNvSpPr>
            <a:spLocks noGrp="1"/>
          </p:cNvSpPr>
          <p:nvPr>
            <p:ph type="subTitle" idx="1"/>
          </p:nvPr>
        </p:nvSpPr>
        <p:spPr>
          <a:xfrm>
            <a:off x="1517904" y="4572000"/>
            <a:ext cx="9144000" cy="1527048"/>
          </a:xfrm>
        </p:spPr>
        <p:txBody>
          <a:bodyPr/>
          <a:lstStyle>
            <a:defPPr/>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1F49B66-DBC3-45EE-A6E1-DE10A6C186C8}"/>
              </a:ext>
            </a:extLst>
          </p:cNvPr>
          <p:cNvSpPr>
            <a:spLocks noGrp="1"/>
          </p:cNvSpPr>
          <p:nvPr>
            <p:ph type="dt" sz="half" idx="10"/>
          </p:nvPr>
        </p:nvSpPr>
        <p:spPr/>
        <p:txBody>
          <a:bodyPr/>
          <a:lstStyle>
            <a:defPPr/>
          </a:lstStyle>
          <a:p>
            <a:pPr algn="r"/>
            <a:fld id="{3F9AFA87-1417-4992-ABD9-27C3BC8CC883}" type="datetimeFigureOut">
              <a:rPr lang="en-US" smtClean="0"/>
              <a:pPr algn="r"/>
              <a:t>9/6/2021</a:t>
            </a:fld>
            <a:endParaRPr lang="en-US"/>
          </a:p>
        </p:txBody>
      </p:sp>
      <p:sp>
        <p:nvSpPr>
          <p:cNvPr id="8" name="Footer Placeholder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41085F0-1967-4B4F-9824-58E9F2E05125}"/>
              </a:ext>
            </a:extLst>
          </p:cNvPr>
          <p:cNvSpPr>
            <a:spLocks noGrp="1"/>
          </p:cNvSpPr>
          <p:nvPr>
            <p:ph type="ftr" sz="quarter" idx="11"/>
          </p:nvPr>
        </p:nvSpPr>
        <p:spPr/>
        <p:txBody>
          <a:bodyPr/>
          <a:lstStyle>
            <a:defPPr/>
          </a:lstStyle>
          <a:p>
            <a:endParaRPr lang="en-US" sz="1000"/>
          </a:p>
        </p:txBody>
      </p:sp>
      <p:sp>
        <p:nvSpPr>
          <p:cNvPr id="9" name="Slide Number Placeholder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0AEDEE5-31B5-4868-8C16-47FF43E276A4}"/>
              </a:ext>
            </a:extLst>
          </p:cNvPr>
          <p:cNvSpPr>
            <a:spLocks noGrp="1"/>
          </p:cNvSpPr>
          <p:nvPr>
            <p:ph type="sldNum" sz="quarter" idx="12"/>
          </p:nvPr>
        </p:nvSpPr>
        <p:spPr/>
        <p:txBody>
          <a:bodyPr/>
          <a:lstStyle>
            <a:def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54718193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24C5BB2-C09C-49B0-BAFA-DE1801CD3E90}"/>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A47C21-944D-47FE-9519-A25518837115}"/>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7CE36D-6B7B-4D5E-831E-34A4286D6E6A}"/>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A2AD668-6E19-425C-88F7-AF4220662C0D}"/>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905C53-CF7C-4936-9E35-1BEBD683626E}"/>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26526990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defPPr/>
          </a:lstStyle>
          <a:p>
            <a:fld id="{19440A6D-7152-4343-8D3F-DA883E4D96DD}" type="datetimeFigureOut">
              <a:rPr lang="en-US" smtClean="0"/>
              <a:pPr/>
              <a:t>9/6/2021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8146C78-A717-4E1F-A742-FD5AECA03B4B}"/>
              </a:ext>
            </a:extLst>
          </p:cNvPr>
          <p:cNvSpPr>
            <a:spLocks noGrp="1"/>
          </p:cNvSpPr>
          <p:nvPr>
            <p:ph type="title"/>
          </p:nvPr>
        </p:nvSpPr>
        <p:spPr>
          <a:xfrm>
            <a:off x="1517904" y="1517904"/>
            <a:ext cx="91440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DA1270D-CCAE-4437-A0C0-052D111DFC80}"/>
              </a:ext>
            </a:extLst>
          </p:cNvPr>
          <p:cNvSpPr>
            <a:spLocks noGrp="1"/>
          </p:cNvSpPr>
          <p:nvPr>
            <p:ph type="body" idx="1"/>
          </p:nvPr>
        </p:nvSpPr>
        <p:spPr>
          <a:xfrm>
            <a:off x="1517904" y="4572000"/>
            <a:ext cx="9144000" cy="1500187"/>
          </a:xfrm>
        </p:spPr>
        <p:txBody>
          <a:bodyPr/>
          <a:lstStyle>
            <a:defPPr/>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9F006A-7EEE-4DB0-8F92-D34C0D46C38E}"/>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DA3F2ED-2B0E-44A9-8603-286CA06345D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F4D801C-6B4E-40B6-9D6E-558192264D2E}"/>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426740751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DC446AA-9418-4C3E-901B-8E2806122E1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5997482-2CA6-4707-976E-6FD4B57BFE66}"/>
              </a:ext>
            </a:extLst>
          </p:cNvPr>
          <p:cNvSpPr>
            <a:spLocks noGrp="1"/>
          </p:cNvSpPr>
          <p:nvPr>
            <p:ph sz="half" idx="1"/>
          </p:nvPr>
        </p:nvSpPr>
        <p:spPr>
          <a:xfrm>
            <a:off x="1517904" y="2980944"/>
            <a:ext cx="4334256" cy="311810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B909652-DD12-479C-B639-9452CBA8C019}"/>
              </a:ext>
            </a:extLst>
          </p:cNvPr>
          <p:cNvSpPr>
            <a:spLocks noGrp="1"/>
          </p:cNvSpPr>
          <p:nvPr>
            <p:ph sz="half" idx="2"/>
          </p:nvPr>
        </p:nvSpPr>
        <p:spPr>
          <a:xfrm>
            <a:off x="6336792" y="2980944"/>
            <a:ext cx="4334256" cy="311810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D0EC7A6-AFB1-4989-A0B4-B422D5B2C69C}"/>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8D2117C-B497-4647-A66B-1887750FB538}"/>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9E8C7AF-5092-416B-B61C-F41D3C573E0C}"/>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75748409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E90CDE0-3FEB-42A0-8BCC-7DADE7D4A621}"/>
              </a:ext>
            </a:extLst>
          </p:cNvPr>
          <p:cNvSpPr>
            <a:spLocks noGrp="1"/>
          </p:cNvSpPr>
          <p:nvPr>
            <p:ph type="body" idx="1"/>
          </p:nvPr>
        </p:nvSpPr>
        <p:spPr>
          <a:xfrm>
            <a:off x="1517905" y="2944368"/>
            <a:ext cx="4334256" cy="606026"/>
          </a:xfrm>
        </p:spPr>
        <p:txBody>
          <a:bodyPr anchor="b"/>
          <a:lstStyle>
            <a:defPPr/>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778B8B-E9A3-44BE-85A6-3E316659A9B4}"/>
              </a:ext>
            </a:extLst>
          </p:cNvPr>
          <p:cNvSpPr>
            <a:spLocks noGrp="1"/>
          </p:cNvSpPr>
          <p:nvPr>
            <p:ph sz="half" idx="2"/>
          </p:nvPr>
        </p:nvSpPr>
        <p:spPr>
          <a:xfrm>
            <a:off x="1517904" y="3644987"/>
            <a:ext cx="4334256" cy="2449645"/>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0BF1BCA-A435-4779-A6FE-15207141F519}"/>
              </a:ext>
            </a:extLst>
          </p:cNvPr>
          <p:cNvSpPr>
            <a:spLocks noGrp="1"/>
          </p:cNvSpPr>
          <p:nvPr>
            <p:ph type="body" sz="quarter" idx="3"/>
          </p:nvPr>
        </p:nvSpPr>
        <p:spPr>
          <a:xfrm>
            <a:off x="6336792" y="2944368"/>
            <a:ext cx="4334256" cy="606026"/>
          </a:xfrm>
        </p:spPr>
        <p:txBody>
          <a:bodyPr anchor="b"/>
          <a:lstStyle>
            <a:defPPr/>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49B1923-9749-49E3-88FA-75C326E6719A}"/>
              </a:ext>
            </a:extLst>
          </p:cNvPr>
          <p:cNvSpPr>
            <a:spLocks noGrp="1"/>
          </p:cNvSpPr>
          <p:nvPr>
            <p:ph sz="quarter" idx="4"/>
          </p:nvPr>
        </p:nvSpPr>
        <p:spPr>
          <a:xfrm>
            <a:off x="6336792" y="3644987"/>
            <a:ext cx="4334256" cy="2449645"/>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F3A70F0-5AFA-4C5A-812B-220C6A38DB6B}"/>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8" name="Footer Placeholder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76AF721-83FE-4B57-B910-C395D23FDE31}"/>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56A5893-52F1-44A1-AE8E-CF094DB41CFA}"/>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
        <p:nvSpPr>
          <p:cNvPr id="10" name="Tit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9D22302-83E3-4E22-93DF-1E5D463B64C3}"/>
              </a:ext>
            </a:extLst>
          </p:cNvPr>
          <p:cNvSpPr>
            <a:spLocks noGrp="1"/>
          </p:cNvSpPr>
          <p:nvPr>
            <p:ph type="title"/>
          </p:nvPr>
        </p:nvSpPr>
        <p:spPr/>
        <p:txBody>
          <a:bodyPr/>
          <a:lstStyle>
            <a:defPPr/>
          </a:lstStyle>
          <a:p>
            <a:r>
              <a:rPr lang="en-US"/>
              <a:t>Click to edit Master title style</a:t>
            </a:r>
          </a:p>
        </p:txBody>
      </p:sp>
    </p:spTree>
    <p:extLst>
      <p:ext uri="{BB962C8B-B14F-4D97-AF65-F5344CB8AC3E}">
        <p14:creationId xmlns:p14="http://schemas.microsoft.com/office/powerpoint/2010/main" val="226843743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CED85A6-A4E6-4160-BE43-8146A9894647}"/>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BA24A80-0792-4B3B-BB5A-8B2BD91095A7}"/>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4" name="Footer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526116E-7A6D-485F-9FA2-25F94D4F40FB}"/>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309ADCC-C5F2-4D90-B153-93DF55858291}"/>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138205985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7862271-51F6-4122-9709-D279042F8846}"/>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3" name="Footer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52CFE08-03FE-487B-8963-9FAD3049CFFA}"/>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935A50-18AE-4CB1-BB10-1CBDD8A7C2C4}"/>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13726350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FB1F0BD-641B-4148-BCB3-2704218C80B8}"/>
              </a:ext>
            </a:extLst>
          </p:cNvPr>
          <p:cNvSpPr>
            <a:spLocks noGrp="1"/>
          </p:cNvSpPr>
          <p:nvPr>
            <p:ph idx="1"/>
          </p:nvPr>
        </p:nvSpPr>
        <p:spPr>
          <a:xfrm>
            <a:off x="5330952" y="1517904"/>
            <a:ext cx="5330952" cy="4581144"/>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A3A3A03-31BD-4E7E-879A-A1C71849703C}"/>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A39078-7D38-4851-A363-B6BC179A50EE}"/>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1FF25E-A25D-47AA-94EB-580A74F01F1F}"/>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08930728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Picture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C9CA7C-B9D0-4A72-8061-1E02AA15FE86}"/>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53EFC84-C9FE-4BFA-9B4E-4516A1362550}"/>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01A469-3EFC-4F94-8482-378582E1C14F}"/>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55501461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DF9454-6F74-46A8-B299-4AF451BFB928}"/>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F55CA9-A0BD-4609-9307-BAF987B2626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25E4293-851E-4FA2-BFF2-B646A42369DE}"/>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9A907F5-F26D-4A91-8D70-AB54F8B43D3F}"/>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78ACBD8-D942-449E-A2B8-358CD1365C0A}"/>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59674723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DA50897-0C2E-420B-9A38-A8D5C1D72786}"/>
              </a:ext>
            </a:extLst>
          </p:cNvPr>
          <p:cNvSpPr>
            <a:spLocks noGrp="1"/>
          </p:cNvSpPr>
          <p:nvPr>
            <p:ph type="title" orient="vert"/>
          </p:nvPr>
        </p:nvSpPr>
        <p:spPr>
          <a:xfrm>
            <a:off x="8450317" y="1517904"/>
            <a:ext cx="2220731" cy="4546786"/>
          </a:xfrm>
        </p:spPr>
        <p:txBody>
          <a:bodyPr vert="eaVert"/>
          <a:lstStyle>
            <a:defPPr/>
          </a:lstStyle>
          <a:p>
            <a:r>
              <a:rPr lang="en-US"/>
              <a:t>Click to edit Master title style</a:t>
            </a:r>
          </a:p>
        </p:txBody>
      </p:sp>
      <p:sp>
        <p:nvSpPr>
          <p:cNvPr id="3" name="Vertical 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EDB2173-32A5-4677-A08F-DAB8FD430D1A}"/>
              </a:ext>
            </a:extLst>
          </p:cNvPr>
          <p:cNvSpPr>
            <a:spLocks noGrp="1"/>
          </p:cNvSpPr>
          <p:nvPr>
            <p:ph type="body" orient="vert" idx="1"/>
          </p:nvPr>
        </p:nvSpPr>
        <p:spPr>
          <a:xfrm>
            <a:off x="1517904" y="1517904"/>
            <a:ext cx="6562553" cy="4546786"/>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3DB124D-B801-4A6A-9DAF-EBC1B98FE4F7}"/>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8DAF8DF-2544-45A5-B62B-BB7948FCCA45}"/>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4AC232D-131E-4BE6-8E2E-BAF5A30846D6}"/>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240816759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FC9EA1E-98C4-4A2E-AAC3-800E357DC9FE}"/>
              </a:ext>
            </a:extLst>
          </p:cNvPr>
          <p:cNvSpPr>
            <a:spLocks noGrp="1"/>
          </p:cNvSpPr>
          <p:nvPr>
            <p:ph type="ctrTitle"/>
          </p:nvPr>
        </p:nvSpPr>
        <p:spPr>
          <a:xfrm>
            <a:off x="1517904" y="1517904"/>
            <a:ext cx="9144000" cy="2798064"/>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A96B1FA-5AE6-4D57-B37B-4AA0216007F8}"/>
              </a:ext>
            </a:extLst>
          </p:cNvPr>
          <p:cNvSpPr>
            <a:spLocks noGrp="1"/>
          </p:cNvSpPr>
          <p:nvPr>
            <p:ph type="subTitle" idx="1"/>
          </p:nvPr>
        </p:nvSpPr>
        <p:spPr>
          <a:xfrm>
            <a:off x="1517904" y="4572000"/>
            <a:ext cx="9144000" cy="1527048"/>
          </a:xfrm>
        </p:spPr>
        <p:txBody>
          <a:bodyPr/>
          <a:lstStyle>
            <a:defPPr/>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1F49B66-DBC3-45EE-A6E1-DE10A6C186C8}"/>
              </a:ext>
            </a:extLst>
          </p:cNvPr>
          <p:cNvSpPr>
            <a:spLocks noGrp="1"/>
          </p:cNvSpPr>
          <p:nvPr>
            <p:ph type="dt" sz="half" idx="10"/>
          </p:nvPr>
        </p:nvSpPr>
        <p:spPr/>
        <p:txBody>
          <a:bodyPr/>
          <a:lstStyle>
            <a:defPPr/>
          </a:lstStyle>
          <a:p>
            <a:pPr algn="r"/>
            <a:fld id="{3F9AFA87-1417-4992-ABD9-27C3BC8CC883}" type="datetimeFigureOut">
              <a:rPr lang="en-US" smtClean="0"/>
              <a:pPr algn="r"/>
              <a:t>9/6/2021</a:t>
            </a:fld>
            <a:endParaRPr lang="en-US"/>
          </a:p>
        </p:txBody>
      </p:sp>
      <p:sp>
        <p:nvSpPr>
          <p:cNvPr id="8" name="Footer Placeholder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41085F0-1967-4B4F-9824-58E9F2E05125}"/>
              </a:ext>
            </a:extLst>
          </p:cNvPr>
          <p:cNvSpPr>
            <a:spLocks noGrp="1"/>
          </p:cNvSpPr>
          <p:nvPr>
            <p:ph type="ftr" sz="quarter" idx="11"/>
          </p:nvPr>
        </p:nvSpPr>
        <p:spPr/>
        <p:txBody>
          <a:bodyPr/>
          <a:lstStyle>
            <a:defPPr/>
          </a:lstStyle>
          <a:p>
            <a:endParaRPr lang="en-US" sz="1000"/>
          </a:p>
        </p:txBody>
      </p:sp>
      <p:sp>
        <p:nvSpPr>
          <p:cNvPr id="9" name="Slide Number Placeholder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0AEDEE5-31B5-4868-8C16-47FF43E276A4}"/>
              </a:ext>
            </a:extLst>
          </p:cNvPr>
          <p:cNvSpPr>
            <a:spLocks noGrp="1"/>
          </p:cNvSpPr>
          <p:nvPr>
            <p:ph type="sldNum" sz="quarter" idx="12"/>
          </p:nvPr>
        </p:nvSpPr>
        <p:spPr/>
        <p:txBody>
          <a:bodyPr/>
          <a:lstStyle>
            <a:def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54718193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fld id="{5F45A0E1-4D87-4229-BAA9-1470886E6F45}" type="datetimeFigureOut">
              <a:rPr lang="en-US" smtClean="0"/>
              <a:pPr/>
              <a:t>9/6/2021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24C5BB2-C09C-49B0-BAFA-DE1801CD3E90}"/>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A47C21-944D-47FE-9519-A25518837115}"/>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7CE36D-6B7B-4D5E-831E-34A4286D6E6A}"/>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A2AD668-6E19-425C-88F7-AF4220662C0D}"/>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905C53-CF7C-4936-9E35-1BEBD683626E}"/>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265269903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8146C78-A717-4E1F-A742-FD5AECA03B4B}"/>
              </a:ext>
            </a:extLst>
          </p:cNvPr>
          <p:cNvSpPr>
            <a:spLocks noGrp="1"/>
          </p:cNvSpPr>
          <p:nvPr>
            <p:ph type="title"/>
          </p:nvPr>
        </p:nvSpPr>
        <p:spPr>
          <a:xfrm>
            <a:off x="1517904" y="1517904"/>
            <a:ext cx="91440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DA1270D-CCAE-4437-A0C0-052D111DFC80}"/>
              </a:ext>
            </a:extLst>
          </p:cNvPr>
          <p:cNvSpPr>
            <a:spLocks noGrp="1"/>
          </p:cNvSpPr>
          <p:nvPr>
            <p:ph type="body" idx="1"/>
          </p:nvPr>
        </p:nvSpPr>
        <p:spPr>
          <a:xfrm>
            <a:off x="1517904" y="4572000"/>
            <a:ext cx="9144000" cy="1500187"/>
          </a:xfrm>
        </p:spPr>
        <p:txBody>
          <a:bodyPr/>
          <a:lstStyle>
            <a:defPPr/>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9F006A-7EEE-4DB0-8F92-D34C0D46C38E}"/>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DA3F2ED-2B0E-44A9-8603-286CA06345D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F4D801C-6B4E-40B6-9D6E-558192264D2E}"/>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42674075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DC446AA-9418-4C3E-901B-8E2806122E17}"/>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5997482-2CA6-4707-976E-6FD4B57BFE66}"/>
              </a:ext>
            </a:extLst>
          </p:cNvPr>
          <p:cNvSpPr>
            <a:spLocks noGrp="1"/>
          </p:cNvSpPr>
          <p:nvPr>
            <p:ph sz="half" idx="1"/>
          </p:nvPr>
        </p:nvSpPr>
        <p:spPr>
          <a:xfrm>
            <a:off x="1517904" y="2980944"/>
            <a:ext cx="4334256" cy="311810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B909652-DD12-479C-B639-9452CBA8C019}"/>
              </a:ext>
            </a:extLst>
          </p:cNvPr>
          <p:cNvSpPr>
            <a:spLocks noGrp="1"/>
          </p:cNvSpPr>
          <p:nvPr>
            <p:ph sz="half" idx="2"/>
          </p:nvPr>
        </p:nvSpPr>
        <p:spPr>
          <a:xfrm>
            <a:off x="6336792" y="2980944"/>
            <a:ext cx="4334256" cy="3118104"/>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D0EC7A6-AFB1-4989-A0B4-B422D5B2C69C}"/>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8D2117C-B497-4647-A66B-1887750FB538}"/>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9E8C7AF-5092-416B-B61C-F41D3C573E0C}"/>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75748409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E90CDE0-3FEB-42A0-8BCC-7DADE7D4A621}"/>
              </a:ext>
            </a:extLst>
          </p:cNvPr>
          <p:cNvSpPr>
            <a:spLocks noGrp="1"/>
          </p:cNvSpPr>
          <p:nvPr>
            <p:ph type="body" idx="1"/>
          </p:nvPr>
        </p:nvSpPr>
        <p:spPr>
          <a:xfrm>
            <a:off x="1517905" y="2944368"/>
            <a:ext cx="4334256" cy="606026"/>
          </a:xfrm>
        </p:spPr>
        <p:txBody>
          <a:bodyPr anchor="b"/>
          <a:lstStyle>
            <a:defPPr/>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778B8B-E9A3-44BE-85A6-3E316659A9B4}"/>
              </a:ext>
            </a:extLst>
          </p:cNvPr>
          <p:cNvSpPr>
            <a:spLocks noGrp="1"/>
          </p:cNvSpPr>
          <p:nvPr>
            <p:ph sz="half" idx="2"/>
          </p:nvPr>
        </p:nvSpPr>
        <p:spPr>
          <a:xfrm>
            <a:off x="1517904" y="3644987"/>
            <a:ext cx="4334256" cy="2449645"/>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0BF1BCA-A435-4779-A6FE-15207141F519}"/>
              </a:ext>
            </a:extLst>
          </p:cNvPr>
          <p:cNvSpPr>
            <a:spLocks noGrp="1"/>
          </p:cNvSpPr>
          <p:nvPr>
            <p:ph type="body" sz="quarter" idx="3"/>
          </p:nvPr>
        </p:nvSpPr>
        <p:spPr>
          <a:xfrm>
            <a:off x="6336792" y="2944368"/>
            <a:ext cx="4334256" cy="606026"/>
          </a:xfrm>
        </p:spPr>
        <p:txBody>
          <a:bodyPr anchor="b"/>
          <a:lstStyle>
            <a:defPPr/>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49B1923-9749-49E3-88FA-75C326E6719A}"/>
              </a:ext>
            </a:extLst>
          </p:cNvPr>
          <p:cNvSpPr>
            <a:spLocks noGrp="1"/>
          </p:cNvSpPr>
          <p:nvPr>
            <p:ph sz="quarter" idx="4"/>
          </p:nvPr>
        </p:nvSpPr>
        <p:spPr>
          <a:xfrm>
            <a:off x="6336792" y="3644987"/>
            <a:ext cx="4334256" cy="2449645"/>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F3A70F0-5AFA-4C5A-812B-220C6A38DB6B}"/>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8" name="Footer Placeholder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76AF721-83FE-4B57-B910-C395D23FDE31}"/>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56A5893-52F1-44A1-AE8E-CF094DB41CFA}"/>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
        <p:nvSpPr>
          <p:cNvPr id="10" name="Tit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9D22302-83E3-4E22-93DF-1E5D463B64C3}"/>
              </a:ext>
            </a:extLst>
          </p:cNvPr>
          <p:cNvSpPr>
            <a:spLocks noGrp="1"/>
          </p:cNvSpPr>
          <p:nvPr>
            <p:ph type="title"/>
          </p:nvPr>
        </p:nvSpPr>
        <p:spPr/>
        <p:txBody>
          <a:bodyPr/>
          <a:lstStyle>
            <a:defPPr/>
          </a:lstStyle>
          <a:p>
            <a:r>
              <a:rPr lang="en-US"/>
              <a:t>Click to edit Master title style</a:t>
            </a:r>
          </a:p>
        </p:txBody>
      </p:sp>
    </p:spTree>
    <p:extLst>
      <p:ext uri="{BB962C8B-B14F-4D97-AF65-F5344CB8AC3E}">
        <p14:creationId xmlns:p14="http://schemas.microsoft.com/office/powerpoint/2010/main" val="226843743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CED85A6-A4E6-4160-BE43-8146A9894647}"/>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BA24A80-0792-4B3B-BB5A-8B2BD91095A7}"/>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4" name="Footer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526116E-7A6D-485F-9FA2-25F94D4F40FB}"/>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309ADCC-C5F2-4D90-B153-93DF55858291}"/>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138205985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7862271-51F6-4122-9709-D279042F8846}"/>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3" name="Footer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52CFE08-03FE-487B-8963-9FAD3049CFFA}"/>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935A50-18AE-4CB1-BB10-1CBDD8A7C2C4}"/>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137263500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FB1F0BD-641B-4148-BCB3-2704218C80B8}"/>
              </a:ext>
            </a:extLst>
          </p:cNvPr>
          <p:cNvSpPr>
            <a:spLocks noGrp="1"/>
          </p:cNvSpPr>
          <p:nvPr>
            <p:ph idx="1"/>
          </p:nvPr>
        </p:nvSpPr>
        <p:spPr>
          <a:xfrm>
            <a:off x="5330952" y="1517904"/>
            <a:ext cx="5330952" cy="4581144"/>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A3A3A03-31BD-4E7E-879A-A1C71849703C}"/>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A39078-7D38-4851-A363-B6BC179A50EE}"/>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1FF25E-A25D-47AA-94EB-580A74F01F1F}"/>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08930728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Picture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AC9CA7C-B9D0-4A72-8061-1E02AA15FE86}"/>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6" name="Foot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53EFC84-C9FE-4BFA-9B4E-4516A1362550}"/>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01A469-3EFC-4F94-8482-378582E1C14F}"/>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55501461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DF9454-6F74-46A8-B299-4AF451BFB928}"/>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F55CA9-A0BD-4609-9307-BAF987B2626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25E4293-851E-4FA2-BFF2-B646A42369DE}"/>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9A907F5-F26D-4A91-8D70-AB54F8B43D3F}"/>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78ACBD8-D942-449E-A2B8-358CD1365C0A}"/>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359674723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DA50897-0C2E-420B-9A38-A8D5C1D72786}"/>
              </a:ext>
            </a:extLst>
          </p:cNvPr>
          <p:cNvSpPr>
            <a:spLocks noGrp="1"/>
          </p:cNvSpPr>
          <p:nvPr>
            <p:ph type="title" orient="vert"/>
          </p:nvPr>
        </p:nvSpPr>
        <p:spPr>
          <a:xfrm>
            <a:off x="8450317" y="1517904"/>
            <a:ext cx="2220731" cy="4546786"/>
          </a:xfrm>
        </p:spPr>
        <p:txBody>
          <a:bodyPr vert="eaVert"/>
          <a:lstStyle>
            <a:defPPr/>
          </a:lstStyle>
          <a:p>
            <a:r>
              <a:rPr lang="en-US"/>
              <a:t>Click to edit Master title style</a:t>
            </a:r>
          </a:p>
        </p:txBody>
      </p:sp>
      <p:sp>
        <p:nvSpPr>
          <p:cNvPr id="3" name="Vertical 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EDB2173-32A5-4677-A08F-DAB8FD430D1A}"/>
              </a:ext>
            </a:extLst>
          </p:cNvPr>
          <p:cNvSpPr>
            <a:spLocks noGrp="1"/>
          </p:cNvSpPr>
          <p:nvPr>
            <p:ph type="body" orient="vert" idx="1"/>
          </p:nvPr>
        </p:nvSpPr>
        <p:spPr>
          <a:xfrm>
            <a:off x="1517904" y="1517904"/>
            <a:ext cx="6562553" cy="4546786"/>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3DB124D-B801-4A6A-9DAF-EBC1B98FE4F7}"/>
              </a:ext>
            </a:extLst>
          </p:cNvPr>
          <p:cNvSpPr>
            <a:spLocks noGrp="1"/>
          </p:cNvSpPr>
          <p:nvPr>
            <p:ph type="dt" sz="half" idx="10"/>
          </p:nvPr>
        </p:nvSpPr>
        <p:spPr/>
        <p:txBody>
          <a:bodyPr/>
          <a:lstStyle>
            <a:defPPr/>
          </a:lstStyle>
          <a:p>
            <a:fld id="{3F9AFA87-1417-4992-ABD9-27C3BC8CC883}" type="datetimeFigureOut">
              <a:rPr lang="en-US" smtClean="0"/>
              <a:pP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8DAF8DF-2544-45A5-B62B-BB7948FCCA45}"/>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4AC232D-131E-4BE6-8E2E-BAF5A30846D6}"/>
              </a:ext>
            </a:extLst>
          </p:cNvPr>
          <p:cNvSpPr>
            <a:spLocks noGrp="1"/>
          </p:cNvSpPr>
          <p:nvPr>
            <p:ph type="sldNum" sz="quarter" idx="12"/>
          </p:nvPr>
        </p:nvSpPr>
        <p:spPr/>
        <p:txBody>
          <a:bodyPr/>
          <a:lstStyle>
            <a:defPPr/>
          </a:lstStyle>
          <a:p>
            <a:fld id="{CB1E4CB7-CB13-4810-BF18-BE31AFC64F93}" type="slidenum">
              <a:rPr lang="en-US" smtClean="0"/>
              <a:pPr/>
              <a:t>‹#›</a:t>
            </a:fld>
            <a:endParaRPr lang="en-US"/>
          </a:p>
        </p:txBody>
      </p:sp>
    </p:spTree>
    <p:extLst>
      <p:ext uri="{BB962C8B-B14F-4D97-AF65-F5344CB8AC3E}">
        <p14:creationId xmlns:p14="http://schemas.microsoft.com/office/powerpoint/2010/main" val="24081675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fld id="{64472ED4-651B-409E-9C8F-8BA831238782}" type="datetimeFigureOut">
              <a:rPr lang="en-US" smtClean="0"/>
              <a:pPr/>
              <a:t>9/6/2021</a:t>
            </a:fld>
            <a:endParaRPr lang="en-US"/>
          </a:p>
        </p:txBody>
      </p:sp>
      <p:sp>
        <p:nvSpPr>
          <p:cNvPr id="8" name="Footer Placeholder 7"/>
          <p:cNvSpPr>
            <a:spLocks noGrp="1"/>
          </p:cNvSpPr>
          <p:nvPr>
            <p:ph type="ftr" sz="quarter" idx="6"/>
          </p:nvPr>
        </p:nvSpPr>
        <p:spPr/>
        <p:txBody>
          <a:bodyPr/>
          <a:lstStyle>
            <a:defPPr/>
          </a:lstStyle>
          <a:p>
            <a:endParaRPr lang="en-US"/>
          </a:p>
        </p:txBody>
      </p:sp>
      <p:sp>
        <p:nvSpPr>
          <p:cNvPr id="9" name="Slide Number Placeholder 8"/>
          <p:cNvSpPr>
            <a:spLocks noGrp="1"/>
          </p:cNvSpPr>
          <p:nvPr>
            <p:ph type="sldNum" sz="quarter" idx="7"/>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ct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4" name="Date Placeholder 3"/>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5" name="Footer Placeholder 4"/>
          <p:cNvSpPr>
            <a:spLocks noGrp="1"/>
          </p:cNvSpPr>
          <p:nvPr>
            <p:ph type="ftr" sz="quarter" idx="11"/>
          </p:nvPr>
        </p:nvSpPr>
        <p:spPr/>
        <p:txBody>
          <a:bodyPr/>
          <a:lstStyle>
            <a:defPPr/>
          </a:lstStyle>
          <a:p>
            <a:endParaRPr/>
          </a:p>
        </p:txBody>
      </p:sp>
      <p:sp>
        <p:nvSpPr>
          <p:cNvPr id="6" name="Slide Number Placeholder 5"/>
          <p:cNvSpPr>
            <a:spLocks noGrp="1"/>
          </p:cNvSpPr>
          <p:nvPr>
            <p:ph type="sldNum" sz="quarter" idx="12"/>
          </p:nvPr>
        </p:nvSpPr>
        <p:spPr/>
        <p:txBody>
          <a:bodyPr/>
          <a:lstStyle>
            <a:defPPr/>
          </a:lstStyle>
          <a:p>
            <a:fld id="{0FF54DE5-C571-48E8-A5BC-B369434E2F44}" type="slidenum">
              <a:rPr/>
              <a:pPr/>
              <a:t>‹#›</a:t>
            </a:fld>
            <a:endParaRPr/>
          </a:p>
        </p:txBody>
      </p:sp>
      <p:pic>
        <p:nvPicPr>
          <p:cNvPr id="11" name="Picture 10" title="Ribbon tab"/>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tretch>
            <a:fill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t>Click to edit Master title style</a:t>
            </a:r>
          </a:p>
        </p:txBody>
      </p:sp>
      <p:sp>
        <p:nvSpPr>
          <p:cNvPr id="3" name="Content Placeholder 2"/>
          <p:cNvSpPr>
            <a:spLocks noGrp="1"/>
          </p:cNvSpPr>
          <p:nvPr>
            <p:ph idx="1"/>
          </p:nvPr>
        </p:nvSpPr>
        <p:spPr/>
        <p:txBody>
          <a:bodyPr/>
          <a:lstStyle>
            <a:def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5" name="Footer Placeholder 4"/>
          <p:cNvSpPr>
            <a:spLocks noGrp="1"/>
          </p:cNvSpPr>
          <p:nvPr>
            <p:ph type="ftr" sz="quarter" idx="11"/>
          </p:nvPr>
        </p:nvSpPr>
        <p:spPr/>
        <p:txBody>
          <a:bodyPr/>
          <a:lstStyle>
            <a:defPPr/>
          </a:lstStyle>
          <a:p>
            <a:endParaRPr/>
          </a:p>
        </p:txBody>
      </p:sp>
      <p:sp>
        <p:nvSpPr>
          <p:cNvPr id="6" name="Slide Number Placeholder 5"/>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t>Click to edit Master title style</a:t>
            </a:r>
          </a:p>
        </p:txBody>
      </p:sp>
      <p:sp>
        <p:nvSpPr>
          <p:cNvPr id="11" name="Picture Placeholder 10" title="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defPPr/>
            <a:lvl1pPr marL="0" indent="0" algn="ctr">
              <a:buNone/>
              <a:defRPr/>
            </a:lvl1pPr>
          </a:lstStyle>
          <a:p>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ct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10" name="Picture 9" title="Ribbon tab"/>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tretch>
            <a:fillRect/>
          </a:stretch>
        </p:blipFill>
        <p:spPr>
          <a:xfrm>
            <a:off x="1325880" y="0"/>
            <a:ext cx="1747524" cy="2292094"/>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ct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5" name="Footer Placeholder 4"/>
          <p:cNvSpPr>
            <a:spLocks noGrp="1"/>
          </p:cNvSpPr>
          <p:nvPr>
            <p:ph type="ftr" sz="quarter" idx="11"/>
          </p:nvPr>
        </p:nvSpPr>
        <p:spPr/>
        <p:txBody>
          <a:bodyPr/>
          <a:lstStyle>
            <a:defPPr/>
          </a:lstStyle>
          <a:p>
            <a:endParaRPr/>
          </a:p>
        </p:txBody>
      </p:sp>
      <p:sp>
        <p:nvSpPr>
          <p:cNvPr id="6" name="Slide Number Placeholder 5"/>
          <p:cNvSpPr>
            <a:spLocks noGrp="1"/>
          </p:cNvSpPr>
          <p:nvPr>
            <p:ph type="sldNum" sz="quarter" idx="12"/>
          </p:nvPr>
        </p:nvSpPr>
        <p:spPr/>
        <p:txBody>
          <a:bodyPr/>
          <a:lstStyle>
            <a:defPPr/>
          </a:lstStyle>
          <a:p>
            <a:fld id="{0FF54DE5-C571-48E8-A5BC-B369434E2F44}" type="slidenum">
              <a:rPr/>
              <a:pPr/>
              <a:t>‹#›</a:t>
            </a:fld>
            <a:endParaRPr/>
          </a:p>
        </p:txBody>
      </p:sp>
      <p:pic>
        <p:nvPicPr>
          <p:cNvPr id="7" name="Picture 6" title="Ribbon tab"/>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t>Click to edit Master title style</a:t>
            </a:r>
          </a:p>
        </p:txBody>
      </p:sp>
      <p:sp>
        <p:nvSpPr>
          <p:cNvPr id="3" name="Content Placeholder 2"/>
          <p:cNvSpPr>
            <a:spLocks noGrp="1"/>
          </p:cNvSpPr>
          <p:nvPr>
            <p:ph sz="half" idx="1"/>
          </p:nvPr>
        </p:nvSpPr>
        <p:spPr>
          <a:xfrm>
            <a:off x="1104900" y="1600200"/>
            <a:ext cx="4914900" cy="4571999"/>
          </a:xfrm>
        </p:spPr>
        <p:txBody>
          <a:bodyPr/>
          <a:lstStyle>
            <a:defPPr/>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600200"/>
            <a:ext cx="4914900" cy="4571999"/>
          </a:xfrm>
        </p:spPr>
        <p:txBody>
          <a:bodyPr/>
          <a:lstStyle>
            <a:defPPr/>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6" name="Footer Placeholder 5"/>
          <p:cNvSpPr>
            <a:spLocks noGrp="1"/>
          </p:cNvSpPr>
          <p:nvPr>
            <p:ph type="ftr" sz="quarter" idx="11"/>
          </p:nvPr>
        </p:nvSpPr>
        <p:spPr/>
        <p:txBody>
          <a:bodyPr/>
          <a:lstStyle>
            <a:defPPr/>
          </a:lstStyle>
          <a:p>
            <a:endParaRPr/>
          </a:p>
        </p:txBody>
      </p:sp>
      <p:sp>
        <p:nvSpPr>
          <p:cNvPr id="7" name="Slide Number Placeholder 6"/>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defPPr/>
            <a:lvl1pPr marL="0" indent="0">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def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0" y="1600200"/>
            <a:ext cx="4919472" cy="823912"/>
          </a:xfrm>
        </p:spPr>
        <p:txBody>
          <a:bodyPr anchor="b"/>
          <a:lstStyle>
            <a:defPPr/>
            <a:lvl1pPr marL="0" indent="0">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66110" y="2424112"/>
            <a:ext cx="4919472" cy="3748088"/>
          </a:xfrm>
        </p:spPr>
        <p:txBody>
          <a:bodyPr/>
          <a:lstStyle>
            <a:defP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8" name="Footer Placeholder 7"/>
          <p:cNvSpPr>
            <a:spLocks noGrp="1"/>
          </p:cNvSpPr>
          <p:nvPr>
            <p:ph type="ftr" sz="quarter" idx="11"/>
          </p:nvPr>
        </p:nvSpPr>
        <p:spPr/>
        <p:txBody>
          <a:bodyPr/>
          <a:lstStyle>
            <a:defPPr/>
          </a:lstStyle>
          <a:p>
            <a:endParaRPr/>
          </a:p>
        </p:txBody>
      </p:sp>
      <p:sp>
        <p:nvSpPr>
          <p:cNvPr id="9" name="Slide Number Placeholder 8"/>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t>Click to edit Master title style</a:t>
            </a:r>
          </a:p>
        </p:txBody>
      </p:sp>
      <p:sp>
        <p:nvSpPr>
          <p:cNvPr id="3" name="Date Placeholder 2"/>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4" name="Footer Placeholder 3"/>
          <p:cNvSpPr>
            <a:spLocks noGrp="1"/>
          </p:cNvSpPr>
          <p:nvPr>
            <p:ph type="ftr" sz="quarter" idx="11"/>
          </p:nvPr>
        </p:nvSpPr>
        <p:spPr/>
        <p:txBody>
          <a:bodyPr/>
          <a:lstStyle>
            <a:defPPr/>
          </a:lstStyle>
          <a:p>
            <a:endParaRPr/>
          </a:p>
        </p:txBody>
      </p:sp>
      <p:sp>
        <p:nvSpPr>
          <p:cNvPr id="5" name="Slide Number Placeholder 4"/>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3" name="Footer Placeholder 2"/>
          <p:cNvSpPr>
            <a:spLocks noGrp="1"/>
          </p:cNvSpPr>
          <p:nvPr>
            <p:ph type="ftr" sz="quarter" idx="11"/>
          </p:nvPr>
        </p:nvSpPr>
        <p:spPr/>
        <p:txBody>
          <a:bodyPr/>
          <a:lstStyle>
            <a:defPPr/>
          </a:lstStyle>
          <a:p>
            <a:endParaRPr/>
          </a:p>
        </p:txBody>
      </p:sp>
      <p:sp>
        <p:nvSpPr>
          <p:cNvPr id="4" name="Slide Number Placeholder 3"/>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defRPr sz="3200"/>
            </a:lvl1pPr>
          </a:lstStyle>
          <a:p>
            <a:r>
              <a:t>Click to edit Master title style</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6" name="Footer Placeholder 5"/>
          <p:cNvSpPr>
            <a:spLocks noGrp="1"/>
          </p:cNvSpPr>
          <p:nvPr>
            <p:ph type="ftr" sz="quarter" idx="11"/>
          </p:nvPr>
        </p:nvSpPr>
        <p:spPr/>
        <p:txBody>
          <a:bodyPr/>
          <a:lstStyle>
            <a:defPPr/>
          </a:lstStyle>
          <a:p>
            <a:endParaRPr/>
          </a:p>
        </p:txBody>
      </p:sp>
      <p:sp>
        <p:nvSpPr>
          <p:cNvPr id="7" name="Slide Number Placeholder 6"/>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defRPr sz="3200"/>
            </a:lvl1pPr>
          </a:lstStyle>
          <a:p>
            <a:r>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6" name="Footer Placeholder 5"/>
          <p:cNvSpPr>
            <a:spLocks noGrp="1"/>
          </p:cNvSpPr>
          <p:nvPr>
            <p:ph type="ftr" sz="quarter" idx="11"/>
          </p:nvPr>
        </p:nvSpPr>
        <p:spPr/>
        <p:txBody>
          <a:bodyPr/>
          <a:lstStyle>
            <a:defPPr/>
          </a:lstStyle>
          <a:p>
            <a:endParaRPr/>
          </a:p>
        </p:txBody>
      </p:sp>
      <p:sp>
        <p:nvSpPr>
          <p:cNvPr id="7" name="Slide Number Placeholder 6"/>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fld id="{1215132A-9682-437A-966E-9A6E123179F1}" type="datetimeFigureOut">
              <a:rPr lang="en-US" smtClean="0"/>
              <a:pPr/>
              <a:t>9/6/2021</a:t>
            </a:fld>
            <a:endParaRPr lang="en-US"/>
          </a:p>
        </p:txBody>
      </p:sp>
      <p:sp>
        <p:nvSpPr>
          <p:cNvPr id="4" name="Footer Placeholder 3"/>
          <p:cNvSpPr>
            <a:spLocks noGrp="1"/>
          </p:cNvSpPr>
          <p:nvPr>
            <p:ph type="ftr" sz="quarter" idx="2"/>
          </p:nvPr>
        </p:nvSpPr>
        <p:spPr/>
        <p:txBody>
          <a:bodyPr/>
          <a:lstStyle>
            <a:defPPr/>
          </a:lstStyle>
          <a:p>
            <a:endParaRPr lang="en-US"/>
          </a:p>
        </p:txBody>
      </p:sp>
      <p:sp>
        <p:nvSpPr>
          <p:cNvPr id="5" name="Slide Number Placeholder 4"/>
          <p:cNvSpPr>
            <a:spLocks noGrp="1"/>
          </p:cNvSpPr>
          <p:nvPr>
            <p:ph type="sldNum" sz="quarter" idx="3"/>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t>Click to edit Master title style</a:t>
            </a:r>
          </a:p>
        </p:txBody>
      </p:sp>
      <p:sp>
        <p:nvSpPr>
          <p:cNvPr id="3" name="Vertical Text Placeholder 2"/>
          <p:cNvSpPr>
            <a:spLocks noGrp="1"/>
          </p:cNvSpPr>
          <p:nvPr>
            <p:ph type="body" orient="vert" idx="1"/>
          </p:nvPr>
        </p:nvSpPr>
        <p:spPr/>
        <p:txBody>
          <a:bodyPr vert="eaVert"/>
          <a:lstStyle>
            <a:def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5" name="Footer Placeholder 4"/>
          <p:cNvSpPr>
            <a:spLocks noGrp="1"/>
          </p:cNvSpPr>
          <p:nvPr>
            <p:ph type="ftr" sz="quarter" idx="11"/>
          </p:nvPr>
        </p:nvSpPr>
        <p:spPr/>
        <p:txBody>
          <a:bodyPr/>
          <a:lstStyle>
            <a:defPPr/>
          </a:lstStyle>
          <a:p>
            <a:endParaRPr/>
          </a:p>
        </p:txBody>
      </p:sp>
      <p:sp>
        <p:nvSpPr>
          <p:cNvPr id="6" name="Slide Number Placeholder 5"/>
          <p:cNvSpPr>
            <a:spLocks noGrp="1"/>
          </p:cNvSpPr>
          <p:nvPr>
            <p:ph type="sldNum" sz="quarter" idx="12"/>
          </p:nvPr>
        </p:nvSpPr>
        <p:spPr/>
        <p:txBody>
          <a:bodyPr/>
          <a:lstStyle>
            <a:defPPr/>
          </a:lstStyle>
          <a:p>
            <a:fld id="{0FF54DE5-C571-48E8-A5BC-B369434E2F44}" type="slidenum">
              <a:rPr/>
              <a:p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defPPr/>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def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defPPr/>
          </a:lstStyle>
          <a:p>
            <a:fld id="{402B9795-92DC-40DC-A1CA-9A4B349D7824}" type="datetimeFigureOut">
              <a:rPr lang="en-US" smtClean="0"/>
              <a:pPr/>
              <a:t>9/6/2021</a:t>
            </a:fld>
            <a:endParaRPr/>
          </a:p>
        </p:txBody>
      </p:sp>
      <p:sp>
        <p:nvSpPr>
          <p:cNvPr id="5" name="Footer Placeholder 4"/>
          <p:cNvSpPr>
            <a:spLocks noGrp="1"/>
          </p:cNvSpPr>
          <p:nvPr>
            <p:ph type="ftr" sz="quarter" idx="11"/>
          </p:nvPr>
        </p:nvSpPr>
        <p:spPr/>
        <p:txBody>
          <a:bodyPr/>
          <a:lstStyle>
            <a:defPPr/>
          </a:lstStyle>
          <a:p>
            <a:endParaRPr/>
          </a:p>
        </p:txBody>
      </p:sp>
      <p:sp>
        <p:nvSpPr>
          <p:cNvPr id="6" name="Slide Number Placeholder 5"/>
          <p:cNvSpPr>
            <a:spLocks noGrp="1"/>
          </p:cNvSpPr>
          <p:nvPr>
            <p:ph type="sldNum" sz="quarter" idx="12"/>
          </p:nvPr>
        </p:nvSpPr>
        <p:spPr/>
        <p:txBody>
          <a:bodyPr/>
          <a:lstStyle>
            <a:defPPr/>
          </a:lstStyle>
          <a:p>
            <a:fld id="{0FF54DE5-C571-48E8-A5BC-B369434E2F44}" type="slidenum">
              <a:rPr/>
              <a:p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defPPr/>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defPPr/>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4AAD347D-5ACD-4C99-B74B-A9C85AD731AF}"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68247218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63005380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defPPr/>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defPPr/>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9796027F-7875-4030-9381-8BD8C4F21935}"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30737229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9796027F-7875-4030-9381-8BD8C4F21935}" type="datetimeFigureOut">
              <a:rPr lang="en-US"/>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126787469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9796027F-7875-4030-9381-8BD8C4F21935}" type="datetimeFigureOut">
              <a:rPr lang="en-US"/>
              <a:pPr/>
              <a:t>9/6/2021</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261406668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7" name="Date Placeholder 2"/>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3"/>
          <p:cNvSpPr>
            <a:spLocks noGrp="1"/>
          </p:cNvSpPr>
          <p:nvPr>
            <p:ph type="ftr" sz="quarter" idx="11"/>
          </p:nvPr>
        </p:nvSpPr>
        <p:spPr/>
        <p:txBody>
          <a:bodyPr/>
          <a:lstStyle>
            <a:defPPr/>
          </a:lstStyle>
          <a:p>
            <a:endParaRPr lang="en-US"/>
          </a:p>
        </p:txBody>
      </p:sp>
      <p:sp>
        <p:nvSpPr>
          <p:cNvPr id="6" name="Slide Number Placeholder 4"/>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84796385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2"/>
          <p:cNvSpPr>
            <a:spLocks noGrp="1"/>
          </p:cNvSpPr>
          <p:nvPr>
            <p:ph type="ftr" sz="quarter" idx="11"/>
          </p:nvPr>
        </p:nvSpPr>
        <p:spPr/>
        <p:txBody>
          <a:bodyPr/>
          <a:lstStyle>
            <a:defPPr/>
          </a:lstStyle>
          <a:p>
            <a:endParaRPr lang="en-US"/>
          </a:p>
        </p:txBody>
      </p:sp>
      <p:sp>
        <p:nvSpPr>
          <p:cNvPr id="6" name="Slide Number Placeholder 3"/>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27705842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defPPr/>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5"/>
          <p:cNvSpPr>
            <a:spLocks noGrp="1"/>
          </p:cNvSpPr>
          <p:nvPr>
            <p:ph type="ftr" sz="quarter" idx="11"/>
          </p:nvPr>
        </p:nvSpPr>
        <p:spPr/>
        <p:txBody>
          <a:bodyPr/>
          <a:lstStyle>
            <a:defPPr/>
          </a:lstStyle>
          <a:p>
            <a:endParaRPr lang="en-US"/>
          </a:p>
        </p:txBody>
      </p:sp>
      <p:sp>
        <p:nvSpPr>
          <p:cNvPr id="6" name="Slide Number Placeholder 6"/>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6359630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defPPr/>
          </a:lstStyle>
          <a:p>
            <a:fld id="{D00208B5-91B5-4067-B73E-9A5655EE8503}" type="datetimeFigureOut">
              <a:rPr lang="en-US" smtClean="0"/>
              <a:pPr/>
              <a:t>9/6/2021</a:t>
            </a:fld>
            <a:endParaRPr lang="en-US"/>
          </a:p>
        </p:txBody>
      </p:sp>
      <p:sp>
        <p:nvSpPr>
          <p:cNvPr id="3" name="Footer Placeholder 2"/>
          <p:cNvSpPr>
            <a:spLocks noGrp="1"/>
          </p:cNvSpPr>
          <p:nvPr>
            <p:ph type="ftr" sz="quarter" idx="1"/>
          </p:nvPr>
        </p:nvSpPr>
        <p:spPr/>
        <p:txBody>
          <a:bodyPr/>
          <a:lstStyle>
            <a:defPPr/>
          </a:lstStyle>
          <a:p>
            <a:endParaRPr lang="en-US"/>
          </a:p>
        </p:txBody>
      </p:sp>
      <p:sp>
        <p:nvSpPr>
          <p:cNvPr id="4" name="Slide Number Placeholder 3"/>
          <p:cNvSpPr>
            <a:spLocks noGrp="1"/>
          </p:cNvSpPr>
          <p:nvPr>
            <p:ph type="sldNum" sz="quarter" idx="2"/>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216201766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190668294"/>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defPPr/>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85027625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defPPr/>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bg2">
                    <a:lumMod val="40000"/>
                    <a:lumOff val="60000"/>
                  </a:schemeClr>
                </a:solidFill>
                <a:latin typeface="Arial"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bg2">
                    <a:lumMod val="40000"/>
                    <a:lumOff val="60000"/>
                  </a:schemeClr>
                </a:solidFill>
                <a:latin typeface="Arial" pitchFamily="34" charset="0"/>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a:t>
            </a:r>
          </a:p>
        </p:txBody>
      </p:sp>
    </p:spTree>
    <p:extLst>
      <p:ext uri="{BB962C8B-B14F-4D97-AF65-F5344CB8AC3E}">
        <p14:creationId xmlns:p14="http://schemas.microsoft.com/office/powerpoint/2010/main" val="414925290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defPPr/>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defPPr/>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23909804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flipH="1">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4"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288308757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defPPr/>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flipH="1">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4"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05027146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104007210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defPPr/>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4509A250-FF31-4206-8172-F9D3106AACB1}" type="datetimeFigureOut">
              <a:rPr lang="en-US"/>
              <a:pPr/>
              <a:t>9/6/2021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D57F1E4F-1CFF-5643-939E-02111984F565}" type="slidenum">
              <a:rPr lang="en-US"/>
              <a:pPr/>
              <a:t>‹#›</a:t>
            </a:fld>
            <a:endParaRPr lang="en-US"/>
          </a:p>
        </p:txBody>
      </p:sp>
    </p:spTree>
    <p:extLst>
      <p:ext uri="{BB962C8B-B14F-4D97-AF65-F5344CB8AC3E}">
        <p14:creationId xmlns:p14="http://schemas.microsoft.com/office/powerpoint/2010/main" val="38736963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30052D2B-281C-45ED-B771-7746BEB296B4}" type="datetimeFigureOut">
              <a:rPr lang="en-US" smtClean="0"/>
              <a:pPr/>
              <a:t>9/6/2021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defPPr/>
          </a:lstStyle>
          <a:p>
            <a:fld id="{4E7F7BCE-98F2-480B-98E5-A007C782EB3F}" type="datetimeFigureOut">
              <a:rPr lang="en-US" smtClean="0"/>
              <a:pPr/>
              <a:t>9/6/2021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7.xml"/><Relationship Id="rId3" Type="http://schemas.openxmlformats.org/officeDocument/2006/relationships/slideLayout" Target="../slideLayouts/slideLayout64.xml"/><Relationship Id="rId21" Type="http://schemas.openxmlformats.org/officeDocument/2006/relationships/image" Target="../media/image6.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5.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4.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fld id="{E8FD0B7A-F5DD-4F40-B4CB-3B2C354B893A}" type="datetimeFigureOut">
              <a:rPr lang="en-US" smtClean="0"/>
              <a:pPr/>
              <a:t>9/6/2021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763" y="4762"/>
            <a:ext cx="12187555" cy="6853555"/>
          </a:xfrm>
          <a:custGeom>
            <a:avLst/>
            <a:gdLst/>
            <a:ahLst/>
            <a:cxnLst/>
            <a:rect l="l" t="t" r="r" b="b"/>
            <a:pathLst>
              <a:path w="12187555" h="6853555">
                <a:moveTo>
                  <a:pt x="12187236" y="6853235"/>
                </a:moveTo>
                <a:lnTo>
                  <a:pt x="12187236" y="0"/>
                </a:lnTo>
                <a:lnTo>
                  <a:pt x="0" y="0"/>
                </a:lnTo>
                <a:lnTo>
                  <a:pt x="0" y="6853235"/>
                </a:lnTo>
                <a:lnTo>
                  <a:pt x="12187236" y="6853235"/>
                </a:lnTo>
                <a:close/>
              </a:path>
            </a:pathLst>
          </a:custGeom>
          <a:solidFill>
            <a:srgbClr val="F3EF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bg object 17"/>
          <p:cNvSpPr/>
          <p:nvPr/>
        </p:nvSpPr>
        <p:spPr>
          <a:xfrm>
            <a:off x="4763" y="4762"/>
            <a:ext cx="12187555" cy="6853555"/>
          </a:xfrm>
          <a:custGeom>
            <a:avLst/>
            <a:gdLst/>
            <a:ahLst/>
            <a:cxnLst/>
            <a:rect l="l" t="t" r="r" b="b"/>
            <a:pathLst>
              <a:path w="12187555" h="6853555">
                <a:moveTo>
                  <a:pt x="12187236" y="0"/>
                </a:moveTo>
                <a:lnTo>
                  <a:pt x="0" y="0"/>
                </a:lnTo>
                <a:lnTo>
                  <a:pt x="0" y="6853235"/>
                </a:lnTo>
              </a:path>
            </a:pathLst>
          </a:custGeom>
          <a:ln w="12700">
            <a:solidFill>
              <a:srgbClr val="F1F1F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bg object 18"/>
          <p:cNvSpPr/>
          <p:nvPr/>
        </p:nvSpPr>
        <p:spPr>
          <a:xfrm>
            <a:off x="695325" y="0"/>
            <a:ext cx="11229975" cy="6848475"/>
          </a:xfrm>
          <a:custGeom>
            <a:avLst/>
            <a:gdLst/>
            <a:ahLst/>
            <a:cxnLst/>
            <a:rect l="l" t="t" r="r" b="b"/>
            <a:pathLst>
              <a:path w="11229975" h="6848475">
                <a:moveTo>
                  <a:pt x="1323975" y="0"/>
                </a:moveTo>
                <a:lnTo>
                  <a:pt x="0" y="0"/>
                </a:lnTo>
                <a:lnTo>
                  <a:pt x="7391" y="71374"/>
                </a:lnTo>
                <a:lnTo>
                  <a:pt x="18923" y="117525"/>
                </a:lnTo>
                <a:lnTo>
                  <a:pt x="33769" y="162331"/>
                </a:lnTo>
                <a:lnTo>
                  <a:pt x="51777" y="205651"/>
                </a:lnTo>
                <a:lnTo>
                  <a:pt x="72834" y="247357"/>
                </a:lnTo>
                <a:lnTo>
                  <a:pt x="96799" y="287324"/>
                </a:lnTo>
                <a:lnTo>
                  <a:pt x="123532" y="325412"/>
                </a:lnTo>
                <a:lnTo>
                  <a:pt x="152895" y="361492"/>
                </a:lnTo>
                <a:lnTo>
                  <a:pt x="184759" y="395439"/>
                </a:lnTo>
                <a:lnTo>
                  <a:pt x="218998" y="427126"/>
                </a:lnTo>
                <a:lnTo>
                  <a:pt x="255460" y="456412"/>
                </a:lnTo>
                <a:lnTo>
                  <a:pt x="294030" y="483171"/>
                </a:lnTo>
                <a:lnTo>
                  <a:pt x="334556" y="507276"/>
                </a:lnTo>
                <a:lnTo>
                  <a:pt x="376910" y="528586"/>
                </a:lnTo>
                <a:lnTo>
                  <a:pt x="420954" y="546976"/>
                </a:lnTo>
                <a:lnTo>
                  <a:pt x="466572" y="562317"/>
                </a:lnTo>
                <a:lnTo>
                  <a:pt x="513600" y="574471"/>
                </a:lnTo>
                <a:lnTo>
                  <a:pt x="561924" y="583323"/>
                </a:lnTo>
                <a:lnTo>
                  <a:pt x="611416" y="588721"/>
                </a:lnTo>
                <a:lnTo>
                  <a:pt x="661924" y="590550"/>
                </a:lnTo>
                <a:lnTo>
                  <a:pt x="712444" y="588721"/>
                </a:lnTo>
                <a:lnTo>
                  <a:pt x="761949" y="583323"/>
                </a:lnTo>
                <a:lnTo>
                  <a:pt x="810285" y="574471"/>
                </a:lnTo>
                <a:lnTo>
                  <a:pt x="857338" y="562317"/>
                </a:lnTo>
                <a:lnTo>
                  <a:pt x="902957" y="546976"/>
                </a:lnTo>
                <a:lnTo>
                  <a:pt x="947013" y="528586"/>
                </a:lnTo>
                <a:lnTo>
                  <a:pt x="989380" y="507276"/>
                </a:lnTo>
                <a:lnTo>
                  <a:pt x="1029906" y="483171"/>
                </a:lnTo>
                <a:lnTo>
                  <a:pt x="1068476" y="456412"/>
                </a:lnTo>
                <a:lnTo>
                  <a:pt x="1104950" y="427126"/>
                </a:lnTo>
                <a:lnTo>
                  <a:pt x="1139190" y="395439"/>
                </a:lnTo>
                <a:lnTo>
                  <a:pt x="1171054" y="361492"/>
                </a:lnTo>
                <a:lnTo>
                  <a:pt x="1200429" y="325412"/>
                </a:lnTo>
                <a:lnTo>
                  <a:pt x="1227162" y="287324"/>
                </a:lnTo>
                <a:lnTo>
                  <a:pt x="1251127" y="247357"/>
                </a:lnTo>
                <a:lnTo>
                  <a:pt x="1272184" y="205651"/>
                </a:lnTo>
                <a:lnTo>
                  <a:pt x="1290205" y="162331"/>
                </a:lnTo>
                <a:lnTo>
                  <a:pt x="1305064" y="117525"/>
                </a:lnTo>
                <a:lnTo>
                  <a:pt x="1316609" y="71374"/>
                </a:lnTo>
                <a:lnTo>
                  <a:pt x="1323975" y="0"/>
                </a:lnTo>
                <a:close/>
              </a:path>
              <a:path w="11229975" h="6848475">
                <a:moveTo>
                  <a:pt x="11229975" y="6848475"/>
                </a:moveTo>
                <a:lnTo>
                  <a:pt x="11221720" y="6766712"/>
                </a:lnTo>
                <a:lnTo>
                  <a:pt x="11210747" y="6720992"/>
                </a:lnTo>
                <a:lnTo>
                  <a:pt x="11196993" y="6676390"/>
                </a:lnTo>
                <a:lnTo>
                  <a:pt x="11180559" y="6633045"/>
                </a:lnTo>
                <a:lnTo>
                  <a:pt x="11161535" y="6591020"/>
                </a:lnTo>
                <a:lnTo>
                  <a:pt x="11140008" y="6550419"/>
                </a:lnTo>
                <a:lnTo>
                  <a:pt x="11116094" y="6511341"/>
                </a:lnTo>
                <a:lnTo>
                  <a:pt x="11089881" y="6473901"/>
                </a:lnTo>
                <a:lnTo>
                  <a:pt x="11061471" y="6438163"/>
                </a:lnTo>
                <a:lnTo>
                  <a:pt x="11030953" y="6404242"/>
                </a:lnTo>
                <a:lnTo>
                  <a:pt x="10998429" y="6372225"/>
                </a:lnTo>
                <a:lnTo>
                  <a:pt x="10963999" y="6342227"/>
                </a:lnTo>
                <a:lnTo>
                  <a:pt x="10927753" y="6314325"/>
                </a:lnTo>
                <a:lnTo>
                  <a:pt x="10889793" y="6288621"/>
                </a:lnTo>
                <a:lnTo>
                  <a:pt x="10850220" y="6265215"/>
                </a:lnTo>
                <a:lnTo>
                  <a:pt x="10809122" y="6244209"/>
                </a:lnTo>
                <a:lnTo>
                  <a:pt x="10766603" y="6225679"/>
                </a:lnTo>
                <a:lnTo>
                  <a:pt x="10722750" y="6209741"/>
                </a:lnTo>
                <a:lnTo>
                  <a:pt x="10677677" y="6196482"/>
                </a:lnTo>
                <a:lnTo>
                  <a:pt x="10631462" y="6186005"/>
                </a:lnTo>
                <a:lnTo>
                  <a:pt x="10584218" y="6178410"/>
                </a:lnTo>
                <a:lnTo>
                  <a:pt x="10536034" y="6173775"/>
                </a:lnTo>
                <a:lnTo>
                  <a:pt x="10487025" y="6172200"/>
                </a:lnTo>
                <a:lnTo>
                  <a:pt x="10438003" y="6173775"/>
                </a:lnTo>
                <a:lnTo>
                  <a:pt x="10389819" y="6178410"/>
                </a:lnTo>
                <a:lnTo>
                  <a:pt x="10342575" y="6186005"/>
                </a:lnTo>
                <a:lnTo>
                  <a:pt x="10296360" y="6196482"/>
                </a:lnTo>
                <a:lnTo>
                  <a:pt x="10251288" y="6209741"/>
                </a:lnTo>
                <a:lnTo>
                  <a:pt x="10207434" y="6225679"/>
                </a:lnTo>
                <a:lnTo>
                  <a:pt x="10164915" y="6244209"/>
                </a:lnTo>
                <a:lnTo>
                  <a:pt x="10123818" y="6265215"/>
                </a:lnTo>
                <a:lnTo>
                  <a:pt x="10084244" y="6288621"/>
                </a:lnTo>
                <a:lnTo>
                  <a:pt x="10046284" y="6314325"/>
                </a:lnTo>
                <a:lnTo>
                  <a:pt x="10010038" y="6342227"/>
                </a:lnTo>
                <a:lnTo>
                  <a:pt x="9975609" y="6372225"/>
                </a:lnTo>
                <a:lnTo>
                  <a:pt x="9943084" y="6404242"/>
                </a:lnTo>
                <a:lnTo>
                  <a:pt x="9912566" y="6438163"/>
                </a:lnTo>
                <a:lnTo>
                  <a:pt x="9884156" y="6473901"/>
                </a:lnTo>
                <a:lnTo>
                  <a:pt x="9857943" y="6511341"/>
                </a:lnTo>
                <a:lnTo>
                  <a:pt x="9834029" y="6550419"/>
                </a:lnTo>
                <a:lnTo>
                  <a:pt x="9812503" y="6591020"/>
                </a:lnTo>
                <a:lnTo>
                  <a:pt x="9793478" y="6633045"/>
                </a:lnTo>
                <a:lnTo>
                  <a:pt x="9777044" y="6676390"/>
                </a:lnTo>
                <a:lnTo>
                  <a:pt x="9763290" y="6720992"/>
                </a:lnTo>
                <a:lnTo>
                  <a:pt x="9752330" y="6766712"/>
                </a:lnTo>
                <a:lnTo>
                  <a:pt x="9744075" y="6848475"/>
                </a:lnTo>
                <a:lnTo>
                  <a:pt x="11229975" y="6848475"/>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bg object 19"/>
          <p:cNvSpPr/>
          <p:nvPr/>
        </p:nvSpPr>
        <p:spPr>
          <a:xfrm>
            <a:off x="7981949"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bg object 20"/>
          <p:cNvSpPr/>
          <p:nvPr/>
        </p:nvSpPr>
        <p:spPr>
          <a:xfrm>
            <a:off x="14287" y="23876"/>
            <a:ext cx="12116435" cy="6819900"/>
          </a:xfrm>
          <a:custGeom>
            <a:avLst/>
            <a:gdLst/>
            <a:ahLst/>
            <a:cxnLst/>
            <a:rect l="l" t="t" r="r" b="b"/>
            <a:pathLst>
              <a:path w="12116435" h="6819900">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12116435" h="6819900">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12116435" h="6819900">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12116435" h="6819900">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12116435" h="6819900">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12116435" h="6819900">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12116435" h="6819900">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 w="12116435" h="6819900">
                <a:moveTo>
                  <a:pt x="8601138" y="6819836"/>
                </a:moveTo>
                <a:lnTo>
                  <a:pt x="8633317" y="6773346"/>
                </a:lnTo>
                <a:lnTo>
                  <a:pt x="8671877" y="6731896"/>
                </a:lnTo>
                <a:lnTo>
                  <a:pt x="8708547" y="6696736"/>
                </a:lnTo>
                <a:lnTo>
                  <a:pt x="8742480" y="6658936"/>
                </a:lnTo>
                <a:lnTo>
                  <a:pt x="8774430" y="6619228"/>
                </a:lnTo>
                <a:lnTo>
                  <a:pt x="8805152" y="6578343"/>
                </a:lnTo>
                <a:lnTo>
                  <a:pt x="8835401" y="6537014"/>
                </a:lnTo>
                <a:lnTo>
                  <a:pt x="8865933" y="6495973"/>
                </a:lnTo>
                <a:lnTo>
                  <a:pt x="8899209" y="6452945"/>
                </a:lnTo>
                <a:lnTo>
                  <a:pt x="8933449" y="6410658"/>
                </a:lnTo>
                <a:lnTo>
                  <a:pt x="8968857" y="6369375"/>
                </a:lnTo>
                <a:lnTo>
                  <a:pt x="9005633" y="6329362"/>
                </a:lnTo>
                <a:lnTo>
                  <a:pt x="9041100" y="6293750"/>
                </a:lnTo>
                <a:lnTo>
                  <a:pt x="9077912" y="6259620"/>
                </a:lnTo>
                <a:lnTo>
                  <a:pt x="9115986" y="6226956"/>
                </a:lnTo>
                <a:lnTo>
                  <a:pt x="9155239" y="6195745"/>
                </a:lnTo>
                <a:lnTo>
                  <a:pt x="9199102" y="6163522"/>
                </a:lnTo>
                <a:lnTo>
                  <a:pt x="9243890" y="6132649"/>
                </a:lnTo>
                <a:lnTo>
                  <a:pt x="9289319" y="6102707"/>
                </a:lnTo>
                <a:lnTo>
                  <a:pt x="9335109" y="6073273"/>
                </a:lnTo>
                <a:lnTo>
                  <a:pt x="9380976" y="6043928"/>
                </a:lnTo>
                <a:lnTo>
                  <a:pt x="9426638" y="6014250"/>
                </a:lnTo>
                <a:lnTo>
                  <a:pt x="9471464" y="5984237"/>
                </a:lnTo>
                <a:lnTo>
                  <a:pt x="9515955" y="5953709"/>
                </a:lnTo>
                <a:lnTo>
                  <a:pt x="9560232" y="5922846"/>
                </a:lnTo>
                <a:lnTo>
                  <a:pt x="9604418" y="5891828"/>
                </a:lnTo>
                <a:lnTo>
                  <a:pt x="9648634" y="5860834"/>
                </a:lnTo>
                <a:lnTo>
                  <a:pt x="9686226" y="5834718"/>
                </a:lnTo>
                <a:lnTo>
                  <a:pt x="9724184" y="5809152"/>
                </a:lnTo>
                <a:lnTo>
                  <a:pt x="9762751" y="5784601"/>
                </a:lnTo>
                <a:lnTo>
                  <a:pt x="9802172" y="5761529"/>
                </a:lnTo>
                <a:lnTo>
                  <a:pt x="9842690" y="5740400"/>
                </a:lnTo>
                <a:lnTo>
                  <a:pt x="9886894" y="5720622"/>
                </a:lnTo>
                <a:lnTo>
                  <a:pt x="9932384" y="5704573"/>
                </a:lnTo>
                <a:lnTo>
                  <a:pt x="9979064" y="5693658"/>
                </a:lnTo>
                <a:lnTo>
                  <a:pt x="10026840" y="5689282"/>
                </a:lnTo>
                <a:lnTo>
                  <a:pt x="10061646" y="5690537"/>
                </a:lnTo>
                <a:lnTo>
                  <a:pt x="10096214" y="5694643"/>
                </a:lnTo>
                <a:lnTo>
                  <a:pt x="10130639" y="5700599"/>
                </a:lnTo>
                <a:lnTo>
                  <a:pt x="10165016" y="5707405"/>
                </a:lnTo>
                <a:lnTo>
                  <a:pt x="10194494" y="5713115"/>
                </a:lnTo>
                <a:lnTo>
                  <a:pt x="10253688" y="5723078"/>
                </a:lnTo>
                <a:lnTo>
                  <a:pt x="10309796" y="5730040"/>
                </a:lnTo>
                <a:lnTo>
                  <a:pt x="10336212" y="5731365"/>
                </a:lnTo>
                <a:lnTo>
                  <a:pt x="10362533" y="5730616"/>
                </a:lnTo>
                <a:lnTo>
                  <a:pt x="10431527" y="5714542"/>
                </a:lnTo>
                <a:lnTo>
                  <a:pt x="10471737" y="5694762"/>
                </a:lnTo>
                <a:lnTo>
                  <a:pt x="10509875" y="5670181"/>
                </a:lnTo>
                <a:lnTo>
                  <a:pt x="10546524" y="5643105"/>
                </a:lnTo>
                <a:lnTo>
                  <a:pt x="10587075" y="5611328"/>
                </a:lnTo>
                <a:lnTo>
                  <a:pt x="10627756" y="5579745"/>
                </a:lnTo>
                <a:lnTo>
                  <a:pt x="10669700" y="5550190"/>
                </a:lnTo>
                <a:lnTo>
                  <a:pt x="10714037" y="5524500"/>
                </a:lnTo>
                <a:lnTo>
                  <a:pt x="10758382" y="5504926"/>
                </a:lnTo>
                <a:lnTo>
                  <a:pt x="10820308" y="5481720"/>
                </a:lnTo>
                <a:lnTo>
                  <a:pt x="10867263" y="5464746"/>
                </a:lnTo>
                <a:lnTo>
                  <a:pt x="10914312" y="5448057"/>
                </a:lnTo>
                <a:lnTo>
                  <a:pt x="10961433" y="5431536"/>
                </a:lnTo>
                <a:lnTo>
                  <a:pt x="10991701" y="5420794"/>
                </a:lnTo>
                <a:lnTo>
                  <a:pt x="11051712" y="5397978"/>
                </a:lnTo>
                <a:lnTo>
                  <a:pt x="11107223" y="5372840"/>
                </a:lnTo>
                <a:lnTo>
                  <a:pt x="11157329" y="5344285"/>
                </a:lnTo>
                <a:lnTo>
                  <a:pt x="11205333" y="5309377"/>
                </a:lnTo>
                <a:lnTo>
                  <a:pt x="11250187" y="5267880"/>
                </a:lnTo>
                <a:lnTo>
                  <a:pt x="11285795" y="5227097"/>
                </a:lnTo>
                <a:lnTo>
                  <a:pt x="11313918" y="5189220"/>
                </a:lnTo>
                <a:lnTo>
                  <a:pt x="11347102" y="5139005"/>
                </a:lnTo>
                <a:lnTo>
                  <a:pt x="11366833" y="5108241"/>
                </a:lnTo>
                <a:lnTo>
                  <a:pt x="11386968" y="5077739"/>
                </a:lnTo>
                <a:lnTo>
                  <a:pt x="11432952" y="5016055"/>
                </a:lnTo>
                <a:lnTo>
                  <a:pt x="11459432" y="4985575"/>
                </a:lnTo>
                <a:lnTo>
                  <a:pt x="11487388" y="4956429"/>
                </a:lnTo>
                <a:lnTo>
                  <a:pt x="11516677" y="4928616"/>
                </a:lnTo>
                <a:lnTo>
                  <a:pt x="11567906" y="4884134"/>
                </a:lnTo>
                <a:lnTo>
                  <a:pt x="11593454" y="4861821"/>
                </a:lnTo>
                <a:lnTo>
                  <a:pt x="11637047" y="4819399"/>
                </a:lnTo>
                <a:lnTo>
                  <a:pt x="11671873" y="4778371"/>
                </a:lnTo>
                <a:lnTo>
                  <a:pt x="11706346" y="4729664"/>
                </a:lnTo>
                <a:lnTo>
                  <a:pt x="11738560" y="4672756"/>
                </a:lnTo>
                <a:lnTo>
                  <a:pt x="11767048" y="4604968"/>
                </a:lnTo>
                <a:lnTo>
                  <a:pt x="11779297" y="4566062"/>
                </a:lnTo>
                <a:lnTo>
                  <a:pt x="11789142" y="4526442"/>
                </a:lnTo>
                <a:lnTo>
                  <a:pt x="11796712" y="4486275"/>
                </a:lnTo>
                <a:lnTo>
                  <a:pt x="11803266" y="4430803"/>
                </a:lnTo>
                <a:lnTo>
                  <a:pt x="11804586" y="4412234"/>
                </a:lnTo>
                <a:lnTo>
                  <a:pt x="11811385" y="4366216"/>
                </a:lnTo>
                <a:lnTo>
                  <a:pt x="11824596" y="4320178"/>
                </a:lnTo>
                <a:lnTo>
                  <a:pt x="11842010" y="4274122"/>
                </a:lnTo>
                <a:lnTo>
                  <a:pt x="11861418" y="4228052"/>
                </a:lnTo>
                <a:lnTo>
                  <a:pt x="11880612" y="4181969"/>
                </a:lnTo>
                <a:lnTo>
                  <a:pt x="11897383" y="4135878"/>
                </a:lnTo>
                <a:lnTo>
                  <a:pt x="11909523" y="4089780"/>
                </a:lnTo>
                <a:lnTo>
                  <a:pt x="11914822" y="4043679"/>
                </a:lnTo>
                <a:lnTo>
                  <a:pt x="11916952" y="3990283"/>
                </a:lnTo>
                <a:lnTo>
                  <a:pt x="11920461" y="3936982"/>
                </a:lnTo>
                <a:lnTo>
                  <a:pt x="11925112" y="3883763"/>
                </a:lnTo>
                <a:lnTo>
                  <a:pt x="11930668" y="3830613"/>
                </a:lnTo>
                <a:lnTo>
                  <a:pt x="11936890" y="3777518"/>
                </a:lnTo>
                <a:lnTo>
                  <a:pt x="11943540" y="3724466"/>
                </a:lnTo>
                <a:lnTo>
                  <a:pt x="11950382" y="3671443"/>
                </a:lnTo>
                <a:lnTo>
                  <a:pt x="11959251" y="3633404"/>
                </a:lnTo>
                <a:lnTo>
                  <a:pt x="11975466" y="3589422"/>
                </a:lnTo>
                <a:lnTo>
                  <a:pt x="11996897" y="3541192"/>
                </a:lnTo>
                <a:lnTo>
                  <a:pt x="12021417" y="3490410"/>
                </a:lnTo>
                <a:lnTo>
                  <a:pt x="12046898" y="3438770"/>
                </a:lnTo>
                <a:lnTo>
                  <a:pt x="12071211" y="3387969"/>
                </a:lnTo>
                <a:lnTo>
                  <a:pt x="12092228" y="3339702"/>
                </a:lnTo>
                <a:lnTo>
                  <a:pt x="12107822" y="3295663"/>
                </a:lnTo>
                <a:lnTo>
                  <a:pt x="12115863" y="325755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bg object 21"/>
          <p:cNvSpPr/>
          <p:nvPr/>
        </p:nvSpPr>
        <p:spPr>
          <a:xfrm>
            <a:off x="8865399" y="4186301"/>
            <a:ext cx="3265170" cy="2672080"/>
          </a:xfrm>
          <a:custGeom>
            <a:avLst/>
            <a:gdLst/>
            <a:ahLst/>
            <a:cxnLst/>
            <a:rect l="l" t="t" r="r" b="b"/>
            <a:pathLst>
              <a:path w="3265170" h="2672079">
                <a:moveTo>
                  <a:pt x="0" y="2671697"/>
                </a:moveTo>
                <a:lnTo>
                  <a:pt x="45190" y="2582984"/>
                </a:lnTo>
                <a:lnTo>
                  <a:pt x="92777" y="2499230"/>
                </a:lnTo>
                <a:lnTo>
                  <a:pt x="145758" y="2420213"/>
                </a:lnTo>
                <a:lnTo>
                  <a:pt x="178708" y="2376386"/>
                </a:lnTo>
                <a:lnTo>
                  <a:pt x="211318" y="2332307"/>
                </a:lnTo>
                <a:lnTo>
                  <a:pt x="244247" y="2288547"/>
                </a:lnTo>
                <a:lnTo>
                  <a:pt x="278149" y="2245677"/>
                </a:lnTo>
                <a:lnTo>
                  <a:pt x="313680" y="2204269"/>
                </a:lnTo>
                <a:lnTo>
                  <a:pt x="351498" y="2164892"/>
                </a:lnTo>
                <a:lnTo>
                  <a:pt x="388995" y="2130498"/>
                </a:lnTo>
                <a:lnTo>
                  <a:pt x="428143" y="2098026"/>
                </a:lnTo>
                <a:lnTo>
                  <a:pt x="468432" y="2066877"/>
                </a:lnTo>
                <a:lnTo>
                  <a:pt x="509348" y="2036453"/>
                </a:lnTo>
                <a:lnTo>
                  <a:pt x="550380" y="2006155"/>
                </a:lnTo>
                <a:lnTo>
                  <a:pt x="595769" y="1972139"/>
                </a:lnTo>
                <a:lnTo>
                  <a:pt x="640979" y="1937875"/>
                </a:lnTo>
                <a:lnTo>
                  <a:pt x="686165" y="1903594"/>
                </a:lnTo>
                <a:lnTo>
                  <a:pt x="731482" y="1869528"/>
                </a:lnTo>
                <a:lnTo>
                  <a:pt x="769604" y="1841259"/>
                </a:lnTo>
                <a:lnTo>
                  <a:pt x="808030" y="1813393"/>
                </a:lnTo>
                <a:lnTo>
                  <a:pt x="846957" y="1786310"/>
                </a:lnTo>
                <a:lnTo>
                  <a:pt x="886582" y="1760386"/>
                </a:lnTo>
                <a:lnTo>
                  <a:pt x="927103" y="1735997"/>
                </a:lnTo>
                <a:lnTo>
                  <a:pt x="968718" y="1713522"/>
                </a:lnTo>
                <a:lnTo>
                  <a:pt x="1005598" y="1696502"/>
                </a:lnTo>
                <a:lnTo>
                  <a:pt x="1068199" y="1673903"/>
                </a:lnTo>
                <a:lnTo>
                  <a:pt x="1119372" y="1660598"/>
                </a:lnTo>
                <a:lnTo>
                  <a:pt x="1171355" y="1652688"/>
                </a:lnTo>
                <a:lnTo>
                  <a:pt x="1223861" y="1651368"/>
                </a:lnTo>
                <a:lnTo>
                  <a:pt x="1248729" y="1653239"/>
                </a:lnTo>
                <a:lnTo>
                  <a:pt x="1273455" y="1656426"/>
                </a:lnTo>
                <a:lnTo>
                  <a:pt x="1298085" y="1660540"/>
                </a:lnTo>
                <a:lnTo>
                  <a:pt x="1322667" y="1665198"/>
                </a:lnTo>
                <a:lnTo>
                  <a:pt x="1340786" y="1668610"/>
                </a:lnTo>
                <a:lnTo>
                  <a:pt x="1395311" y="1677581"/>
                </a:lnTo>
                <a:lnTo>
                  <a:pt x="1449427" y="1684103"/>
                </a:lnTo>
                <a:lnTo>
                  <a:pt x="1503721" y="1687029"/>
                </a:lnTo>
                <a:lnTo>
                  <a:pt x="1557849" y="1685232"/>
                </a:lnTo>
                <a:lnTo>
                  <a:pt x="1611465" y="1677581"/>
                </a:lnTo>
                <a:lnTo>
                  <a:pt x="1655723" y="1665932"/>
                </a:lnTo>
                <a:lnTo>
                  <a:pt x="1698444" y="1649703"/>
                </a:lnTo>
                <a:lnTo>
                  <a:pt x="1739428" y="1629308"/>
                </a:lnTo>
                <a:lnTo>
                  <a:pt x="1778470" y="1605165"/>
                </a:lnTo>
                <a:lnTo>
                  <a:pt x="1829318" y="1567116"/>
                </a:lnTo>
                <a:lnTo>
                  <a:pt x="1878165" y="1526438"/>
                </a:lnTo>
                <a:lnTo>
                  <a:pt x="1914007" y="1496744"/>
                </a:lnTo>
                <a:lnTo>
                  <a:pt x="1950531" y="1467928"/>
                </a:lnTo>
                <a:lnTo>
                  <a:pt x="1987994" y="1440482"/>
                </a:lnTo>
                <a:lnTo>
                  <a:pt x="2026651" y="1414898"/>
                </a:lnTo>
                <a:lnTo>
                  <a:pt x="2066760" y="1391666"/>
                </a:lnTo>
                <a:lnTo>
                  <a:pt x="2107883" y="1371363"/>
                </a:lnTo>
                <a:lnTo>
                  <a:pt x="2150042" y="1353267"/>
                </a:lnTo>
                <a:lnTo>
                  <a:pt x="2192810" y="1336445"/>
                </a:lnTo>
                <a:lnTo>
                  <a:pt x="2235762" y="1319964"/>
                </a:lnTo>
                <a:lnTo>
                  <a:pt x="2278469" y="1302893"/>
                </a:lnTo>
                <a:lnTo>
                  <a:pt x="2346938" y="1271571"/>
                </a:lnTo>
                <a:lnTo>
                  <a:pt x="2412835" y="1235202"/>
                </a:lnTo>
                <a:lnTo>
                  <a:pt x="2455144" y="1207730"/>
                </a:lnTo>
                <a:lnTo>
                  <a:pt x="2495560" y="1177639"/>
                </a:lnTo>
                <a:lnTo>
                  <a:pt x="2533761" y="1144833"/>
                </a:lnTo>
                <a:lnTo>
                  <a:pt x="2569426" y="1109218"/>
                </a:lnTo>
                <a:lnTo>
                  <a:pt x="2600398" y="1073489"/>
                </a:lnTo>
                <a:lnTo>
                  <a:pt x="2629656" y="1036272"/>
                </a:lnTo>
                <a:lnTo>
                  <a:pt x="2658294" y="998507"/>
                </a:lnTo>
                <a:lnTo>
                  <a:pt x="2687409" y="961136"/>
                </a:lnTo>
                <a:lnTo>
                  <a:pt x="2716121" y="926687"/>
                </a:lnTo>
                <a:lnTo>
                  <a:pt x="2745750" y="893000"/>
                </a:lnTo>
                <a:lnTo>
                  <a:pt x="2775831" y="859694"/>
                </a:lnTo>
                <a:lnTo>
                  <a:pt x="2805900" y="826388"/>
                </a:lnTo>
                <a:lnTo>
                  <a:pt x="2852779" y="772779"/>
                </a:lnTo>
                <a:lnTo>
                  <a:pt x="2898991" y="718693"/>
                </a:lnTo>
                <a:lnTo>
                  <a:pt x="2938186" y="671734"/>
                </a:lnTo>
                <a:lnTo>
                  <a:pt x="2974048" y="622300"/>
                </a:lnTo>
                <a:lnTo>
                  <a:pt x="3008640" y="558022"/>
                </a:lnTo>
                <a:lnTo>
                  <a:pt x="3036278" y="490219"/>
                </a:lnTo>
                <a:lnTo>
                  <a:pt x="3051691" y="446424"/>
                </a:lnTo>
                <a:lnTo>
                  <a:pt x="3065282" y="402082"/>
                </a:lnTo>
                <a:lnTo>
                  <a:pt x="3076658" y="357167"/>
                </a:lnTo>
                <a:lnTo>
                  <a:pt x="3085427" y="311657"/>
                </a:lnTo>
                <a:lnTo>
                  <a:pt x="3098540" y="276665"/>
                </a:lnTo>
                <a:lnTo>
                  <a:pt x="3125044" y="232221"/>
                </a:lnTo>
                <a:lnTo>
                  <a:pt x="3159406" y="182089"/>
                </a:lnTo>
                <a:lnTo>
                  <a:pt x="3196091" y="130035"/>
                </a:lnTo>
                <a:lnTo>
                  <a:pt x="3229567" y="79825"/>
                </a:lnTo>
                <a:lnTo>
                  <a:pt x="3254298" y="35225"/>
                </a:lnTo>
                <a:lnTo>
                  <a:pt x="3264751"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bg object 22"/>
          <p:cNvSpPr/>
          <p:nvPr/>
        </p:nvSpPr>
        <p:spPr>
          <a:xfrm>
            <a:off x="11549563" y="6519862"/>
            <a:ext cx="600075" cy="338455"/>
          </a:xfrm>
          <a:custGeom>
            <a:avLst/>
            <a:gdLst/>
            <a:ahLst/>
            <a:cxnLst/>
            <a:rect l="l" t="t" r="r" b="b"/>
            <a:pathLst>
              <a:path w="600075" h="338454">
                <a:moveTo>
                  <a:pt x="349555" y="338135"/>
                </a:moveTo>
                <a:lnTo>
                  <a:pt x="377091" y="319639"/>
                </a:lnTo>
                <a:lnTo>
                  <a:pt x="456238" y="265790"/>
                </a:lnTo>
                <a:lnTo>
                  <a:pt x="542790" y="205252"/>
                </a:lnTo>
                <a:lnTo>
                  <a:pt x="599637" y="161925"/>
                </a:lnTo>
              </a:path>
              <a:path w="60007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bg object 23"/>
          <p:cNvSpPr/>
          <p:nvPr/>
        </p:nvSpPr>
        <p:spPr>
          <a:xfrm>
            <a:off x="9539350" y="5462651"/>
            <a:ext cx="2590800" cy="1381125"/>
          </a:xfrm>
          <a:custGeom>
            <a:avLst/>
            <a:gdLst/>
            <a:ahLst/>
            <a:cxnLst/>
            <a:rect l="l" t="t" r="r" b="b"/>
            <a:pathLst>
              <a:path w="2590800" h="1381125">
                <a:moveTo>
                  <a:pt x="0" y="1381061"/>
                </a:moveTo>
                <a:lnTo>
                  <a:pt x="55165" y="1325792"/>
                </a:lnTo>
                <a:lnTo>
                  <a:pt x="112567" y="1270549"/>
                </a:lnTo>
                <a:lnTo>
                  <a:pt x="179577" y="1209205"/>
                </a:lnTo>
                <a:lnTo>
                  <a:pt x="217160" y="1176874"/>
                </a:lnTo>
                <a:lnTo>
                  <a:pt x="255511" y="1146099"/>
                </a:lnTo>
                <a:lnTo>
                  <a:pt x="294819" y="1117499"/>
                </a:lnTo>
                <a:lnTo>
                  <a:pt x="335273" y="1091689"/>
                </a:lnTo>
                <a:lnTo>
                  <a:pt x="377063" y="1069289"/>
                </a:lnTo>
                <a:lnTo>
                  <a:pt x="421236" y="1050336"/>
                </a:lnTo>
                <a:lnTo>
                  <a:pt x="466222" y="1035026"/>
                </a:lnTo>
                <a:lnTo>
                  <a:pt x="511840" y="1022510"/>
                </a:lnTo>
                <a:lnTo>
                  <a:pt x="557906" y="1011936"/>
                </a:lnTo>
                <a:lnTo>
                  <a:pt x="604239" y="1002453"/>
                </a:lnTo>
                <a:lnTo>
                  <a:pt x="650656" y="993212"/>
                </a:lnTo>
                <a:lnTo>
                  <a:pt x="696976" y="983361"/>
                </a:lnTo>
                <a:lnTo>
                  <a:pt x="745050" y="971816"/>
                </a:lnTo>
                <a:lnTo>
                  <a:pt x="793044" y="959723"/>
                </a:lnTo>
                <a:lnTo>
                  <a:pt x="841094" y="948250"/>
                </a:lnTo>
                <a:lnTo>
                  <a:pt x="889333" y="938565"/>
                </a:lnTo>
                <a:lnTo>
                  <a:pt x="937895" y="931837"/>
                </a:lnTo>
                <a:lnTo>
                  <a:pt x="984170" y="928789"/>
                </a:lnTo>
                <a:lnTo>
                  <a:pt x="1030458" y="928763"/>
                </a:lnTo>
                <a:lnTo>
                  <a:pt x="1076710" y="931487"/>
                </a:lnTo>
                <a:lnTo>
                  <a:pt x="1122876" y="936691"/>
                </a:lnTo>
                <a:lnTo>
                  <a:pt x="1168907" y="944105"/>
                </a:lnTo>
                <a:lnTo>
                  <a:pt x="1207337" y="951408"/>
                </a:lnTo>
                <a:lnTo>
                  <a:pt x="1245743" y="958538"/>
                </a:lnTo>
                <a:lnTo>
                  <a:pt x="1284243" y="964582"/>
                </a:lnTo>
                <a:lnTo>
                  <a:pt x="1322958" y="968629"/>
                </a:lnTo>
                <a:lnTo>
                  <a:pt x="1368917" y="969500"/>
                </a:lnTo>
                <a:lnTo>
                  <a:pt x="1414652" y="965839"/>
                </a:lnTo>
                <a:lnTo>
                  <a:pt x="1460071" y="958084"/>
                </a:lnTo>
                <a:lnTo>
                  <a:pt x="1505077" y="946674"/>
                </a:lnTo>
                <a:lnTo>
                  <a:pt x="1549574" y="932047"/>
                </a:lnTo>
                <a:lnTo>
                  <a:pt x="1593469" y="914641"/>
                </a:lnTo>
                <a:lnTo>
                  <a:pt x="1638035" y="894015"/>
                </a:lnTo>
                <a:lnTo>
                  <a:pt x="1681777" y="870982"/>
                </a:lnTo>
                <a:lnTo>
                  <a:pt x="1724861" y="846014"/>
                </a:lnTo>
                <a:lnTo>
                  <a:pt x="1767452" y="819585"/>
                </a:lnTo>
                <a:lnTo>
                  <a:pt x="1809718" y="792168"/>
                </a:lnTo>
                <a:lnTo>
                  <a:pt x="1851823" y="764238"/>
                </a:lnTo>
                <a:lnTo>
                  <a:pt x="1893934" y="736269"/>
                </a:lnTo>
                <a:lnTo>
                  <a:pt x="1936218" y="708733"/>
                </a:lnTo>
                <a:lnTo>
                  <a:pt x="1978840" y="682104"/>
                </a:lnTo>
                <a:lnTo>
                  <a:pt x="2021967" y="656856"/>
                </a:lnTo>
                <a:lnTo>
                  <a:pt x="2070472" y="630251"/>
                </a:lnTo>
                <a:lnTo>
                  <a:pt x="2118990" y="603800"/>
                </a:lnTo>
                <a:lnTo>
                  <a:pt x="2166954" y="576166"/>
                </a:lnTo>
                <a:lnTo>
                  <a:pt x="2213795" y="546011"/>
                </a:lnTo>
                <a:lnTo>
                  <a:pt x="2258949" y="512000"/>
                </a:lnTo>
                <a:lnTo>
                  <a:pt x="2290275" y="483907"/>
                </a:lnTo>
                <a:lnTo>
                  <a:pt x="2322477" y="450771"/>
                </a:lnTo>
                <a:lnTo>
                  <a:pt x="2355091" y="413312"/>
                </a:lnTo>
                <a:lnTo>
                  <a:pt x="2387656" y="372246"/>
                </a:lnTo>
                <a:lnTo>
                  <a:pt x="2419707" y="328291"/>
                </a:lnTo>
                <a:lnTo>
                  <a:pt x="2450782" y="282165"/>
                </a:lnTo>
                <a:lnTo>
                  <a:pt x="2480418" y="234585"/>
                </a:lnTo>
                <a:lnTo>
                  <a:pt x="2508151" y="186269"/>
                </a:lnTo>
                <a:lnTo>
                  <a:pt x="2533519" y="137935"/>
                </a:lnTo>
                <a:lnTo>
                  <a:pt x="2556058" y="90301"/>
                </a:lnTo>
                <a:lnTo>
                  <a:pt x="2575306" y="44083"/>
                </a:lnTo>
                <a:lnTo>
                  <a:pt x="2590800"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bg object 24"/>
          <p:cNvSpPr/>
          <p:nvPr/>
        </p:nvSpPr>
        <p:spPr>
          <a:xfrm>
            <a:off x="9141906" y="4672076"/>
            <a:ext cx="3007360" cy="2186305"/>
          </a:xfrm>
          <a:custGeom>
            <a:avLst/>
            <a:gdLst/>
            <a:ahLst/>
            <a:cxnLst/>
            <a:rect l="l" t="t" r="r" b="b"/>
            <a:pathLst>
              <a:path w="3007359" h="2186304">
                <a:moveTo>
                  <a:pt x="181285" y="2185922"/>
                </a:moveTo>
                <a:lnTo>
                  <a:pt x="231408" y="2108838"/>
                </a:lnTo>
                <a:lnTo>
                  <a:pt x="288794" y="2031977"/>
                </a:lnTo>
                <a:lnTo>
                  <a:pt x="358836" y="1953780"/>
                </a:lnTo>
                <a:lnTo>
                  <a:pt x="397804" y="1917002"/>
                </a:lnTo>
                <a:lnTo>
                  <a:pt x="438390" y="1882095"/>
                </a:lnTo>
                <a:lnTo>
                  <a:pt x="480577" y="1849250"/>
                </a:lnTo>
                <a:lnTo>
                  <a:pt x="524351" y="1818662"/>
                </a:lnTo>
                <a:lnTo>
                  <a:pt x="569695" y="1790525"/>
                </a:lnTo>
                <a:lnTo>
                  <a:pt x="616594" y="1765032"/>
                </a:lnTo>
                <a:lnTo>
                  <a:pt x="665033" y="1742376"/>
                </a:lnTo>
                <a:lnTo>
                  <a:pt x="709462" y="1724798"/>
                </a:lnTo>
                <a:lnTo>
                  <a:pt x="754697" y="1709692"/>
                </a:lnTo>
                <a:lnTo>
                  <a:pt x="800597" y="1696647"/>
                </a:lnTo>
                <a:lnTo>
                  <a:pt x="847019" y="1685250"/>
                </a:lnTo>
                <a:lnTo>
                  <a:pt x="893820" y="1675089"/>
                </a:lnTo>
                <a:lnTo>
                  <a:pt x="940859" y="1665753"/>
                </a:lnTo>
                <a:lnTo>
                  <a:pt x="987994" y="1656829"/>
                </a:lnTo>
                <a:lnTo>
                  <a:pt x="1035294" y="1648001"/>
                </a:lnTo>
                <a:lnTo>
                  <a:pt x="1082619" y="1639305"/>
                </a:lnTo>
                <a:lnTo>
                  <a:pt x="1129983" y="1630834"/>
                </a:lnTo>
                <a:lnTo>
                  <a:pt x="1177399" y="1622680"/>
                </a:lnTo>
                <a:lnTo>
                  <a:pt x="1224880" y="1614937"/>
                </a:lnTo>
                <a:lnTo>
                  <a:pt x="1272440" y="1607696"/>
                </a:lnTo>
                <a:lnTo>
                  <a:pt x="1320093" y="1601051"/>
                </a:lnTo>
                <a:lnTo>
                  <a:pt x="1367851" y="1595094"/>
                </a:lnTo>
                <a:lnTo>
                  <a:pt x="1421458" y="1589363"/>
                </a:lnTo>
                <a:lnTo>
                  <a:pt x="1475143" y="1584189"/>
                </a:lnTo>
                <a:lnTo>
                  <a:pt x="1528792" y="1578852"/>
                </a:lnTo>
                <a:lnTo>
                  <a:pt x="1582293" y="1572637"/>
                </a:lnTo>
                <a:lnTo>
                  <a:pt x="1635533" y="1564824"/>
                </a:lnTo>
                <a:lnTo>
                  <a:pt x="1688399" y="1554695"/>
                </a:lnTo>
                <a:lnTo>
                  <a:pt x="1736682" y="1542980"/>
                </a:lnTo>
                <a:lnTo>
                  <a:pt x="1784463" y="1529429"/>
                </a:lnTo>
                <a:lnTo>
                  <a:pt x="1831877" y="1514541"/>
                </a:lnTo>
                <a:lnTo>
                  <a:pt x="1879059" y="1498817"/>
                </a:lnTo>
                <a:lnTo>
                  <a:pt x="1926142" y="1482758"/>
                </a:lnTo>
                <a:lnTo>
                  <a:pt x="1973260" y="1466862"/>
                </a:lnTo>
                <a:lnTo>
                  <a:pt x="2021783" y="1451222"/>
                </a:lnTo>
                <a:lnTo>
                  <a:pt x="2070530" y="1436298"/>
                </a:lnTo>
                <a:lnTo>
                  <a:pt x="2119431" y="1421872"/>
                </a:lnTo>
                <a:lnTo>
                  <a:pt x="2168414" y="1407722"/>
                </a:lnTo>
                <a:lnTo>
                  <a:pt x="2217407" y="1393629"/>
                </a:lnTo>
                <a:lnTo>
                  <a:pt x="2266341" y="1379371"/>
                </a:lnTo>
                <a:lnTo>
                  <a:pt x="2315144" y="1364729"/>
                </a:lnTo>
                <a:lnTo>
                  <a:pt x="2358142" y="1351389"/>
                </a:lnTo>
                <a:lnTo>
                  <a:pt x="2400806" y="1337148"/>
                </a:lnTo>
                <a:lnTo>
                  <a:pt x="2442803" y="1321263"/>
                </a:lnTo>
                <a:lnTo>
                  <a:pt x="2483800" y="1302994"/>
                </a:lnTo>
                <a:lnTo>
                  <a:pt x="2527575" y="1279481"/>
                </a:lnTo>
                <a:lnTo>
                  <a:pt x="2569112" y="1252470"/>
                </a:lnTo>
                <a:lnTo>
                  <a:pt x="2607744" y="1221616"/>
                </a:lnTo>
                <a:lnTo>
                  <a:pt x="2642804" y="1186573"/>
                </a:lnTo>
                <a:lnTo>
                  <a:pt x="2676214" y="1144135"/>
                </a:lnTo>
                <a:lnTo>
                  <a:pt x="2705290" y="1098678"/>
                </a:lnTo>
                <a:lnTo>
                  <a:pt x="2731428" y="1051165"/>
                </a:lnTo>
                <a:lnTo>
                  <a:pt x="2756023" y="1002562"/>
                </a:lnTo>
                <a:lnTo>
                  <a:pt x="2780472" y="953833"/>
                </a:lnTo>
                <a:lnTo>
                  <a:pt x="2815734" y="881142"/>
                </a:lnTo>
                <a:lnTo>
                  <a:pt x="2837341" y="834514"/>
                </a:lnTo>
                <a:lnTo>
                  <a:pt x="2860605" y="783385"/>
                </a:lnTo>
                <a:lnTo>
                  <a:pt x="2884781" y="729519"/>
                </a:lnTo>
                <a:lnTo>
                  <a:pt x="2909125" y="674681"/>
                </a:lnTo>
                <a:lnTo>
                  <a:pt x="2932893" y="620635"/>
                </a:lnTo>
                <a:lnTo>
                  <a:pt x="2955338" y="569147"/>
                </a:lnTo>
                <a:lnTo>
                  <a:pt x="2975717" y="521981"/>
                </a:lnTo>
                <a:lnTo>
                  <a:pt x="2993284" y="480902"/>
                </a:lnTo>
                <a:lnTo>
                  <a:pt x="3007294" y="447675"/>
                </a:lnTo>
              </a:path>
              <a:path w="3007359"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709675" y="373761"/>
            <a:ext cx="10772648" cy="1876425"/>
          </a:xfrm>
          <a:prstGeom prst="rect">
            <a:avLst/>
          </a:prstGeom>
        </p:spPr>
        <p:txBody>
          <a:bodyPr wrap="square" lIns="0" tIns="0" rIns="0" bIns="0">
            <a:spAutoFit/>
          </a:bodyPr>
          <a:lstStyle>
            <a:lvl1pPr>
              <a:defRPr sz="2600" b="0" i="0">
                <a:solidFill>
                  <a:schemeClr val="tx1"/>
                </a:solidFill>
                <a:latin typeface="Calibri"/>
                <a:cs typeface="Calibri"/>
              </a:defRPr>
            </a:lvl1pPr>
          </a:lstStyle>
          <a:p>
            <a:endParaRPr/>
          </a:p>
        </p:txBody>
      </p:sp>
      <p:sp>
        <p:nvSpPr>
          <p:cNvPr id="3" name="Holder 3"/>
          <p:cNvSpPr>
            <a:spLocks noGrp="1"/>
          </p:cNvSpPr>
          <p:nvPr>
            <p:ph type="body" idx="1"/>
          </p:nvPr>
        </p:nvSpPr>
        <p:spPr>
          <a:xfrm>
            <a:off x="977582" y="1982485"/>
            <a:ext cx="10135870" cy="4042410"/>
          </a:xfrm>
          <a:prstGeom prst="rect">
            <a:avLst/>
          </a:prstGeom>
        </p:spPr>
        <p:txBody>
          <a:bodyPr wrap="square" lIns="0" tIns="0" rIns="0" bIns="0">
            <a:spAutoFit/>
          </a:bodyPr>
          <a:lstStyle>
            <a:defPPr/>
            <a:lvl1pPr>
              <a:defRPr sz="2400" b="0" i="0">
                <a:solidFill>
                  <a:srgbClr val="1F1348"/>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pPr/>
              <a:t>9/6/2021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pPr/>
              <a:t>‹#›</a:t>
            </a:fld>
            <a:endParaRPr/>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Lst>
  <p:transition/>
  <p:txStyles>
    <p:titleStyle>
      <a:lvl1pPr>
        <a:defRPr>
          <a:latin typeface="+mj-lt"/>
          <a:ea typeface="+mj-ea"/>
          <a:cs typeface="+mj-cs"/>
        </a:defRPr>
      </a:lvl1pPr>
    </p:titleStyle>
    <p:bodyStyle>
      <a:defPPr/>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defPPr/>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B3D1DC-5E43-4B98-9F95-7D17AA848A15}" type="datetimeFigureOut">
              <a:rPr lang="en-US" smtClean="0"/>
              <a:pPr/>
              <a:t>9/6/2021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894F4B-09F7-460E-B08A-FAE031C29A66}" type="slidenum">
              <a:rPr lang="en-US" smtClean="0"/>
              <a:pPr/>
              <a:t>‹#›</a:t>
            </a:fld>
            <a:endParaRPr lang="en-US"/>
          </a:p>
        </p:txBody>
      </p:sp>
    </p:spTree>
    <p:extLst>
      <p:ext uri="{BB962C8B-B14F-4D97-AF65-F5344CB8AC3E}">
        <p14:creationId xmlns:p14="http://schemas.microsoft.com/office/powerpoint/2010/main" val="215095046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defPPr>
              <a:defRPr lang="en-GB"/>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F9AFA87-1417-4992-ABD9-27C3BC8CC883}" type="datetimeFigureOut">
              <a:rPr lang="en-US" smtClean="0"/>
              <a:pPr algn="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defPPr>
              <a:defRPr lang="en-GB"/>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defPPr>
              <a:defRPr lang="en-GB"/>
            </a:defPPr>
            <a:lvl1pPr marL="0" algn="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1E4CB7-CB13-4810-BF18-BE31AFC64F93}" type="slidenum">
              <a:rPr lang="en-US" smtClean="0"/>
              <a:pPr/>
              <a:t>‹#›</a:t>
            </a:fld>
            <a:endParaRPr lang="en-US" sz="1000"/>
          </a:p>
        </p:txBody>
      </p:sp>
      <p:sp>
        <p:nvSpPr>
          <p:cNvPr id="8" name="Freeform: Shap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47029466"/>
      </p:ext>
    </p:extLst>
  </p:cSld>
  <p:clrMap bg1="lt1" tx1="dk1" bg2="lt2" tx2="dk2" accent1="accent1" accent2="accent2" accent3="accent3" accent4="accent4" accent5="accent5" accent6="accent6" hlink="hlink" folHlink="folHlink"/>
  <p:sldLayoutIdLst>
    <p:sldLayoutId id="2147483679"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defPPr>
              <a:defRPr lang="en-GB"/>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F9AFA87-1417-4992-ABD9-27C3BC8CC883}" type="datetimeFigureOut">
              <a:rPr lang="en-US" smtClean="0"/>
              <a:pPr algn="r"/>
              <a:t>9/6/2021</a:t>
            </a:fld>
            <a:endParaRPr lang="en-US"/>
          </a:p>
        </p:txBody>
      </p:sp>
      <p:sp>
        <p:nvSpPr>
          <p:cNvPr id="5" name="Footer Placeholder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defPPr>
              <a:defRPr lang="en-GB"/>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p>
        </p:txBody>
      </p:sp>
      <p:sp>
        <p:nvSpPr>
          <p:cNvPr id="6" name="Slide Number Placeholder 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defPPr>
              <a:defRPr lang="en-GB"/>
            </a:defPPr>
            <a:lvl1pPr marL="0" algn="r" defTabSz="914400" rtl="0" eaLnBrk="1" latinLnBrk="0" hangingPunct="1">
              <a:defRPr sz="10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1E4CB7-CB13-4810-BF18-BE31AFC64F93}" type="slidenum">
              <a:rPr lang="en-US" smtClean="0"/>
              <a:pPr/>
              <a:t>‹#›</a:t>
            </a:fld>
            <a:endParaRPr lang="en-US" sz="1000"/>
          </a:p>
        </p:txBody>
      </p:sp>
      <p:sp>
        <p:nvSpPr>
          <p:cNvPr id="8" name="Freeform: Shap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4702946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defP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def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defPPr>
              <a:defRPr lang="en-US"/>
            </a:defPPr>
            <a:lvl1pPr marL="0" algn="l"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2B9795-92DC-40DC-A1CA-9A4B349D7824}" type="datetimeFigureOut">
              <a:rPr lang="en-US" smtClean="0"/>
              <a:pPr/>
              <a:t>9/6/2021</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defPPr>
              <a:defRPr lang="en-US"/>
            </a:defPPr>
            <a:lvl1pPr marL="0" algn="ct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59="http://schemas.microsoft.com/office/powerpoint/2015/09/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9">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a:blip r:embed="rId20">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 name="Picture 8"/>
          <p:cNvPicPr>
            <a:picLocks noChangeAspect="1"/>
          </p:cNvPicPr>
          <p:nvPr/>
        </p:nvPicPr>
        <p:blipFill>
          <a:blip r:embed="rId21">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a:blip r:embed="rId22">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defP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AD347D-5ACD-4C99-B74B-A9C85AD731AF}" type="datetimeFigureOut">
              <a:rPr lang="en-US"/>
              <a:pPr/>
              <a:t>9/6/2021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100" b="0" i="0" kern="1200">
                <a:solidFill>
                  <a:schemeClr val="tx1">
                    <a:tint val="75000"/>
                    <a:alpha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914400" rtl="0" eaLnBrk="1" latinLnBrk="0" hangingPunct="1">
              <a:defRPr sz="28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02111984F565}" type="slidenum">
              <a:rPr lang="en-US"/>
              <a:pPr/>
              <a:t>‹#›</a:t>
            </a:fld>
            <a:endParaRPr lang="en-US"/>
          </a:p>
        </p:txBody>
      </p:sp>
    </p:spTree>
    <p:extLst>
      <p:ext uri="{BB962C8B-B14F-4D97-AF65-F5344CB8AC3E}">
        <p14:creationId xmlns:p14="http://schemas.microsoft.com/office/powerpoint/2010/main" val="3483160163"/>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ct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0.xml"/></Relationships>
</file>

<file path=ppt/slides/_rels/slide1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0.xml"/></Relationships>
</file>

<file path=ppt/slides/_rels/slide1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0.xml"/></Relationships>
</file>

<file path=ppt/slides/_rels/slide1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0.xml"/></Relationships>
</file>

<file path=ppt/slides/_rels/slide1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1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1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1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0.xml"/></Relationships>
</file>

<file path=ppt/slides/_rels/slide1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0.xml"/></Relationships>
</file>

<file path=ppt/slides/_rels/slide1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0.xml"/></Relationships>
</file>

<file path=ppt/slides/_rels/slide1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0.xml"/></Relationships>
</file>

<file path=ppt/slides/_rels/slide1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0.xml"/></Relationships>
</file>

<file path=ppt/slides/_rels/slide1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0.xml"/></Relationships>
</file>

<file path=ppt/slides/_rels/slide1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17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1.xml"/></Relationships>
</file>

<file path=ppt/slides/_rels/slide17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5.jpeg"/><Relationship Id="rId7" Type="http://schemas.openxmlformats.org/officeDocument/2006/relationships/diagramColors" Target="../diagrams/colors3.xml"/><Relationship Id="rId2" Type="http://schemas.openxmlformats.org/officeDocument/2006/relationships/image" Target="../media/image66.png"/><Relationship Id="rId1" Type="http://schemas.openxmlformats.org/officeDocument/2006/relationships/slideLayout" Target="../slideLayouts/slideLayout5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5.jpeg"/><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6.jpeg"/><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3.xml"/><Relationship Id="rId6" Type="http://schemas.openxmlformats.org/officeDocument/2006/relationships/image" Target="../media/image77.jpe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3.xml"/><Relationship Id="rId6" Type="http://schemas.openxmlformats.org/officeDocument/2006/relationships/image" Target="../media/image79.png"/><Relationship Id="rId5" Type="http://schemas.openxmlformats.org/officeDocument/2006/relationships/image" Target="../media/image7.png"/><Relationship Id="rId4" Type="http://schemas.openxmlformats.org/officeDocument/2006/relationships/image" Target="../media/image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1.png"/><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3.xml"/></Relationships>
</file>

<file path=ppt/slides/_rels/slide2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2.png"/><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jpeg"/><Relationship Id="rId1" Type="http://schemas.openxmlformats.org/officeDocument/2006/relationships/slideLayout" Target="../slideLayouts/slideLayout6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6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1.xml"/></Relationships>
</file>

<file path=ppt/slides/_rels/slide2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1.xml"/></Relationships>
</file>

<file path=ppt/slides/_rels/slide2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1.xml"/></Relationships>
</file>

<file path=ppt/slides/_rels/slide2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0.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92.png"/><Relationship Id="rId1" Type="http://schemas.openxmlformats.org/officeDocument/2006/relationships/slideLayout" Target="../slideLayouts/slideLayout5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1.xml"/></Relationships>
</file>

<file path=ppt/slides/_rels/slide26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1.xml"/></Relationships>
</file>

<file path=ppt/slides/_rels/slide2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1.xml"/></Relationships>
</file>

<file path=ppt/slides/_rels/slide2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1.xml"/></Relationships>
</file>

<file path=ppt/slides/_rels/slide2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0.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1.xml"/></Relationships>
</file>

<file path=ppt/slides/_rels/slide28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5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9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1.xml"/></Relationships>
</file>

<file path=ppt/slides/_rels/slide29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1.xml"/></Relationships>
</file>

<file path=ppt/slides/_rels/slide29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1.xml"/></Relationships>
</file>

<file path=ppt/slides/_rels/slide29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1.xml"/></Relationships>
</file>

<file path=ppt/slides/_rels/slide29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51.xml"/></Relationships>
</file>

<file path=ppt/slides/_rels/slide29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12.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5.xml.rels><?xml version="1.0" encoding="UTF-8" standalone="yes"?>
<Relationships xmlns="http://schemas.openxmlformats.org/package/2006/relationships"><Relationship Id="rId2" Type="http://schemas.openxmlformats.org/officeDocument/2006/relationships/hyperlink" Target="https://www.geeksforgeeks.org/operating-system-beladys-anomaly/" TargetMode="External"/><Relationship Id="rId1" Type="http://schemas.openxmlformats.org/officeDocument/2006/relationships/slideLayout" Target="../slideLayouts/slideLayout5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51.xml"/></Relationships>
</file>

<file path=ppt/slides/_rels/slide3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1.xml"/></Relationships>
</file>

<file path=ppt/slides/_rels/slide31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1.xml"/></Relationships>
</file>

<file path=ppt/slides/_rels/slide3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1.xml"/></Relationships>
</file>

<file path=ppt/slides/_rels/slide31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51.xml"/></Relationships>
</file>

<file path=ppt/slides/_rels/slide3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23.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1.xml"/></Relationships>
</file>

<file path=ppt/slides/_rels/slide3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28.png"/><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https://prepinsta.com/operating-systems/bankers-algorithm/"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3EF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 name="object 3"/>
          <p:cNvPicPr/>
          <p:nvPr/>
        </p:nvPicPr>
        <p:blipFill>
          <a:blip r:embed="rId2"/>
          <a:stretch>
            <a:fillRect/>
          </a:stretch>
        </p:blipFill>
        <p:spPr>
          <a:xfrm>
            <a:off x="19050" y="0"/>
            <a:ext cx="6629391" cy="4505300"/>
          </a:xfrm>
          <a:prstGeom prst="rect">
            <a:avLst/>
          </a:prstGeom>
        </p:spPr>
      </p:pic>
      <p:grpSp>
        <p:nvGrpSpPr>
          <p:cNvPr id="4" name="object 4"/>
          <p:cNvGrpSpPr/>
          <p:nvPr/>
        </p:nvGrpSpPr>
        <p:grpSpPr>
          <a:xfrm>
            <a:off x="7981950" y="3276663"/>
            <a:ext cx="4215130" cy="3586479"/>
            <a:chOff x="7981950" y="3276663"/>
            <a:chExt cx="4215130" cy="3586479"/>
          </a:xfrm>
        </p:grpSpPr>
        <p:sp>
          <p:nvSpPr>
            <p:cNvPr id="5" name="object 5"/>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 name="object 10"/>
          <p:cNvSpPr txBox="1">
            <a:spLocks noGrp="1"/>
          </p:cNvSpPr>
          <p:nvPr>
            <p:ph type="title"/>
          </p:nvPr>
        </p:nvSpPr>
        <p:spPr>
          <a:xfrm>
            <a:off x="7620000" y="2174557"/>
            <a:ext cx="3316604" cy="1670050"/>
          </a:xfrm>
          <a:prstGeom prst="rect">
            <a:avLst/>
          </a:prstGeom>
        </p:spPr>
        <p:txBody>
          <a:bodyPr vert="horz" wrap="square" lIns="0" tIns="29209" rIns="0" bIns="0" rtlCol="0">
            <a:spAutoFit/>
          </a:bodyPr>
          <a:lstStyle>
            <a:defPPr/>
          </a:lstStyle>
          <a:p>
            <a:pPr marL="12700" marR="5080" indent="781685">
              <a:lnSpc>
                <a:spcPts val="6459"/>
              </a:lnSpc>
              <a:spcBef>
                <a:spcPts val="229"/>
              </a:spcBef>
            </a:pPr>
            <a:r>
              <a:rPr sz="5400" spc="15">
                <a:solidFill>
                  <a:srgbClr val="1F1348"/>
                </a:solidFill>
                <a:latin typeface="Arial" pitchFamily="34" charset="0"/>
                <a:cs typeface="Arial" pitchFamily="34" charset="0"/>
              </a:rPr>
              <a:t>P</a:t>
            </a:r>
            <a:r>
              <a:rPr sz="5400" spc="-20">
                <a:solidFill>
                  <a:srgbClr val="1F1348"/>
                </a:solidFill>
                <a:latin typeface="Arial" pitchFamily="34" charset="0"/>
                <a:cs typeface="Arial" pitchFamily="34" charset="0"/>
              </a:rPr>
              <a:t>r</a:t>
            </a:r>
            <a:r>
              <a:rPr sz="5400" spc="290">
                <a:solidFill>
                  <a:srgbClr val="1F1348"/>
                </a:solidFill>
                <a:latin typeface="Arial" pitchFamily="34" charset="0"/>
                <a:cs typeface="Arial" pitchFamily="34" charset="0"/>
              </a:rPr>
              <a:t>o</a:t>
            </a:r>
            <a:r>
              <a:rPr sz="5400" spc="145">
                <a:solidFill>
                  <a:srgbClr val="1F1348"/>
                </a:solidFill>
                <a:latin typeface="Arial" pitchFamily="34" charset="0"/>
                <a:cs typeface="Arial" pitchFamily="34" charset="0"/>
              </a:rPr>
              <a:t>c</a:t>
            </a:r>
            <a:r>
              <a:rPr sz="5400" spc="70">
                <a:solidFill>
                  <a:srgbClr val="1F1348"/>
                </a:solidFill>
                <a:latin typeface="Arial" pitchFamily="34" charset="0"/>
                <a:cs typeface="Arial" pitchFamily="34" charset="0"/>
              </a:rPr>
              <a:t>e</a:t>
            </a:r>
            <a:r>
              <a:rPr sz="5400" spc="-155">
                <a:solidFill>
                  <a:srgbClr val="1F1348"/>
                </a:solidFill>
                <a:latin typeface="Arial" pitchFamily="34" charset="0"/>
                <a:cs typeface="Arial" pitchFamily="34" charset="0"/>
              </a:rPr>
              <a:t>s</a:t>
            </a:r>
            <a:r>
              <a:rPr sz="5400" spc="-90">
                <a:solidFill>
                  <a:srgbClr val="1F1348"/>
                </a:solidFill>
                <a:latin typeface="Arial" pitchFamily="34" charset="0"/>
                <a:cs typeface="Arial" pitchFamily="34" charset="0"/>
              </a:rPr>
              <a:t>s  </a:t>
            </a:r>
            <a:r>
              <a:rPr sz="5400" spc="75">
                <a:solidFill>
                  <a:srgbClr val="1F1348"/>
                </a:solidFill>
                <a:latin typeface="Arial" pitchFamily="34" charset="0"/>
                <a:cs typeface="Arial" pitchFamily="34" charset="0"/>
              </a:rPr>
              <a:t>D</a:t>
            </a:r>
            <a:r>
              <a:rPr sz="5400" spc="70">
                <a:solidFill>
                  <a:srgbClr val="1F1348"/>
                </a:solidFill>
                <a:latin typeface="Arial" pitchFamily="34" charset="0"/>
                <a:cs typeface="Arial" pitchFamily="34" charset="0"/>
              </a:rPr>
              <a:t>e</a:t>
            </a:r>
            <a:r>
              <a:rPr sz="5400" spc="-150">
                <a:solidFill>
                  <a:srgbClr val="1F1348"/>
                </a:solidFill>
                <a:latin typeface="Arial" pitchFamily="34" charset="0"/>
                <a:cs typeface="Arial" pitchFamily="34" charset="0"/>
              </a:rPr>
              <a:t>a</a:t>
            </a:r>
            <a:r>
              <a:rPr sz="5400" spc="185">
                <a:solidFill>
                  <a:srgbClr val="1F1348"/>
                </a:solidFill>
                <a:latin typeface="Arial" pitchFamily="34" charset="0"/>
                <a:cs typeface="Arial" pitchFamily="34" charset="0"/>
              </a:rPr>
              <a:t>d</a:t>
            </a:r>
            <a:r>
              <a:rPr sz="5400" spc="30">
                <a:solidFill>
                  <a:srgbClr val="1F1348"/>
                </a:solidFill>
                <a:latin typeface="Arial" pitchFamily="34" charset="0"/>
                <a:cs typeface="Arial" pitchFamily="34" charset="0"/>
              </a:rPr>
              <a:t>l</a:t>
            </a:r>
            <a:r>
              <a:rPr sz="5400" spc="290">
                <a:solidFill>
                  <a:srgbClr val="1F1348"/>
                </a:solidFill>
                <a:latin typeface="Arial" pitchFamily="34" charset="0"/>
                <a:cs typeface="Arial" pitchFamily="34" charset="0"/>
              </a:rPr>
              <a:t>o</a:t>
            </a:r>
            <a:r>
              <a:rPr sz="5400" spc="145">
                <a:solidFill>
                  <a:srgbClr val="1F1348"/>
                </a:solidFill>
                <a:latin typeface="Arial" pitchFamily="34" charset="0"/>
                <a:cs typeface="Arial" pitchFamily="34" charset="0"/>
              </a:rPr>
              <a:t>ck</a:t>
            </a:r>
            <a:r>
              <a:rPr sz="5400" spc="-130">
                <a:solidFill>
                  <a:srgbClr val="1F1348"/>
                </a:solidFill>
                <a:latin typeface="Arial" pitchFamily="34" charset="0"/>
                <a:cs typeface="Arial" pitchFamily="34" charset="0"/>
              </a:rPr>
              <a:t>s</a:t>
            </a:r>
            <a:endParaRPr sz="5400">
              <a:latin typeface="Arial" pitchFamily="34" charset="0"/>
              <a:cs typeface="Arial"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77874" y="199389"/>
            <a:ext cx="4061460" cy="1284605"/>
          </a:xfrm>
          <a:prstGeom prst="rect">
            <a:avLst/>
          </a:prstGeom>
        </p:spPr>
        <p:txBody>
          <a:bodyPr vert="horz" wrap="square" lIns="0" tIns="12065" rIns="0" bIns="0" rtlCol="0">
            <a:spAutoFit/>
          </a:bodyPr>
          <a:lstStyle>
            <a:defPPr/>
          </a:lstStyle>
          <a:p>
            <a:pPr marL="12700" marR="5080">
              <a:lnSpc>
                <a:spcPct val="100699"/>
              </a:lnSpc>
              <a:spcBef>
                <a:spcPts val="95"/>
              </a:spcBef>
            </a:pPr>
            <a:r>
              <a:rPr sz="4100" spc="50">
                <a:solidFill>
                  <a:srgbClr val="1F1348"/>
                </a:solidFill>
                <a:latin typeface="Arial" pitchFamily="34" charset="0"/>
                <a:cs typeface="Arial" pitchFamily="34" charset="0"/>
              </a:rPr>
              <a:t>Resource </a:t>
            </a:r>
            <a:r>
              <a:rPr sz="4100" spc="55">
                <a:solidFill>
                  <a:srgbClr val="1F1348"/>
                </a:solidFill>
                <a:latin typeface="Arial" pitchFamily="34" charset="0"/>
                <a:cs typeface="Arial" pitchFamily="34" charset="0"/>
              </a:rPr>
              <a:t> </a:t>
            </a:r>
            <a:r>
              <a:rPr sz="4100" spc="135">
                <a:solidFill>
                  <a:srgbClr val="1F1348"/>
                </a:solidFill>
                <a:latin typeface="Arial" pitchFamily="34" charset="0"/>
                <a:cs typeface="Arial" pitchFamily="34" charset="0"/>
              </a:rPr>
              <a:t>Allocation</a:t>
            </a:r>
            <a:r>
              <a:rPr sz="4100" spc="-190">
                <a:solidFill>
                  <a:srgbClr val="1F1348"/>
                </a:solidFill>
                <a:latin typeface="Arial" pitchFamily="34" charset="0"/>
                <a:cs typeface="Arial" pitchFamily="34" charset="0"/>
              </a:rPr>
              <a:t> </a:t>
            </a:r>
            <a:r>
              <a:rPr sz="4100" spc="35">
                <a:solidFill>
                  <a:srgbClr val="1F1348"/>
                </a:solidFill>
                <a:latin typeface="Arial" pitchFamily="34" charset="0"/>
                <a:cs typeface="Arial" pitchFamily="34" charset="0"/>
              </a:rPr>
              <a:t>Graph</a:t>
            </a:r>
            <a:endParaRPr sz="4100">
              <a:latin typeface="Arial" pitchFamily="34" charset="0"/>
              <a:cs typeface="Arial" pitchFamily="34" charset="0"/>
            </a:endParaRPr>
          </a:p>
        </p:txBody>
      </p:sp>
      <p:sp>
        <p:nvSpPr>
          <p:cNvPr id="6" name="object 6"/>
          <p:cNvSpPr txBox="1"/>
          <p:nvPr/>
        </p:nvSpPr>
        <p:spPr>
          <a:xfrm>
            <a:off x="359092" y="1782480"/>
            <a:ext cx="5777230" cy="122682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8600" algn="just">
              <a:lnSpc>
                <a:spcPct val="109500"/>
              </a:lnSpc>
              <a:spcBef>
                <a:spcPts val="95"/>
              </a:spcBef>
            </a:pPr>
            <a:r>
              <a:rPr sz="2400" spc="445">
                <a:solidFill>
                  <a:srgbClr val="7061FD"/>
                </a:solidFill>
                <a:latin typeface="Calibri"/>
                <a:cs typeface="Calibri"/>
              </a:rPr>
              <a:t>+</a:t>
            </a:r>
            <a:r>
              <a:rPr sz="2400" spc="445">
                <a:solidFill>
                  <a:srgbClr val="1F1348"/>
                </a:solidFill>
                <a:latin typeface="Calibri"/>
                <a:cs typeface="Calibri"/>
              </a:rPr>
              <a:t>A </a:t>
            </a:r>
            <a:r>
              <a:rPr sz="2400" spc="130">
                <a:solidFill>
                  <a:srgbClr val="1F1348"/>
                </a:solidFill>
                <a:latin typeface="Calibri"/>
                <a:cs typeface="Calibri"/>
              </a:rPr>
              <a:t>directed </a:t>
            </a:r>
            <a:r>
              <a:rPr sz="2400" spc="250">
                <a:solidFill>
                  <a:srgbClr val="1F1348"/>
                </a:solidFill>
                <a:latin typeface="Calibri"/>
                <a:cs typeface="Calibri"/>
              </a:rPr>
              <a:t>edge </a:t>
            </a:r>
            <a:r>
              <a:rPr sz="2400" spc="90">
                <a:solidFill>
                  <a:srgbClr val="1F1348"/>
                </a:solidFill>
                <a:latin typeface="Calibri"/>
                <a:cs typeface="Calibri"/>
              </a:rPr>
              <a:t>from </a:t>
            </a:r>
            <a:r>
              <a:rPr sz="2400" spc="130">
                <a:solidFill>
                  <a:srgbClr val="1F1348"/>
                </a:solidFill>
                <a:latin typeface="Calibri"/>
                <a:cs typeface="Calibri"/>
              </a:rPr>
              <a:t>a </a:t>
            </a:r>
            <a:r>
              <a:rPr sz="2400" spc="145">
                <a:solidFill>
                  <a:srgbClr val="1F1348"/>
                </a:solidFill>
                <a:latin typeface="Calibri"/>
                <a:cs typeface="Calibri"/>
              </a:rPr>
              <a:t>process </a:t>
            </a:r>
            <a:r>
              <a:rPr sz="2400" spc="90">
                <a:solidFill>
                  <a:srgbClr val="1F1348"/>
                </a:solidFill>
                <a:latin typeface="Calibri"/>
                <a:cs typeface="Calibri"/>
              </a:rPr>
              <a:t>vertex </a:t>
            </a:r>
            <a:r>
              <a:rPr sz="2400" spc="95">
                <a:solidFill>
                  <a:srgbClr val="1F1348"/>
                </a:solidFill>
                <a:latin typeface="Calibri"/>
                <a:cs typeface="Calibri"/>
              </a:rPr>
              <a:t> </a:t>
            </a:r>
            <a:r>
              <a:rPr sz="2400" spc="75">
                <a:solidFill>
                  <a:srgbClr val="1F1348"/>
                </a:solidFill>
                <a:latin typeface="Calibri"/>
                <a:cs typeface="Calibri"/>
              </a:rPr>
              <a:t>to</a:t>
            </a:r>
            <a:r>
              <a:rPr sz="2400" spc="80">
                <a:solidFill>
                  <a:srgbClr val="1F1348"/>
                </a:solidFill>
                <a:latin typeface="Calibri"/>
                <a:cs typeface="Calibri"/>
              </a:rPr>
              <a:t> </a:t>
            </a:r>
            <a:r>
              <a:rPr sz="2400" spc="135">
                <a:solidFill>
                  <a:srgbClr val="1F1348"/>
                </a:solidFill>
                <a:latin typeface="Calibri"/>
                <a:cs typeface="Calibri"/>
              </a:rPr>
              <a:t>a  </a:t>
            </a:r>
            <a:r>
              <a:rPr sz="2400" spc="120">
                <a:solidFill>
                  <a:srgbClr val="1F1348"/>
                </a:solidFill>
                <a:latin typeface="Calibri"/>
                <a:cs typeface="Calibri"/>
              </a:rPr>
              <a:t>resource  </a:t>
            </a:r>
            <a:r>
              <a:rPr sz="2400" spc="90">
                <a:solidFill>
                  <a:srgbClr val="1F1348"/>
                </a:solidFill>
                <a:latin typeface="Calibri"/>
                <a:cs typeface="Calibri"/>
              </a:rPr>
              <a:t>vertex </a:t>
            </a:r>
            <a:r>
              <a:rPr sz="2400" spc="95">
                <a:solidFill>
                  <a:srgbClr val="1F1348"/>
                </a:solidFill>
                <a:latin typeface="Calibri"/>
                <a:cs typeface="Calibri"/>
              </a:rPr>
              <a:t> </a:t>
            </a:r>
            <a:r>
              <a:rPr sz="2400" spc="110">
                <a:solidFill>
                  <a:srgbClr val="1F1348"/>
                </a:solidFill>
                <a:latin typeface="Calibri"/>
                <a:cs typeface="Calibri"/>
              </a:rPr>
              <a:t>indicates </a:t>
            </a:r>
            <a:r>
              <a:rPr sz="2400" spc="760">
                <a:solidFill>
                  <a:srgbClr val="1F1348"/>
                </a:solidFill>
                <a:latin typeface="Calibri"/>
                <a:cs typeface="Calibri"/>
              </a:rPr>
              <a:t> </a:t>
            </a:r>
            <a:r>
              <a:rPr sz="2400" spc="45">
                <a:solidFill>
                  <a:srgbClr val="1F1348"/>
                </a:solidFill>
                <a:latin typeface="Calibri"/>
                <a:cs typeface="Calibri"/>
              </a:rPr>
              <a:t>that </a:t>
            </a:r>
            <a:r>
              <a:rPr sz="2400" spc="50">
                <a:solidFill>
                  <a:srgbClr val="1F1348"/>
                </a:solidFill>
                <a:latin typeface="Calibri"/>
                <a:cs typeface="Calibri"/>
              </a:rPr>
              <a:t> </a:t>
            </a:r>
            <a:r>
              <a:rPr sz="2400" spc="95">
                <a:solidFill>
                  <a:srgbClr val="1F1348"/>
                </a:solidFill>
                <a:latin typeface="Calibri"/>
                <a:cs typeface="Calibri"/>
              </a:rPr>
              <a:t>the</a:t>
            </a:r>
            <a:r>
              <a:rPr sz="2400" spc="325">
                <a:solidFill>
                  <a:srgbClr val="1F1348"/>
                </a:solidFill>
                <a:latin typeface="Calibri"/>
                <a:cs typeface="Calibri"/>
              </a:rPr>
              <a:t> </a:t>
            </a:r>
            <a:r>
              <a:rPr sz="2400" spc="145">
                <a:solidFill>
                  <a:srgbClr val="1F1348"/>
                </a:solidFill>
                <a:latin typeface="Calibri"/>
                <a:cs typeface="Calibri"/>
              </a:rPr>
              <a:t>process</a:t>
            </a:r>
            <a:r>
              <a:rPr sz="2400" spc="345">
                <a:solidFill>
                  <a:srgbClr val="1F1348"/>
                </a:solidFill>
                <a:latin typeface="Calibri"/>
                <a:cs typeface="Calibri"/>
              </a:rPr>
              <a:t> </a:t>
            </a:r>
            <a:r>
              <a:rPr sz="2400" spc="135">
                <a:solidFill>
                  <a:srgbClr val="1F1348"/>
                </a:solidFill>
                <a:latin typeface="Calibri"/>
                <a:cs typeface="Calibri"/>
              </a:rPr>
              <a:t>has</a:t>
            </a:r>
            <a:r>
              <a:rPr sz="2400" spc="415">
                <a:solidFill>
                  <a:srgbClr val="1F1348"/>
                </a:solidFill>
                <a:latin typeface="Calibri"/>
                <a:cs typeface="Calibri"/>
              </a:rPr>
              <a:t> </a:t>
            </a:r>
            <a:r>
              <a:rPr sz="2400" spc="135">
                <a:solidFill>
                  <a:srgbClr val="1F1348"/>
                </a:solidFill>
                <a:latin typeface="Calibri"/>
                <a:cs typeface="Calibri"/>
              </a:rPr>
              <a:t>requested</a:t>
            </a:r>
            <a:r>
              <a:rPr sz="2400" spc="395">
                <a:solidFill>
                  <a:srgbClr val="1F1348"/>
                </a:solidFill>
                <a:latin typeface="Calibri"/>
                <a:cs typeface="Calibri"/>
              </a:rPr>
              <a:t> </a:t>
            </a:r>
            <a:r>
              <a:rPr sz="2400" spc="125">
                <a:solidFill>
                  <a:srgbClr val="1F1348"/>
                </a:solidFill>
                <a:latin typeface="Calibri"/>
                <a:cs typeface="Calibri"/>
              </a:rPr>
              <a:t>an</a:t>
            </a:r>
            <a:r>
              <a:rPr sz="2400" spc="385">
                <a:solidFill>
                  <a:srgbClr val="1F1348"/>
                </a:solidFill>
                <a:latin typeface="Calibri"/>
                <a:cs typeface="Calibri"/>
              </a:rPr>
              <a:t> </a:t>
            </a:r>
            <a:r>
              <a:rPr sz="2400" spc="110">
                <a:solidFill>
                  <a:srgbClr val="1F1348"/>
                </a:solidFill>
                <a:latin typeface="Calibri"/>
                <a:cs typeface="Calibri"/>
              </a:rPr>
              <a:t>instance</a:t>
            </a:r>
            <a:endParaRPr sz="2400">
              <a:latin typeface="Calibri"/>
              <a:cs typeface="Calibri"/>
            </a:endParaRPr>
          </a:p>
        </p:txBody>
      </p:sp>
      <p:sp>
        <p:nvSpPr>
          <p:cNvPr id="7" name="object 7"/>
          <p:cNvSpPr txBox="1"/>
          <p:nvPr/>
        </p:nvSpPr>
        <p:spPr>
          <a:xfrm>
            <a:off x="587692" y="3018091"/>
            <a:ext cx="5539105" cy="39179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679450" algn="l"/>
                <a:tab pos="1509395" algn="l"/>
                <a:tab pos="3168015" algn="l"/>
                <a:tab pos="4101465" algn="l"/>
                <a:tab pos="4693285" algn="l"/>
              </a:tabLst>
            </a:pPr>
            <a:r>
              <a:rPr sz="2400" spc="145">
                <a:solidFill>
                  <a:srgbClr val="1F1348"/>
                </a:solidFill>
                <a:latin typeface="Calibri"/>
                <a:cs typeface="Calibri"/>
              </a:rPr>
              <a:t>o</a:t>
            </a:r>
            <a:r>
              <a:rPr sz="2400" spc="65">
                <a:solidFill>
                  <a:srgbClr val="1F1348"/>
                </a:solidFill>
                <a:latin typeface="Calibri"/>
                <a:cs typeface="Calibri"/>
              </a:rPr>
              <a:t>f</a:t>
            </a:r>
            <a:r>
              <a:rPr sz="2400">
                <a:solidFill>
                  <a:srgbClr val="1F1348"/>
                </a:solidFill>
                <a:latin typeface="Calibri"/>
                <a:cs typeface="Calibri"/>
              </a:rPr>
              <a:t>	</a:t>
            </a:r>
            <a:r>
              <a:rPr sz="2400" spc="-60">
                <a:solidFill>
                  <a:srgbClr val="1F1348"/>
                </a:solidFill>
                <a:latin typeface="Calibri"/>
                <a:cs typeface="Calibri"/>
              </a:rPr>
              <a:t>t</a:t>
            </a:r>
            <a:r>
              <a:rPr sz="2400" spc="155">
                <a:solidFill>
                  <a:srgbClr val="1F1348"/>
                </a:solidFill>
                <a:latin typeface="Calibri"/>
                <a:cs typeface="Calibri"/>
              </a:rPr>
              <a:t>h</a:t>
            </a:r>
            <a:r>
              <a:rPr sz="2400" spc="175">
                <a:solidFill>
                  <a:srgbClr val="1F1348"/>
                </a:solidFill>
                <a:latin typeface="Calibri"/>
                <a:cs typeface="Calibri"/>
              </a:rPr>
              <a:t>e</a:t>
            </a:r>
            <a:r>
              <a:rPr sz="2400">
                <a:solidFill>
                  <a:srgbClr val="1F1348"/>
                </a:solidFill>
                <a:latin typeface="Calibri"/>
                <a:cs typeface="Calibri"/>
              </a:rPr>
              <a:t>	</a:t>
            </a:r>
            <a:r>
              <a:rPr sz="2400" spc="-20">
                <a:solidFill>
                  <a:srgbClr val="1F1348"/>
                </a:solidFill>
                <a:latin typeface="Calibri"/>
                <a:cs typeface="Calibri"/>
              </a:rPr>
              <a:t>r</a:t>
            </a:r>
            <a:r>
              <a:rPr sz="2400" spc="150">
                <a:solidFill>
                  <a:srgbClr val="1F1348"/>
                </a:solidFill>
                <a:latin typeface="Calibri"/>
                <a:cs typeface="Calibri"/>
              </a:rPr>
              <a:t>e</a:t>
            </a:r>
            <a:r>
              <a:rPr sz="2400" spc="105">
                <a:solidFill>
                  <a:srgbClr val="1F1348"/>
                </a:solidFill>
                <a:latin typeface="Calibri"/>
                <a:cs typeface="Calibri"/>
              </a:rPr>
              <a:t>s</a:t>
            </a:r>
            <a:r>
              <a:rPr sz="2400" spc="225">
                <a:solidFill>
                  <a:srgbClr val="1F1348"/>
                </a:solidFill>
                <a:latin typeface="Calibri"/>
                <a:cs typeface="Calibri"/>
              </a:rPr>
              <a:t>o</a:t>
            </a:r>
            <a:r>
              <a:rPr sz="2400" spc="160">
                <a:solidFill>
                  <a:srgbClr val="1F1348"/>
                </a:solidFill>
                <a:latin typeface="Calibri"/>
                <a:cs typeface="Calibri"/>
              </a:rPr>
              <a:t>u</a:t>
            </a:r>
            <a:r>
              <a:rPr sz="2400" spc="-20">
                <a:solidFill>
                  <a:srgbClr val="1F1348"/>
                </a:solidFill>
                <a:latin typeface="Calibri"/>
                <a:cs typeface="Calibri"/>
              </a:rPr>
              <a:t>r</a:t>
            </a:r>
            <a:r>
              <a:rPr sz="2400" spc="165">
                <a:solidFill>
                  <a:srgbClr val="1F1348"/>
                </a:solidFill>
                <a:latin typeface="Calibri"/>
                <a:cs typeface="Calibri"/>
              </a:rPr>
              <a:t>c</a:t>
            </a:r>
            <a:r>
              <a:rPr sz="2400" spc="180">
                <a:solidFill>
                  <a:srgbClr val="1F1348"/>
                </a:solidFill>
                <a:latin typeface="Calibri"/>
                <a:cs typeface="Calibri"/>
              </a:rPr>
              <a:t>e</a:t>
            </a:r>
            <a:r>
              <a:rPr sz="2400" spc="15">
                <a:solidFill>
                  <a:srgbClr val="1F1348"/>
                </a:solidFill>
                <a:latin typeface="Calibri"/>
                <a:cs typeface="Calibri"/>
              </a:rPr>
              <a:t>.</a:t>
            </a:r>
            <a:r>
              <a:rPr sz="2400">
                <a:solidFill>
                  <a:srgbClr val="1F1348"/>
                </a:solidFill>
                <a:latin typeface="Calibri"/>
                <a:cs typeface="Calibri"/>
              </a:rPr>
              <a:t>	</a:t>
            </a:r>
            <a:r>
              <a:rPr sz="2400" spc="100">
                <a:solidFill>
                  <a:srgbClr val="1F1348"/>
                </a:solidFill>
                <a:latin typeface="Calibri"/>
                <a:cs typeface="Calibri"/>
              </a:rPr>
              <a:t>T</a:t>
            </a:r>
            <a:r>
              <a:rPr sz="2400" spc="155">
                <a:solidFill>
                  <a:srgbClr val="1F1348"/>
                </a:solidFill>
                <a:latin typeface="Calibri"/>
                <a:cs typeface="Calibri"/>
              </a:rPr>
              <a:t>h</a:t>
            </a:r>
            <a:r>
              <a:rPr sz="2400" spc="85">
                <a:solidFill>
                  <a:srgbClr val="1F1348"/>
                </a:solidFill>
                <a:latin typeface="Calibri"/>
                <a:cs typeface="Calibri"/>
              </a:rPr>
              <a:t>is</a:t>
            </a:r>
            <a:r>
              <a:rPr sz="2400">
                <a:solidFill>
                  <a:srgbClr val="1F1348"/>
                </a:solidFill>
                <a:latin typeface="Calibri"/>
                <a:cs typeface="Calibri"/>
              </a:rPr>
              <a:t>	</a:t>
            </a:r>
            <a:r>
              <a:rPr sz="2400" spc="85">
                <a:solidFill>
                  <a:srgbClr val="1F1348"/>
                </a:solidFill>
                <a:latin typeface="Calibri"/>
                <a:cs typeface="Calibri"/>
              </a:rPr>
              <a:t>is</a:t>
            </a:r>
            <a:r>
              <a:rPr sz="2400">
                <a:solidFill>
                  <a:srgbClr val="1F1348"/>
                </a:solidFill>
                <a:latin typeface="Calibri"/>
                <a:cs typeface="Calibri"/>
              </a:rPr>
              <a:t>	</a:t>
            </a:r>
            <a:r>
              <a:rPr sz="2400" spc="150">
                <a:solidFill>
                  <a:srgbClr val="1F1348"/>
                </a:solidFill>
                <a:latin typeface="Calibri"/>
                <a:cs typeface="Calibri"/>
              </a:rPr>
              <a:t>c</a:t>
            </a:r>
            <a:r>
              <a:rPr sz="2400" spc="160">
                <a:solidFill>
                  <a:srgbClr val="1F1348"/>
                </a:solidFill>
                <a:latin typeface="Calibri"/>
                <a:cs typeface="Calibri"/>
              </a:rPr>
              <a:t>a</a:t>
            </a:r>
            <a:r>
              <a:rPr sz="2400" spc="50">
                <a:solidFill>
                  <a:srgbClr val="1F1348"/>
                </a:solidFill>
                <a:latin typeface="Calibri"/>
                <a:cs typeface="Calibri"/>
              </a:rPr>
              <a:t>l</a:t>
            </a:r>
            <a:r>
              <a:rPr sz="2400" spc="35">
                <a:solidFill>
                  <a:srgbClr val="1F1348"/>
                </a:solidFill>
                <a:latin typeface="Calibri"/>
                <a:cs typeface="Calibri"/>
              </a:rPr>
              <a:t>l</a:t>
            </a:r>
            <a:r>
              <a:rPr sz="2400" spc="150">
                <a:solidFill>
                  <a:srgbClr val="1F1348"/>
                </a:solidFill>
                <a:latin typeface="Calibri"/>
                <a:cs typeface="Calibri"/>
              </a:rPr>
              <a:t>e</a:t>
            </a:r>
            <a:r>
              <a:rPr sz="2400" spc="270">
                <a:solidFill>
                  <a:srgbClr val="1F1348"/>
                </a:solidFill>
                <a:latin typeface="Calibri"/>
                <a:cs typeface="Calibri"/>
              </a:rPr>
              <a:t>d</a:t>
            </a:r>
            <a:endParaRPr sz="2400">
              <a:latin typeface="Calibri"/>
              <a:cs typeface="Calibri"/>
            </a:endParaRPr>
          </a:p>
        </p:txBody>
      </p:sp>
      <p:sp>
        <p:nvSpPr>
          <p:cNvPr id="8" name="object 8"/>
          <p:cNvSpPr txBox="1"/>
          <p:nvPr/>
        </p:nvSpPr>
        <p:spPr>
          <a:xfrm>
            <a:off x="359092" y="3270186"/>
            <a:ext cx="5774690" cy="1074420"/>
          </a:xfrm>
          <a:prstGeom prst="rect">
            <a:avLst/>
          </a:prstGeom>
        </p:spPr>
        <p:txBody>
          <a:bodyPr vert="horz" wrap="square" lIns="0" tIns="1708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a:lnSpc>
                <a:spcPct val="100000"/>
              </a:lnSpc>
              <a:spcBef>
                <a:spcPts val="1345"/>
              </a:spcBef>
            </a:pPr>
            <a:r>
              <a:rPr sz="2400" spc="130">
                <a:solidFill>
                  <a:srgbClr val="1F1348"/>
                </a:solidFill>
                <a:latin typeface="Calibri"/>
                <a:cs typeface="Calibri"/>
              </a:rPr>
              <a:t>a</a:t>
            </a:r>
            <a:r>
              <a:rPr sz="2400" spc="35">
                <a:solidFill>
                  <a:srgbClr val="1F1348"/>
                </a:solidFill>
                <a:latin typeface="Calibri"/>
                <a:cs typeface="Calibri"/>
              </a:rPr>
              <a:t> </a:t>
            </a:r>
            <a:r>
              <a:rPr sz="2400" b="1" spc="165">
                <a:solidFill>
                  <a:srgbClr val="1F1348"/>
                </a:solidFill>
                <a:latin typeface="Calibri"/>
                <a:cs typeface="Calibri"/>
              </a:rPr>
              <a:t>request</a:t>
            </a:r>
            <a:r>
              <a:rPr sz="2400" b="1" spc="55">
                <a:solidFill>
                  <a:srgbClr val="1F1348"/>
                </a:solidFill>
                <a:latin typeface="Calibri"/>
                <a:cs typeface="Calibri"/>
              </a:rPr>
              <a:t> </a:t>
            </a:r>
            <a:r>
              <a:rPr sz="2400" b="1" spc="229">
                <a:solidFill>
                  <a:srgbClr val="1F1348"/>
                </a:solidFill>
                <a:latin typeface="Calibri"/>
                <a:cs typeface="Calibri"/>
              </a:rPr>
              <a:t>edge</a:t>
            </a:r>
            <a:r>
              <a:rPr sz="2400" spc="229">
                <a:solidFill>
                  <a:srgbClr val="1F1348"/>
                </a:solidFill>
                <a:latin typeface="Calibri"/>
                <a:cs typeface="Calibri"/>
              </a:rPr>
              <a:t>.</a:t>
            </a:r>
            <a:endParaRPr sz="2400">
              <a:latin typeface="Calibri"/>
              <a:cs typeface="Calibri"/>
            </a:endParaRPr>
          </a:p>
          <a:p>
            <a:pPr marL="12700">
              <a:lnSpc>
                <a:spcPct val="100000"/>
              </a:lnSpc>
              <a:spcBef>
                <a:spcPts val="1250"/>
              </a:spcBef>
              <a:tabLst>
                <a:tab pos="603250" algn="l"/>
                <a:tab pos="1928495" algn="l"/>
                <a:tab pos="2824480" algn="l"/>
                <a:tab pos="3634740" algn="l"/>
                <a:tab pos="3958590" algn="l"/>
                <a:tab pos="4597400" algn="l"/>
                <a:tab pos="5598160" algn="l"/>
              </a:tabLst>
            </a:pPr>
            <a:r>
              <a:rPr sz="2400" spc="595">
                <a:solidFill>
                  <a:srgbClr val="7061FD"/>
                </a:solidFill>
                <a:latin typeface="Calibri"/>
                <a:cs typeface="Calibri"/>
              </a:rPr>
              <a:t>+</a:t>
            </a:r>
            <a:r>
              <a:rPr sz="2400" spc="290">
                <a:solidFill>
                  <a:srgbClr val="1F1348"/>
                </a:solidFill>
                <a:latin typeface="Calibri"/>
                <a:cs typeface="Calibri"/>
              </a:rPr>
              <a:t>A</a:t>
            </a:r>
            <a:r>
              <a:rPr sz="2400">
                <a:solidFill>
                  <a:srgbClr val="1F1348"/>
                </a:solidFill>
                <a:latin typeface="Calibri"/>
                <a:cs typeface="Calibri"/>
              </a:rPr>
              <a:t>	</a:t>
            </a:r>
            <a:r>
              <a:rPr sz="2400" spc="240">
                <a:solidFill>
                  <a:srgbClr val="1F1348"/>
                </a:solidFill>
                <a:latin typeface="Calibri"/>
                <a:cs typeface="Calibri"/>
              </a:rPr>
              <a:t>d</a:t>
            </a:r>
            <a:r>
              <a:rPr sz="2400" spc="30">
                <a:solidFill>
                  <a:srgbClr val="1F1348"/>
                </a:solidFill>
                <a:latin typeface="Calibri"/>
                <a:cs typeface="Calibri"/>
              </a:rPr>
              <a:t>i</a:t>
            </a:r>
            <a:r>
              <a:rPr sz="2400">
                <a:solidFill>
                  <a:srgbClr val="1F1348"/>
                </a:solidFill>
                <a:latin typeface="Calibri"/>
                <a:cs typeface="Calibri"/>
              </a:rPr>
              <a:t>r</a:t>
            </a:r>
            <a:r>
              <a:rPr sz="2400" spc="150">
                <a:solidFill>
                  <a:srgbClr val="1F1348"/>
                </a:solidFill>
                <a:latin typeface="Calibri"/>
                <a:cs typeface="Calibri"/>
              </a:rPr>
              <a:t>e</a:t>
            </a:r>
            <a:r>
              <a:rPr sz="2400" spc="80">
                <a:solidFill>
                  <a:srgbClr val="1F1348"/>
                </a:solidFill>
                <a:latin typeface="Calibri"/>
                <a:cs typeface="Calibri"/>
              </a:rPr>
              <a:t>c</a:t>
            </a:r>
            <a:r>
              <a:rPr sz="2400" spc="120">
                <a:solidFill>
                  <a:srgbClr val="1F1348"/>
                </a:solidFill>
                <a:latin typeface="Calibri"/>
                <a:cs typeface="Calibri"/>
              </a:rPr>
              <a:t>t</a:t>
            </a:r>
            <a:r>
              <a:rPr sz="2400" spc="150">
                <a:solidFill>
                  <a:srgbClr val="1F1348"/>
                </a:solidFill>
                <a:latin typeface="Calibri"/>
                <a:cs typeface="Calibri"/>
              </a:rPr>
              <a:t>e</a:t>
            </a:r>
            <a:r>
              <a:rPr sz="2400" spc="270">
                <a:solidFill>
                  <a:srgbClr val="1F1348"/>
                </a:solidFill>
                <a:latin typeface="Calibri"/>
                <a:cs typeface="Calibri"/>
              </a:rPr>
              <a:t>d</a:t>
            </a:r>
            <a:r>
              <a:rPr sz="2400">
                <a:solidFill>
                  <a:srgbClr val="1F1348"/>
                </a:solidFill>
                <a:latin typeface="Calibri"/>
                <a:cs typeface="Calibri"/>
              </a:rPr>
              <a:t>	</a:t>
            </a:r>
            <a:r>
              <a:rPr sz="2400" spc="225">
                <a:solidFill>
                  <a:srgbClr val="1F1348"/>
                </a:solidFill>
                <a:latin typeface="Calibri"/>
                <a:cs typeface="Calibri"/>
              </a:rPr>
              <a:t>e</a:t>
            </a:r>
            <a:r>
              <a:rPr sz="2400" spc="240">
                <a:solidFill>
                  <a:srgbClr val="1F1348"/>
                </a:solidFill>
                <a:latin typeface="Calibri"/>
                <a:cs typeface="Calibri"/>
              </a:rPr>
              <a:t>d</a:t>
            </a:r>
            <a:r>
              <a:rPr sz="2400" spc="365">
                <a:solidFill>
                  <a:srgbClr val="1F1348"/>
                </a:solidFill>
                <a:latin typeface="Calibri"/>
                <a:cs typeface="Calibri"/>
              </a:rPr>
              <a:t>g</a:t>
            </a:r>
            <a:r>
              <a:rPr sz="2400" spc="175">
                <a:solidFill>
                  <a:srgbClr val="1F1348"/>
                </a:solidFill>
                <a:latin typeface="Calibri"/>
                <a:cs typeface="Calibri"/>
              </a:rPr>
              <a:t>e</a:t>
            </a:r>
            <a:r>
              <a:rPr sz="2400">
                <a:solidFill>
                  <a:srgbClr val="1F1348"/>
                </a:solidFill>
                <a:latin typeface="Calibri"/>
                <a:cs typeface="Calibri"/>
              </a:rPr>
              <a:t>	</a:t>
            </a:r>
            <a:r>
              <a:rPr sz="2400" spc="-60">
                <a:solidFill>
                  <a:srgbClr val="1F1348"/>
                </a:solidFill>
                <a:latin typeface="Calibri"/>
                <a:cs typeface="Calibri"/>
              </a:rPr>
              <a:t>f</a:t>
            </a:r>
            <a:r>
              <a:rPr sz="2400" spc="-20">
                <a:solidFill>
                  <a:srgbClr val="1F1348"/>
                </a:solidFill>
                <a:latin typeface="Calibri"/>
                <a:cs typeface="Calibri"/>
              </a:rPr>
              <a:t>r</a:t>
            </a:r>
            <a:r>
              <a:rPr sz="2400" spc="225">
                <a:solidFill>
                  <a:srgbClr val="1F1348"/>
                </a:solidFill>
                <a:latin typeface="Calibri"/>
                <a:cs typeface="Calibri"/>
              </a:rPr>
              <a:t>o</a:t>
            </a:r>
            <a:r>
              <a:rPr sz="2400" spc="200">
                <a:solidFill>
                  <a:srgbClr val="1F1348"/>
                </a:solidFill>
                <a:latin typeface="Calibri"/>
                <a:cs typeface="Calibri"/>
              </a:rPr>
              <a:t>m</a:t>
            </a:r>
            <a:r>
              <a:rPr sz="2400">
                <a:solidFill>
                  <a:srgbClr val="1F1348"/>
                </a:solidFill>
                <a:latin typeface="Calibri"/>
                <a:cs typeface="Calibri"/>
              </a:rPr>
              <a:t>	</a:t>
            </a:r>
            <a:r>
              <a:rPr sz="2400" spc="130">
                <a:solidFill>
                  <a:srgbClr val="1F1348"/>
                </a:solidFill>
                <a:latin typeface="Calibri"/>
                <a:cs typeface="Calibri"/>
              </a:rPr>
              <a:t>a</a:t>
            </a:r>
            <a:r>
              <a:rPr sz="2400">
                <a:solidFill>
                  <a:srgbClr val="1F1348"/>
                </a:solidFill>
                <a:latin typeface="Calibri"/>
                <a:cs typeface="Calibri"/>
              </a:rPr>
              <a:t>	</a:t>
            </a:r>
            <a:r>
              <a:rPr sz="2400" spc="240">
                <a:solidFill>
                  <a:srgbClr val="1F1348"/>
                </a:solidFill>
                <a:latin typeface="Calibri"/>
                <a:cs typeface="Calibri"/>
              </a:rPr>
              <a:t>d</a:t>
            </a:r>
            <a:r>
              <a:rPr sz="2400" spc="229">
                <a:solidFill>
                  <a:srgbClr val="1F1348"/>
                </a:solidFill>
                <a:latin typeface="Calibri"/>
                <a:cs typeface="Calibri"/>
              </a:rPr>
              <a:t>o</a:t>
            </a:r>
            <a:r>
              <a:rPr sz="2400" spc="-45">
                <a:solidFill>
                  <a:srgbClr val="1F1348"/>
                </a:solidFill>
                <a:latin typeface="Calibri"/>
                <a:cs typeface="Calibri"/>
              </a:rPr>
              <a:t>t</a:t>
            </a:r>
            <a:r>
              <a:rPr sz="2400">
                <a:solidFill>
                  <a:srgbClr val="1F1348"/>
                </a:solidFill>
                <a:latin typeface="Calibri"/>
                <a:cs typeface="Calibri"/>
              </a:rPr>
              <a:t>	</a:t>
            </a:r>
            <a:r>
              <a:rPr sz="2400" spc="80">
                <a:solidFill>
                  <a:srgbClr val="1F1348"/>
                </a:solidFill>
                <a:latin typeface="Calibri"/>
                <a:cs typeface="Calibri"/>
              </a:rPr>
              <a:t>w</a:t>
            </a:r>
            <a:r>
              <a:rPr sz="2400">
                <a:solidFill>
                  <a:srgbClr val="1F1348"/>
                </a:solidFill>
                <a:latin typeface="Calibri"/>
                <a:cs typeface="Calibri"/>
              </a:rPr>
              <a:t>i</a:t>
            </a:r>
            <a:r>
              <a:rPr sz="2400" spc="-15">
                <a:solidFill>
                  <a:srgbClr val="1F1348"/>
                </a:solidFill>
                <a:latin typeface="Calibri"/>
                <a:cs typeface="Calibri"/>
              </a:rPr>
              <a:t>t</a:t>
            </a:r>
            <a:r>
              <a:rPr sz="2400" spc="155">
                <a:solidFill>
                  <a:srgbClr val="1F1348"/>
                </a:solidFill>
                <a:latin typeface="Calibri"/>
                <a:cs typeface="Calibri"/>
              </a:rPr>
              <a:t>h</a:t>
            </a:r>
            <a:r>
              <a:rPr sz="2400" spc="90">
                <a:solidFill>
                  <a:srgbClr val="1F1348"/>
                </a:solidFill>
                <a:latin typeface="Calibri"/>
                <a:cs typeface="Calibri"/>
              </a:rPr>
              <a:t>in</a:t>
            </a:r>
            <a:r>
              <a:rPr sz="2400">
                <a:solidFill>
                  <a:srgbClr val="1F1348"/>
                </a:solidFill>
                <a:latin typeface="Calibri"/>
                <a:cs typeface="Calibri"/>
              </a:rPr>
              <a:t>	</a:t>
            </a:r>
            <a:r>
              <a:rPr sz="2400" spc="130">
                <a:solidFill>
                  <a:srgbClr val="1F1348"/>
                </a:solidFill>
                <a:latin typeface="Calibri"/>
                <a:cs typeface="Calibri"/>
              </a:rPr>
              <a:t>a</a:t>
            </a:r>
            <a:endParaRPr sz="2400">
              <a:latin typeface="Calibri"/>
              <a:cs typeface="Calibri"/>
            </a:endParaRPr>
          </a:p>
        </p:txBody>
      </p:sp>
      <p:sp>
        <p:nvSpPr>
          <p:cNvPr id="9" name="object 9"/>
          <p:cNvSpPr txBox="1"/>
          <p:nvPr/>
        </p:nvSpPr>
        <p:spPr>
          <a:xfrm>
            <a:off x="587692" y="4310298"/>
            <a:ext cx="2613025" cy="845185"/>
          </a:xfrm>
          <a:prstGeom prst="rect">
            <a:avLst/>
          </a:prstGeom>
        </p:spPr>
        <p:txBody>
          <a:bodyPr vert="horz" wrap="square" lIns="0" tIns="558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440"/>
              </a:spcBef>
              <a:tabLst>
                <a:tab pos="1623695" algn="l"/>
              </a:tabLst>
            </a:pPr>
            <a:r>
              <a:rPr sz="2400" spc="125">
                <a:solidFill>
                  <a:srgbClr val="1F1348"/>
                </a:solidFill>
                <a:latin typeface="Calibri"/>
                <a:cs typeface="Calibri"/>
              </a:rPr>
              <a:t>resource	</a:t>
            </a:r>
            <a:r>
              <a:rPr sz="2400" spc="90">
                <a:solidFill>
                  <a:srgbClr val="1F1348"/>
                </a:solidFill>
                <a:latin typeface="Calibri"/>
                <a:cs typeface="Calibri"/>
              </a:rPr>
              <a:t>vertex</a:t>
            </a:r>
            <a:endParaRPr sz="2400">
              <a:latin typeface="Calibri"/>
              <a:cs typeface="Calibri"/>
            </a:endParaRPr>
          </a:p>
          <a:p>
            <a:pPr marL="12700">
              <a:lnSpc>
                <a:spcPct val="100000"/>
              </a:lnSpc>
              <a:spcBef>
                <a:spcPts val="350"/>
              </a:spcBef>
              <a:tabLst>
                <a:tab pos="736600" algn="l"/>
                <a:tab pos="2319655" algn="l"/>
              </a:tabLst>
            </a:pPr>
            <a:r>
              <a:rPr sz="2400" spc="-55">
                <a:solidFill>
                  <a:srgbClr val="1F1348"/>
                </a:solidFill>
                <a:latin typeface="Calibri"/>
                <a:cs typeface="Calibri"/>
              </a:rPr>
              <a:t>t</a:t>
            </a:r>
            <a:r>
              <a:rPr sz="2400" spc="160">
                <a:solidFill>
                  <a:srgbClr val="1F1348"/>
                </a:solidFill>
                <a:latin typeface="Calibri"/>
                <a:cs typeface="Calibri"/>
              </a:rPr>
              <a:t>h</a:t>
            </a:r>
            <a:r>
              <a:rPr sz="2400" spc="180">
                <a:solidFill>
                  <a:srgbClr val="1F1348"/>
                </a:solidFill>
                <a:latin typeface="Calibri"/>
                <a:cs typeface="Calibri"/>
              </a:rPr>
              <a:t>e</a:t>
            </a:r>
            <a:r>
              <a:rPr sz="2400">
                <a:solidFill>
                  <a:srgbClr val="1F1348"/>
                </a:solidFill>
                <a:latin typeface="Calibri"/>
                <a:cs typeface="Calibri"/>
              </a:rPr>
              <a:t>	</a:t>
            </a:r>
            <a:r>
              <a:rPr sz="2400" spc="-20">
                <a:solidFill>
                  <a:srgbClr val="1F1348"/>
                </a:solidFill>
                <a:latin typeface="Calibri"/>
                <a:cs typeface="Calibri"/>
              </a:rPr>
              <a:t>r</a:t>
            </a:r>
            <a:r>
              <a:rPr sz="2400" spc="155">
                <a:solidFill>
                  <a:srgbClr val="1F1348"/>
                </a:solidFill>
                <a:latin typeface="Calibri"/>
                <a:cs typeface="Calibri"/>
              </a:rPr>
              <a:t>e</a:t>
            </a:r>
            <a:r>
              <a:rPr sz="2400" spc="105">
                <a:solidFill>
                  <a:srgbClr val="1F1348"/>
                </a:solidFill>
                <a:latin typeface="Calibri"/>
                <a:cs typeface="Calibri"/>
              </a:rPr>
              <a:t>s</a:t>
            </a:r>
            <a:r>
              <a:rPr sz="2400" spc="229">
                <a:solidFill>
                  <a:srgbClr val="1F1348"/>
                </a:solidFill>
                <a:latin typeface="Calibri"/>
                <a:cs typeface="Calibri"/>
              </a:rPr>
              <a:t>o</a:t>
            </a:r>
            <a:r>
              <a:rPr sz="2400" spc="160">
                <a:solidFill>
                  <a:srgbClr val="1F1348"/>
                </a:solidFill>
                <a:latin typeface="Calibri"/>
                <a:cs typeface="Calibri"/>
              </a:rPr>
              <a:t>u</a:t>
            </a:r>
            <a:r>
              <a:rPr sz="2400" spc="-20">
                <a:solidFill>
                  <a:srgbClr val="1F1348"/>
                </a:solidFill>
                <a:latin typeface="Calibri"/>
                <a:cs typeface="Calibri"/>
              </a:rPr>
              <a:t>r</a:t>
            </a:r>
            <a:r>
              <a:rPr sz="2400" spc="165">
                <a:solidFill>
                  <a:srgbClr val="1F1348"/>
                </a:solidFill>
                <a:latin typeface="Calibri"/>
                <a:cs typeface="Calibri"/>
              </a:rPr>
              <a:t>ce</a:t>
            </a:r>
            <a:r>
              <a:rPr sz="2400" spc="-10">
                <a:solidFill>
                  <a:srgbClr val="1F1348"/>
                </a:solidFill>
                <a:latin typeface="Calibri"/>
                <a:cs typeface="Calibri"/>
              </a:rPr>
              <a:t>)</a:t>
            </a:r>
            <a:r>
              <a:rPr sz="2400">
                <a:solidFill>
                  <a:srgbClr val="1F1348"/>
                </a:solidFill>
                <a:latin typeface="Calibri"/>
                <a:cs typeface="Calibri"/>
              </a:rPr>
              <a:t>	</a:t>
            </a:r>
            <a:r>
              <a:rPr sz="2400" spc="65">
                <a:solidFill>
                  <a:srgbClr val="1F1348"/>
                </a:solidFill>
                <a:latin typeface="Calibri"/>
                <a:cs typeface="Calibri"/>
              </a:rPr>
              <a:t>to</a:t>
            </a:r>
            <a:endParaRPr sz="2400">
              <a:latin typeface="Calibri"/>
              <a:cs typeface="Calibri"/>
            </a:endParaRPr>
          </a:p>
        </p:txBody>
      </p:sp>
      <p:sp>
        <p:nvSpPr>
          <p:cNvPr id="10" name="object 10"/>
          <p:cNvSpPr txBox="1"/>
          <p:nvPr/>
        </p:nvSpPr>
        <p:spPr>
          <a:xfrm>
            <a:off x="3447415" y="4310298"/>
            <a:ext cx="2694305" cy="845185"/>
          </a:xfrm>
          <a:prstGeom prst="rect">
            <a:avLst/>
          </a:prstGeom>
        </p:spPr>
        <p:txBody>
          <a:bodyPr vert="horz" wrap="square" lIns="0" tIns="558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440"/>
              </a:spcBef>
              <a:tabLst>
                <a:tab pos="841375" algn="l"/>
                <a:tab pos="2395220" algn="l"/>
              </a:tabLst>
            </a:pPr>
            <a:r>
              <a:rPr sz="2400" spc="15">
                <a:solidFill>
                  <a:srgbClr val="1F1348"/>
                </a:solidFill>
                <a:latin typeface="Calibri"/>
                <a:cs typeface="Calibri"/>
              </a:rPr>
              <a:t>(</a:t>
            </a:r>
            <a:r>
              <a:rPr sz="2400" spc="120">
                <a:solidFill>
                  <a:srgbClr val="1F1348"/>
                </a:solidFill>
                <a:latin typeface="Calibri"/>
                <a:cs typeface="Calibri"/>
              </a:rPr>
              <a:t>a</a:t>
            </a:r>
            <a:r>
              <a:rPr sz="2400" spc="140">
                <a:solidFill>
                  <a:srgbClr val="1F1348"/>
                </a:solidFill>
                <a:latin typeface="Calibri"/>
                <a:cs typeface="Calibri"/>
              </a:rPr>
              <a:t>n</a:t>
            </a:r>
            <a:r>
              <a:rPr sz="2400">
                <a:solidFill>
                  <a:srgbClr val="1F1348"/>
                </a:solidFill>
                <a:latin typeface="Calibri"/>
                <a:cs typeface="Calibri"/>
              </a:rPr>
              <a:t>	</a:t>
            </a:r>
            <a:r>
              <a:rPr sz="2400" spc="55">
                <a:solidFill>
                  <a:srgbClr val="1F1348"/>
                </a:solidFill>
                <a:latin typeface="Calibri"/>
                <a:cs typeface="Calibri"/>
              </a:rPr>
              <a:t>i</a:t>
            </a:r>
            <a:r>
              <a:rPr sz="2400" spc="155">
                <a:solidFill>
                  <a:srgbClr val="1F1348"/>
                </a:solidFill>
                <a:latin typeface="Calibri"/>
                <a:cs typeface="Calibri"/>
              </a:rPr>
              <a:t>n</a:t>
            </a:r>
            <a:r>
              <a:rPr sz="2400" spc="110">
                <a:solidFill>
                  <a:srgbClr val="1F1348"/>
                </a:solidFill>
                <a:latin typeface="Calibri"/>
                <a:cs typeface="Calibri"/>
              </a:rPr>
              <a:t>s</a:t>
            </a:r>
            <a:r>
              <a:rPr sz="2400" spc="-55">
                <a:solidFill>
                  <a:srgbClr val="1F1348"/>
                </a:solidFill>
                <a:latin typeface="Calibri"/>
                <a:cs typeface="Calibri"/>
              </a:rPr>
              <a:t>t</a:t>
            </a:r>
            <a:r>
              <a:rPr sz="2400" spc="120">
                <a:solidFill>
                  <a:srgbClr val="1F1348"/>
                </a:solidFill>
                <a:latin typeface="Calibri"/>
                <a:cs typeface="Calibri"/>
              </a:rPr>
              <a:t>a</a:t>
            </a:r>
            <a:r>
              <a:rPr sz="2400" spc="160">
                <a:solidFill>
                  <a:srgbClr val="1F1348"/>
                </a:solidFill>
                <a:latin typeface="Calibri"/>
                <a:cs typeface="Calibri"/>
              </a:rPr>
              <a:t>n</a:t>
            </a:r>
            <a:r>
              <a:rPr sz="2400" spc="180">
                <a:solidFill>
                  <a:srgbClr val="1F1348"/>
                </a:solidFill>
                <a:latin typeface="Calibri"/>
                <a:cs typeface="Calibri"/>
              </a:rPr>
              <a:t>ce</a:t>
            </a:r>
            <a:r>
              <a:rPr sz="2400">
                <a:solidFill>
                  <a:srgbClr val="1F1348"/>
                </a:solidFill>
                <a:latin typeface="Calibri"/>
                <a:cs typeface="Calibri"/>
              </a:rPr>
              <a:t>	</a:t>
            </a:r>
            <a:r>
              <a:rPr sz="2400" spc="120">
                <a:solidFill>
                  <a:srgbClr val="1F1348"/>
                </a:solidFill>
                <a:latin typeface="Calibri"/>
                <a:cs typeface="Calibri"/>
              </a:rPr>
              <a:t>of</a:t>
            </a:r>
            <a:endParaRPr sz="2400">
              <a:latin typeface="Calibri"/>
              <a:cs typeface="Calibri"/>
            </a:endParaRPr>
          </a:p>
          <a:p>
            <a:pPr marL="22225">
              <a:lnSpc>
                <a:spcPct val="100000"/>
              </a:lnSpc>
              <a:spcBef>
                <a:spcPts val="350"/>
              </a:spcBef>
              <a:tabLst>
                <a:tab pos="460375" algn="l"/>
                <a:tab pos="1814195" algn="l"/>
              </a:tabLst>
            </a:pPr>
            <a:r>
              <a:rPr sz="2400" spc="135">
                <a:solidFill>
                  <a:srgbClr val="1F1348"/>
                </a:solidFill>
                <a:latin typeface="Calibri"/>
                <a:cs typeface="Calibri"/>
              </a:rPr>
              <a:t>a	</a:t>
            </a:r>
            <a:r>
              <a:rPr sz="2400" spc="145">
                <a:solidFill>
                  <a:srgbClr val="1F1348"/>
                </a:solidFill>
                <a:latin typeface="Calibri"/>
                <a:cs typeface="Calibri"/>
              </a:rPr>
              <a:t>process	</a:t>
            </a:r>
            <a:r>
              <a:rPr sz="2400" spc="85">
                <a:solidFill>
                  <a:srgbClr val="1F1348"/>
                </a:solidFill>
                <a:latin typeface="Calibri"/>
                <a:cs typeface="Calibri"/>
              </a:rPr>
              <a:t>vertex</a:t>
            </a:r>
            <a:endParaRPr sz="2400">
              <a:latin typeface="Calibri"/>
              <a:cs typeface="Calibri"/>
            </a:endParaRPr>
          </a:p>
        </p:txBody>
      </p:sp>
      <p:sp>
        <p:nvSpPr>
          <p:cNvPr id="11" name="object 11"/>
          <p:cNvSpPr txBox="1"/>
          <p:nvPr/>
        </p:nvSpPr>
        <p:spPr>
          <a:xfrm>
            <a:off x="587692" y="5129593"/>
            <a:ext cx="5541010" cy="122745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09500"/>
              </a:lnSpc>
              <a:spcBef>
                <a:spcPts val="100"/>
              </a:spcBef>
            </a:pPr>
            <a:r>
              <a:rPr sz="2400" spc="114">
                <a:solidFill>
                  <a:srgbClr val="1F1348"/>
                </a:solidFill>
                <a:latin typeface="Calibri"/>
                <a:cs typeface="Calibri"/>
              </a:rPr>
              <a:t>indicates</a:t>
            </a:r>
            <a:r>
              <a:rPr sz="2400" spc="120">
                <a:solidFill>
                  <a:srgbClr val="1F1348"/>
                </a:solidFill>
                <a:latin typeface="Calibri"/>
                <a:cs typeface="Calibri"/>
              </a:rPr>
              <a:t> </a:t>
            </a:r>
            <a:r>
              <a:rPr sz="2400" spc="45">
                <a:solidFill>
                  <a:srgbClr val="1F1348"/>
                </a:solidFill>
                <a:latin typeface="Calibri"/>
                <a:cs typeface="Calibri"/>
              </a:rPr>
              <a:t>that</a:t>
            </a:r>
            <a:r>
              <a:rPr sz="2400" spc="50">
                <a:solidFill>
                  <a:srgbClr val="1F1348"/>
                </a:solidFill>
                <a:latin typeface="Calibri"/>
                <a:cs typeface="Calibri"/>
              </a:rPr>
              <a:t> </a:t>
            </a:r>
            <a:r>
              <a:rPr sz="2400" spc="90">
                <a:solidFill>
                  <a:srgbClr val="1F1348"/>
                </a:solidFill>
                <a:latin typeface="Calibri"/>
                <a:cs typeface="Calibri"/>
              </a:rPr>
              <a:t>the</a:t>
            </a:r>
            <a:r>
              <a:rPr sz="2400" spc="95">
                <a:solidFill>
                  <a:srgbClr val="1F1348"/>
                </a:solidFill>
                <a:latin typeface="Calibri"/>
                <a:cs typeface="Calibri"/>
              </a:rPr>
              <a:t> </a:t>
            </a:r>
            <a:r>
              <a:rPr sz="2400" spc="120">
                <a:solidFill>
                  <a:srgbClr val="1F1348"/>
                </a:solidFill>
                <a:latin typeface="Calibri"/>
                <a:cs typeface="Calibri"/>
              </a:rPr>
              <a:t>resource</a:t>
            </a:r>
            <a:r>
              <a:rPr sz="2400" spc="125">
                <a:solidFill>
                  <a:srgbClr val="1F1348"/>
                </a:solidFill>
                <a:latin typeface="Calibri"/>
                <a:cs typeface="Calibri"/>
              </a:rPr>
              <a:t> </a:t>
            </a:r>
            <a:r>
              <a:rPr sz="2400" spc="135">
                <a:solidFill>
                  <a:srgbClr val="1F1348"/>
                </a:solidFill>
                <a:latin typeface="Calibri"/>
                <a:cs typeface="Calibri"/>
              </a:rPr>
              <a:t>has</a:t>
            </a:r>
            <a:r>
              <a:rPr sz="2400" spc="140">
                <a:solidFill>
                  <a:srgbClr val="1F1348"/>
                </a:solidFill>
                <a:latin typeface="Calibri"/>
                <a:cs typeface="Calibri"/>
              </a:rPr>
              <a:t> </a:t>
            </a:r>
            <a:r>
              <a:rPr sz="2400" spc="165">
                <a:solidFill>
                  <a:srgbClr val="1F1348"/>
                </a:solidFill>
                <a:latin typeface="Calibri"/>
                <a:cs typeface="Calibri"/>
              </a:rPr>
              <a:t>been </a:t>
            </a:r>
            <a:r>
              <a:rPr sz="2400" spc="-530">
                <a:solidFill>
                  <a:srgbClr val="1F1348"/>
                </a:solidFill>
                <a:latin typeface="Calibri"/>
                <a:cs typeface="Calibri"/>
              </a:rPr>
              <a:t> </a:t>
            </a:r>
            <a:r>
              <a:rPr sz="2400" spc="125">
                <a:solidFill>
                  <a:srgbClr val="1F1348"/>
                </a:solidFill>
                <a:latin typeface="Calibri"/>
                <a:cs typeface="Calibri"/>
              </a:rPr>
              <a:t>allocated</a:t>
            </a:r>
            <a:r>
              <a:rPr sz="2400" spc="130">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90">
                <a:solidFill>
                  <a:srgbClr val="1F1348"/>
                </a:solidFill>
                <a:latin typeface="Calibri"/>
                <a:cs typeface="Calibri"/>
              </a:rPr>
              <a:t>the </a:t>
            </a:r>
            <a:r>
              <a:rPr sz="2400" spc="95">
                <a:solidFill>
                  <a:srgbClr val="1F1348"/>
                </a:solidFill>
                <a:latin typeface="Calibri"/>
                <a:cs typeface="Calibri"/>
              </a:rPr>
              <a:t> </a:t>
            </a:r>
            <a:r>
              <a:rPr sz="2400" spc="135">
                <a:solidFill>
                  <a:srgbClr val="1F1348"/>
                </a:solidFill>
                <a:latin typeface="Calibri"/>
                <a:cs typeface="Calibri"/>
              </a:rPr>
              <a:t>process. </a:t>
            </a:r>
            <a:r>
              <a:rPr sz="2400" spc="810">
                <a:solidFill>
                  <a:srgbClr val="1F1348"/>
                </a:solidFill>
                <a:latin typeface="Calibri"/>
                <a:cs typeface="Calibri"/>
              </a:rPr>
              <a:t> </a:t>
            </a:r>
            <a:r>
              <a:rPr sz="2400" spc="110">
                <a:solidFill>
                  <a:srgbClr val="1F1348"/>
                </a:solidFill>
                <a:latin typeface="Calibri"/>
                <a:cs typeface="Calibri"/>
              </a:rPr>
              <a:t>This   </a:t>
            </a:r>
            <a:r>
              <a:rPr sz="2400" spc="80">
                <a:solidFill>
                  <a:srgbClr val="1F1348"/>
                </a:solidFill>
                <a:latin typeface="Calibri"/>
                <a:cs typeface="Calibri"/>
              </a:rPr>
              <a:t>is </a:t>
            </a:r>
            <a:r>
              <a:rPr sz="2400" spc="85">
                <a:solidFill>
                  <a:srgbClr val="1F1348"/>
                </a:solidFill>
                <a:latin typeface="Calibri"/>
                <a:cs typeface="Calibri"/>
              </a:rPr>
              <a:t> </a:t>
            </a:r>
            <a:r>
              <a:rPr sz="2400" spc="140">
                <a:solidFill>
                  <a:srgbClr val="1F1348"/>
                </a:solidFill>
                <a:latin typeface="Calibri"/>
                <a:cs typeface="Calibri"/>
              </a:rPr>
              <a:t>called</a:t>
            </a:r>
            <a:r>
              <a:rPr sz="2400" spc="90">
                <a:solidFill>
                  <a:srgbClr val="1F1348"/>
                </a:solidFill>
                <a:latin typeface="Calibri"/>
                <a:cs typeface="Calibri"/>
              </a:rPr>
              <a:t> </a:t>
            </a:r>
            <a:r>
              <a:rPr sz="2400" spc="130">
                <a:solidFill>
                  <a:srgbClr val="1F1348"/>
                </a:solidFill>
                <a:latin typeface="Calibri"/>
                <a:cs typeface="Calibri"/>
              </a:rPr>
              <a:t>a</a:t>
            </a:r>
            <a:r>
              <a:rPr sz="2400" spc="40">
                <a:solidFill>
                  <a:srgbClr val="1F1348"/>
                </a:solidFill>
                <a:latin typeface="Calibri"/>
                <a:cs typeface="Calibri"/>
              </a:rPr>
              <a:t> </a:t>
            </a:r>
            <a:r>
              <a:rPr sz="2400" b="1" spc="200">
                <a:solidFill>
                  <a:srgbClr val="1F1348"/>
                </a:solidFill>
                <a:latin typeface="Calibri"/>
                <a:cs typeface="Calibri"/>
              </a:rPr>
              <a:t>assignment</a:t>
            </a:r>
            <a:r>
              <a:rPr sz="2400" b="1" spc="-20">
                <a:solidFill>
                  <a:srgbClr val="1F1348"/>
                </a:solidFill>
                <a:latin typeface="Calibri"/>
                <a:cs typeface="Calibri"/>
              </a:rPr>
              <a:t> </a:t>
            </a:r>
            <a:r>
              <a:rPr sz="2400" b="1" spc="245">
                <a:solidFill>
                  <a:srgbClr val="1F1348"/>
                </a:solidFill>
                <a:latin typeface="Calibri"/>
                <a:cs typeface="Calibri"/>
              </a:rPr>
              <a:t>edge.</a:t>
            </a:r>
            <a:endParaRPr sz="2400">
              <a:latin typeface="Calibri"/>
              <a:cs typeface="Calibri"/>
            </a:endParaRPr>
          </a:p>
        </p:txBody>
      </p:sp>
      <p:grpSp>
        <p:nvGrpSpPr>
          <p:cNvPr id="12" name="object 12"/>
          <p:cNvGrpSpPr/>
          <p:nvPr/>
        </p:nvGrpSpPr>
        <p:grpSpPr>
          <a:xfrm>
            <a:off x="6629400" y="47624"/>
            <a:ext cx="5567680" cy="6815455"/>
            <a:chOff x="6629400" y="47624"/>
            <a:chExt cx="5567680" cy="6815455"/>
          </a:xfrm>
        </p:grpSpPr>
        <p:pic>
          <p:nvPicPr>
            <p:cNvPr id="13" name="object 13"/>
            <p:cNvPicPr/>
            <p:nvPr/>
          </p:nvPicPr>
          <p:blipFill>
            <a:blip r:embed="rId2"/>
            <a:stretch>
              <a:fillRect/>
            </a:stretch>
          </p:blipFill>
          <p:spPr>
            <a:xfrm>
              <a:off x="6629400" y="47624"/>
              <a:ext cx="5562600" cy="6810373"/>
            </a:xfrm>
            <a:prstGeom prst="rect">
              <a:avLst/>
            </a:prstGeom>
          </p:spPr>
        </p:pic>
        <p:sp>
          <p:nvSpPr>
            <p:cNvPr id="14" name="object 14"/>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218AA0D-BD17-41DD-BA86-F0D0EF2C2D94}"/>
              </a:ext>
            </a:extLst>
          </p:cNvPr>
          <p:cNvSpPr>
            <a:spLocks noGrp="1"/>
          </p:cNvSpPr>
          <p:nvPr>
            <p:ph type="title"/>
          </p:nvPr>
        </p:nvSpPr>
        <p:spPr>
          <a:xfrm>
            <a:off x="6163464" y="755650"/>
            <a:ext cx="5266535" cy="1345115"/>
          </a:xfrm>
        </p:spPr>
        <p:txBody>
          <a:bodyPr>
            <a:normAutofit/>
          </a:bodyPr>
          <a:lstStyle>
            <a:defPPr/>
          </a:lstStyle>
          <a:p>
            <a:r>
              <a:rPr lang="en-GB">
                <a:cs typeface="Aharoni"/>
              </a:rPr>
              <a:t>Quick Fit</a:t>
            </a:r>
            <a:endParaRPr lang="en-GB"/>
          </a:p>
        </p:txBody>
      </p:sp>
      <p:pic>
        <p:nvPicPr>
          <p:cNvPr id="5" name="Picture 4" descr="One in a crow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C264423-709C-4994-B36E-9F1ECB03BC11}"/>
              </a:ext>
            </a:extLst>
          </p:cNvPr>
          <p:cNvPicPr>
            <a:picLocks noChangeAspect="1"/>
          </p:cNvPicPr>
          <p:nvPr/>
        </p:nvPicPr>
        <p:blipFill>
          <a:blip r:embed="rId2"/>
          <a:srcRect l="24086" r="16812"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B108D76-5C2B-40F1-8CB4-5904FB6103CF}"/>
              </a:ext>
            </a:extLst>
          </p:cNvPr>
          <p:cNvSpPr>
            <a:spLocks noGrp="1"/>
          </p:cNvSpPr>
          <p:nvPr>
            <p:ph idx="1"/>
          </p:nvPr>
        </p:nvSpPr>
        <p:spPr>
          <a:xfrm>
            <a:off x="6163464" y="1647253"/>
            <a:ext cx="5827251" cy="4445699"/>
          </a:xfrm>
        </p:spPr>
        <p:txBody>
          <a:bodyPr vert="horz" lIns="91440" tIns="45720" rIns="91440" bIns="45720" rtlCol="0" anchor="t">
            <a:normAutofit/>
          </a:bodyPr>
          <a:lstStyle>
            <a:defPPr/>
          </a:lstStyle>
          <a:p>
            <a:pPr algn="just"/>
            <a:r>
              <a:rPr lang="en-GB" sz="2800">
                <a:ea typeface="+mn-lt"/>
                <a:cs typeface="+mn-lt"/>
              </a:rPr>
              <a:t>The quick fit algorithm suggests maintaining the different lists of frequently used sizes. Although, it is not practically suggestible because the procedure takes so much time to create the different lists and then expending the holes to load a process.</a:t>
            </a:r>
            <a:endParaRPr lang="en-GB" sz="2800"/>
          </a:p>
        </p:txBody>
      </p:sp>
    </p:spTree>
    <p:extLst>
      <p:ext uri="{BB962C8B-B14F-4D97-AF65-F5344CB8AC3E}">
        <p14:creationId xmlns:p14="http://schemas.microsoft.com/office/powerpoint/2010/main" val="185171610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4" name="Rectangle 1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FCE9438-5C3F-49E2-B88F-756960F78B79}"/>
              </a:ext>
            </a:extLst>
          </p:cNvPr>
          <p:cNvSpPr>
            <a:spLocks noGrp="1"/>
          </p:cNvSpPr>
          <p:nvPr>
            <p:ph type="title"/>
          </p:nvPr>
        </p:nvSpPr>
        <p:spPr>
          <a:xfrm>
            <a:off x="5431940" y="1517650"/>
            <a:ext cx="5998059" cy="1344613"/>
          </a:xfrm>
        </p:spPr>
        <p:txBody>
          <a:bodyPr>
            <a:normAutofit/>
          </a:bodyPr>
          <a:lstStyle>
            <a:defPPr/>
          </a:lstStyle>
          <a:p>
            <a:r>
              <a:rPr lang="en-GB">
                <a:cs typeface="Aharoni"/>
              </a:rPr>
              <a:t>Which one is Best Algorithm??</a:t>
            </a:r>
            <a:endParaRPr lang="en-GB"/>
          </a:p>
        </p:txBody>
      </p:sp>
      <p:pic>
        <p:nvPicPr>
          <p:cNvPr id="7" name="Graphic 6" descr="Programmer">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37BBB94-2F84-4184-B845-A11103DB5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3"/>
              </a:ext>
            </a:extLst>
          </a:blip>
          <a:stretch>
            <a:fillRect/>
          </a:stretch>
        </p:blipFill>
        <p:spPr>
          <a:xfrm>
            <a:off x="762000" y="1863852"/>
            <a:ext cx="3892291" cy="3892291"/>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625EA98-BC2C-4379-B883-A604E27508F0}"/>
              </a:ext>
            </a:extLst>
          </p:cNvPr>
          <p:cNvSpPr>
            <a:spLocks noGrp="1"/>
          </p:cNvSpPr>
          <p:nvPr>
            <p:ph idx="1"/>
          </p:nvPr>
        </p:nvSpPr>
        <p:spPr>
          <a:xfrm>
            <a:off x="5431940" y="2970213"/>
            <a:ext cx="5998059" cy="3125787"/>
          </a:xfrm>
        </p:spPr>
        <p:txBody>
          <a:bodyPr vert="horz" lIns="91440" tIns="45720" rIns="91440" bIns="45720" rtlCol="0">
            <a:normAutofit/>
          </a:bodyPr>
          <a:lstStyle>
            <a:defPPr/>
          </a:lstStyle>
          <a:p>
            <a:r>
              <a:rPr lang="en-GB">
                <a:ea typeface="+mn-lt"/>
                <a:cs typeface="+mn-lt"/>
              </a:rPr>
              <a:t>The first fit algorithm is </a:t>
            </a:r>
            <a:r>
              <a:rPr lang="en-GB" b="1">
                <a:ea typeface="+mn-lt"/>
                <a:cs typeface="+mn-lt"/>
              </a:rPr>
              <a:t>the best algorithm</a:t>
            </a:r>
            <a:r>
              <a:rPr lang="en-GB">
                <a:ea typeface="+mn-lt"/>
                <a:cs typeface="+mn-lt"/>
              </a:rPr>
              <a:t> among all because</a:t>
            </a:r>
            <a:endParaRPr lang="en-GB"/>
          </a:p>
          <a:p>
            <a:pPr marL="708660" lvl="1" indent="-342900">
              <a:buFont typeface="Courier New" panose="020B0604020202020204" pitchFamily="34" charset="0"/>
              <a:buChar char="o"/>
            </a:pPr>
            <a:r>
              <a:rPr lang="en-GB">
                <a:ea typeface="+mn-lt"/>
                <a:cs typeface="+mn-lt"/>
              </a:rPr>
              <a:t>It takes lesser time compare to the other algorithms.</a:t>
            </a:r>
            <a:endParaRPr lang="en-GB"/>
          </a:p>
          <a:p>
            <a:pPr marL="708660" lvl="1" indent="-342900">
              <a:buFont typeface="Courier New" panose="020B0604020202020204" pitchFamily="34" charset="0"/>
              <a:buChar char="o"/>
            </a:pPr>
            <a:r>
              <a:rPr lang="en-GB">
                <a:ea typeface="+mn-lt"/>
                <a:cs typeface="+mn-lt"/>
              </a:rPr>
              <a:t>It produces bigger holes that can be used to load other processes later on.</a:t>
            </a:r>
            <a:endParaRPr lang="en-GB"/>
          </a:p>
          <a:p>
            <a:pPr marL="708660" lvl="1" indent="-342900">
              <a:buFont typeface="Courier New" panose="020B0604020202020204" pitchFamily="34" charset="0"/>
              <a:buChar char="o"/>
            </a:pPr>
            <a:r>
              <a:rPr lang="en-GB">
                <a:ea typeface="+mn-lt"/>
                <a:cs typeface="+mn-lt"/>
              </a:rPr>
              <a:t>It is easiest to implement.</a:t>
            </a:r>
            <a:endParaRPr lang="en-GB"/>
          </a:p>
          <a:p>
            <a:endParaRPr lang="en-GB"/>
          </a:p>
        </p:txBody>
      </p:sp>
    </p:spTree>
    <p:extLst>
      <p:ext uri="{BB962C8B-B14F-4D97-AF65-F5344CB8AC3E}">
        <p14:creationId xmlns:p14="http://schemas.microsoft.com/office/powerpoint/2010/main" val="163004887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762000" y="762000"/>
            <a:ext cx="10668000" cy="545592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37396BA-06AA-4859-8F47-BEDF3E4AAAED}"/>
              </a:ext>
            </a:extLst>
          </p:cNvPr>
          <p:cNvSpPr>
            <a:spLocks noGrp="1"/>
          </p:cNvSpPr>
          <p:nvPr>
            <p:ph type="title"/>
          </p:nvPr>
        </p:nvSpPr>
        <p:spPr>
          <a:xfrm>
            <a:off x="1517903" y="1517903"/>
            <a:ext cx="3828185" cy="4578096"/>
          </a:xfrm>
        </p:spPr>
        <p:txBody>
          <a:bodyPr>
            <a:normAutofit/>
          </a:bodyPr>
          <a:lstStyle>
            <a:defPPr/>
          </a:lstStyle>
          <a:p>
            <a:r>
              <a:rPr lang="en-GB" sz="2900">
                <a:latin typeface="Abadi"/>
                <a:ea typeface="+mj-lt"/>
                <a:cs typeface="+mj-lt"/>
              </a:rPr>
              <a:t>Exercise: Consider the requests from processes in given order 300K, 25K, 125K, and 50K. Let there be two blocks of memory available of size 150K followed by a block size 350K. </a:t>
            </a:r>
            <a:endParaRPr lang="en-US" sz="2900">
              <a:latin typeface="Abad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742750A-6C71-41EF-963F-145C594DD4A4}"/>
              </a:ext>
            </a:extLst>
          </p:cNvPr>
          <p:cNvSpPr>
            <a:spLocks noGrp="1"/>
          </p:cNvSpPr>
          <p:nvPr>
            <p:ph idx="1"/>
          </p:nvPr>
        </p:nvSpPr>
        <p:spPr>
          <a:xfrm>
            <a:off x="5646105" y="1000320"/>
            <a:ext cx="5619647" cy="5095680"/>
          </a:xfrm>
        </p:spPr>
        <p:txBody>
          <a:bodyPr vert="horz" lIns="91440" tIns="45720" rIns="91440" bIns="45720" rtlCol="0" anchor="t">
            <a:normAutofit/>
          </a:bodyPr>
          <a:lstStyle>
            <a:defPPr/>
          </a:lstStyle>
          <a:p>
            <a:pPr>
              <a:lnSpc>
                <a:spcPct val="95000"/>
              </a:lnSpc>
            </a:pPr>
            <a:r>
              <a:rPr lang="en-GB" sz="1600" b="1">
                <a:ea typeface="+mn-lt"/>
                <a:cs typeface="+mn-lt"/>
              </a:rPr>
              <a:t>Best Fit: </a:t>
            </a:r>
            <a:r>
              <a:rPr lang="en-GB" sz="1600">
                <a:ea typeface="+mn-lt"/>
                <a:cs typeface="+mn-lt"/>
              </a:rPr>
              <a:t/>
            </a:r>
            <a:br>
              <a:rPr lang="en-GB" sz="1600">
                <a:ea typeface="+mn-lt"/>
                <a:cs typeface="+mn-lt"/>
              </a:rPr>
            </a:br>
            <a:r>
              <a:rPr lang="en-GB" sz="1600">
                <a:ea typeface="+mn-lt"/>
                <a:cs typeface="+mn-lt"/>
              </a:rPr>
              <a:t>300K is allocated from a block of size 350K. 50 is left in the block. </a:t>
            </a:r>
            <a:br>
              <a:rPr lang="en-GB" sz="1600">
                <a:ea typeface="+mn-lt"/>
                <a:cs typeface="+mn-lt"/>
              </a:rPr>
            </a:br>
            <a:r>
              <a:rPr lang="en-GB" sz="1600">
                <a:ea typeface="+mn-lt"/>
                <a:cs typeface="+mn-lt"/>
              </a:rPr>
              <a:t>25K is allocated from the remaining 50K block. 25K is left in the block. </a:t>
            </a:r>
            <a:br>
              <a:rPr lang="en-GB" sz="1600">
                <a:ea typeface="+mn-lt"/>
                <a:cs typeface="+mn-lt"/>
              </a:rPr>
            </a:br>
            <a:r>
              <a:rPr lang="en-GB" sz="1600">
                <a:ea typeface="+mn-lt"/>
                <a:cs typeface="+mn-lt"/>
              </a:rPr>
              <a:t>125K is allocated from 150 K block. 25K is left in this block also. </a:t>
            </a:r>
            <a:br>
              <a:rPr lang="en-GB" sz="1600">
                <a:ea typeface="+mn-lt"/>
                <a:cs typeface="+mn-lt"/>
              </a:rPr>
            </a:br>
            <a:r>
              <a:rPr lang="en-GB" sz="1600">
                <a:ea typeface="+mn-lt"/>
                <a:cs typeface="+mn-lt"/>
              </a:rPr>
              <a:t>50K can’t be allocated even if there is 25K + 25K space available. </a:t>
            </a:r>
            <a:endParaRPr lang="en-GB" sz="1600"/>
          </a:p>
          <a:p>
            <a:pPr>
              <a:lnSpc>
                <a:spcPct val="95000"/>
              </a:lnSpc>
            </a:pPr>
            <a:r>
              <a:rPr lang="en-GB" sz="1600" b="1">
                <a:ea typeface="+mn-lt"/>
                <a:cs typeface="+mn-lt"/>
              </a:rPr>
              <a:t>First Fit: </a:t>
            </a:r>
            <a:r>
              <a:rPr lang="en-GB" sz="1600">
                <a:ea typeface="+mn-lt"/>
                <a:cs typeface="+mn-lt"/>
              </a:rPr>
              <a:t/>
            </a:r>
            <a:br>
              <a:rPr lang="en-GB" sz="1600">
                <a:ea typeface="+mn-lt"/>
                <a:cs typeface="+mn-lt"/>
              </a:rPr>
            </a:br>
            <a:r>
              <a:rPr lang="en-GB" sz="1600">
                <a:ea typeface="+mn-lt"/>
                <a:cs typeface="+mn-lt"/>
              </a:rPr>
              <a:t>300K request is allocated from 350K block, 50K is left out. </a:t>
            </a:r>
            <a:br>
              <a:rPr lang="en-GB" sz="1600">
                <a:ea typeface="+mn-lt"/>
                <a:cs typeface="+mn-lt"/>
              </a:rPr>
            </a:br>
            <a:r>
              <a:rPr lang="en-GB" sz="1600">
                <a:ea typeface="+mn-lt"/>
                <a:cs typeface="+mn-lt"/>
              </a:rPr>
              <a:t>25K is be allocated from the 150K block, 125K is left out. </a:t>
            </a:r>
            <a:br>
              <a:rPr lang="en-GB" sz="1600">
                <a:ea typeface="+mn-lt"/>
                <a:cs typeface="+mn-lt"/>
              </a:rPr>
            </a:br>
            <a:r>
              <a:rPr lang="en-GB" sz="1600">
                <a:ea typeface="+mn-lt"/>
                <a:cs typeface="+mn-lt"/>
              </a:rPr>
              <a:t>Then 125K and 50K are allocated to the remaining left out partitions. </a:t>
            </a:r>
            <a:br>
              <a:rPr lang="en-GB" sz="1600">
                <a:ea typeface="+mn-lt"/>
                <a:cs typeface="+mn-lt"/>
              </a:rPr>
            </a:br>
            <a:r>
              <a:rPr lang="en-GB" sz="1600">
                <a:ea typeface="+mn-lt"/>
                <a:cs typeface="+mn-lt"/>
              </a:rPr>
              <a:t>So, the first fit can handle requests. </a:t>
            </a:r>
            <a:endParaRPr lang="en-GB" sz="1600"/>
          </a:p>
          <a:p>
            <a:pPr>
              <a:lnSpc>
                <a:spcPct val="95000"/>
              </a:lnSpc>
            </a:pPr>
            <a:r>
              <a:rPr lang="en-GB" sz="1600" b="1">
                <a:solidFill>
                  <a:srgbClr val="38D14F"/>
                </a:solidFill>
                <a:ea typeface="+mn-lt"/>
                <a:cs typeface="+mn-lt"/>
              </a:rPr>
              <a:t>So option B is the correct choice.</a:t>
            </a:r>
            <a:endParaRPr lang="en-GB" sz="1600" b="1">
              <a:solidFill>
                <a:srgbClr val="38D14F"/>
              </a:solidFill>
            </a:endParaRPr>
          </a:p>
          <a:p>
            <a:pPr>
              <a:lnSpc>
                <a:spcPct val="95000"/>
              </a:lnSpc>
            </a:pPr>
            <a:endParaRPr lang="en-GB" sz="1600"/>
          </a:p>
        </p:txBody>
      </p:sp>
    </p:spTree>
    <p:extLst>
      <p:ext uri="{BB962C8B-B14F-4D97-AF65-F5344CB8AC3E}">
        <p14:creationId xmlns:p14="http://schemas.microsoft.com/office/powerpoint/2010/main" val="323613606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47F450A-1CA4-44BD-AACC-2777616F3FF4}"/>
              </a:ext>
            </a:extLst>
          </p:cNvPr>
          <p:cNvSpPr>
            <a:spLocks noGrp="1"/>
          </p:cNvSpPr>
          <p:nvPr>
            <p:ph type="title"/>
          </p:nvPr>
        </p:nvSpPr>
        <p:spPr>
          <a:xfrm>
            <a:off x="762000" y="1517903"/>
            <a:ext cx="10668000" cy="1345115"/>
          </a:xfrm>
        </p:spPr>
        <p:txBody>
          <a:bodyPr>
            <a:normAutofit/>
          </a:bodyPr>
          <a:lstStyle>
            <a:defPPr/>
          </a:lstStyle>
          <a:p>
            <a:r>
              <a:rPr lang="en-GB">
                <a:cs typeface="Aharoni"/>
              </a:rPr>
              <a:t>Assignment: </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F6AABF-5175-4560-8EC0-A0C22B75C7D9}"/>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b="1"/>
              <a:t>What is memory allocation? Explain the difference between Contiguous and Non-contiguous  Memory Allocation.</a:t>
            </a:r>
          </a:p>
          <a:p>
            <a:r>
              <a:rPr lang="en-GB" b="1"/>
              <a:t>Ans:  </a:t>
            </a:r>
            <a:r>
              <a:rPr lang="en-GB">
                <a:ea typeface="+mn-lt"/>
                <a:cs typeface="+mn-lt"/>
              </a:rPr>
              <a:t>https://www.includehelp.com/operating-systems/contiguous-and-non-contiguous-memory-allocation.aspx</a:t>
            </a:r>
          </a:p>
        </p:txBody>
      </p:sp>
    </p:spTree>
    <p:extLst>
      <p:ext uri="{BB962C8B-B14F-4D97-AF65-F5344CB8AC3E}">
        <p14:creationId xmlns:p14="http://schemas.microsoft.com/office/powerpoint/2010/main" val="2812464737"/>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8" name="Rectangle 2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EDC033-8DAA-4024-87F5-57430053AE8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4" name="Freeform: Shape 2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584A691-C497-4066-927B-46560195E11F}"/>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26" name="Rectangle 2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5142CA2-DBFB-4161-ABDF-E87C86881F99}"/>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2" y="757238"/>
            <a:ext cx="12192002" cy="6100762"/>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Char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71E4344-48C1-44AE-B5C1-FF87DD3D6E23}"/>
              </a:ext>
            </a:extLst>
          </p:cNvPr>
          <p:cNvPicPr>
            <a:picLocks noGrp="1" noChangeAspect="1"/>
          </p:cNvPicPr>
          <p:nvPr>
            <p:ph idx="1"/>
          </p:nvPr>
        </p:nvPicPr>
        <p:blipFill>
          <a:blip r:embed="rId2"/>
          <a:stretch>
            <a:fillRect/>
          </a:stretch>
        </p:blipFill>
        <p:spPr>
          <a:xfrm>
            <a:off x="1547268" y="970236"/>
            <a:ext cx="8966606" cy="5676015"/>
          </a:xfrm>
          <a:prstGeom prst="rect">
            <a:avLst/>
          </a:prstGeom>
        </p:spPr>
      </p:pic>
    </p:spTree>
    <p:extLst>
      <p:ext uri="{BB962C8B-B14F-4D97-AF65-F5344CB8AC3E}">
        <p14:creationId xmlns:p14="http://schemas.microsoft.com/office/powerpoint/2010/main" val="146530118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8BE0FDA-97DA-4946-B95E-8C0BE212B487}"/>
              </a:ext>
            </a:extLst>
          </p:cNvPr>
          <p:cNvSpPr>
            <a:spLocks noGrp="1"/>
          </p:cNvSpPr>
          <p:nvPr>
            <p:ph type="title"/>
          </p:nvPr>
        </p:nvSpPr>
        <p:spPr/>
        <p:txBody>
          <a:bodyPr/>
          <a:lstStyle>
            <a:defPPr/>
          </a:lstStyle>
          <a:p>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D80946D-7779-4630-8804-47E4744E9C7C}"/>
              </a:ext>
            </a:extLst>
          </p:cNvPr>
          <p:cNvPicPr>
            <a:picLocks noGrp="1" noChangeAspect="1"/>
          </p:cNvPicPr>
          <p:nvPr>
            <p:ph idx="1"/>
          </p:nvPr>
        </p:nvPicPr>
        <p:blipFill>
          <a:blip r:embed="rId2"/>
          <a:stretch>
            <a:fillRect/>
          </a:stretch>
        </p:blipFill>
        <p:spPr>
          <a:xfrm>
            <a:off x="744763" y="96329"/>
            <a:ext cx="10704658" cy="6879738"/>
          </a:xfrm>
        </p:spPr>
      </p:pic>
    </p:spTree>
    <p:extLst>
      <p:ext uri="{BB962C8B-B14F-4D97-AF65-F5344CB8AC3E}">
        <p14:creationId xmlns:p14="http://schemas.microsoft.com/office/powerpoint/2010/main" val="6998024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E85231A-EFC9-4D7C-9FBE-2E94A3C6C8A0}"/>
              </a:ext>
            </a:extLst>
          </p:cNvPr>
          <p:cNvPicPr>
            <a:picLocks noGrp="1" noChangeAspect="1"/>
          </p:cNvPicPr>
          <p:nvPr>
            <p:ph idx="1"/>
          </p:nvPr>
        </p:nvPicPr>
        <p:blipFill>
          <a:blip r:embed="rId2"/>
          <a:stretch>
            <a:fillRect/>
          </a:stretch>
        </p:blipFill>
        <p:spPr>
          <a:xfrm>
            <a:off x="1042936" y="198235"/>
            <a:ext cx="10106128" cy="6418396"/>
          </a:xfrm>
          <a:prstGeom prst="rect">
            <a:avLst/>
          </a:prstGeom>
        </p:spPr>
      </p:pic>
    </p:spTree>
    <p:extLst>
      <p:ext uri="{BB962C8B-B14F-4D97-AF65-F5344CB8AC3E}">
        <p14:creationId xmlns:p14="http://schemas.microsoft.com/office/powerpoint/2010/main" val="47336049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EDC033-8DAA-4024-87F5-57430053AE8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3" name="Freeform: Shap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584A691-C497-4066-927B-46560195E11F}"/>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5" name="Rectangle 1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19A6F3B-F0D9-4CB0-B8A1-B84B57852C61}"/>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6096001" y="0"/>
            <a:ext cx="6095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A picture containing text, person, screenshot, documen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45D418B-43EA-4C7C-986F-B872E9C88256}"/>
              </a:ext>
            </a:extLst>
          </p:cNvPr>
          <p:cNvPicPr>
            <a:picLocks noGrp="1" noChangeAspect="1"/>
          </p:cNvPicPr>
          <p:nvPr>
            <p:ph idx="1"/>
          </p:nvPr>
        </p:nvPicPr>
        <p:blipFill>
          <a:blip r:embed="rId2"/>
          <a:stretch>
            <a:fillRect/>
          </a:stretch>
        </p:blipFill>
        <p:spPr>
          <a:xfrm>
            <a:off x="1384769" y="901500"/>
            <a:ext cx="8468578" cy="5529090"/>
          </a:xfrm>
          <a:prstGeom prst="rect">
            <a:avLst/>
          </a:prstGeom>
        </p:spPr>
      </p:pic>
    </p:spTree>
    <p:extLst>
      <p:ext uri="{BB962C8B-B14F-4D97-AF65-F5344CB8AC3E}">
        <p14:creationId xmlns:p14="http://schemas.microsoft.com/office/powerpoint/2010/main" val="59099566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79FBAC1-82DC-462C-B884-7A4B7AB2D933}"/>
              </a:ext>
            </a:extLst>
          </p:cNvPr>
          <p:cNvPicPr>
            <a:picLocks noGrp="1" noChangeAspect="1"/>
          </p:cNvPicPr>
          <p:nvPr>
            <p:ph idx="1"/>
          </p:nvPr>
        </p:nvPicPr>
        <p:blipFill>
          <a:blip r:embed="rId2"/>
          <a:stretch>
            <a:fillRect/>
          </a:stretch>
        </p:blipFill>
        <p:spPr>
          <a:xfrm>
            <a:off x="1718872" y="758952"/>
            <a:ext cx="8754255" cy="5340096"/>
          </a:xfrm>
          <a:prstGeom prst="rect">
            <a:avLst/>
          </a:prstGeom>
        </p:spPr>
      </p:pic>
    </p:spTree>
    <p:extLst>
      <p:ext uri="{BB962C8B-B14F-4D97-AF65-F5344CB8AC3E}">
        <p14:creationId xmlns:p14="http://schemas.microsoft.com/office/powerpoint/2010/main" val="134117185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21D5498-7188-418C-85A9-2E431468059F}"/>
              </a:ext>
            </a:extLst>
          </p:cNvPr>
          <p:cNvPicPr>
            <a:picLocks noGrp="1" noChangeAspect="1"/>
          </p:cNvPicPr>
          <p:nvPr>
            <p:ph idx="1"/>
          </p:nvPr>
        </p:nvPicPr>
        <p:blipFill>
          <a:blip r:embed="rId2"/>
          <a:stretch>
            <a:fillRect/>
          </a:stretch>
        </p:blipFill>
        <p:spPr>
          <a:xfrm>
            <a:off x="1287468" y="270122"/>
            <a:ext cx="9847101" cy="6490284"/>
          </a:xfrm>
          <a:prstGeom prst="rect">
            <a:avLst/>
          </a:prstGeom>
        </p:spPr>
      </p:pic>
    </p:spTree>
    <p:extLst>
      <p:ext uri="{BB962C8B-B14F-4D97-AF65-F5344CB8AC3E}">
        <p14:creationId xmlns:p14="http://schemas.microsoft.com/office/powerpoint/2010/main" val="9581949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694880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50">
                <a:solidFill>
                  <a:srgbClr val="1F1348"/>
                </a:solidFill>
                <a:latin typeface="Arial" pitchFamily="34" charset="0"/>
                <a:cs typeface="Arial" pitchFamily="34" charset="0"/>
              </a:rPr>
              <a:t>Resource</a:t>
            </a:r>
            <a:r>
              <a:rPr sz="4400" spc="-175">
                <a:solidFill>
                  <a:srgbClr val="1F1348"/>
                </a:solidFill>
                <a:latin typeface="Arial" pitchFamily="34" charset="0"/>
                <a:cs typeface="Arial" pitchFamily="34" charset="0"/>
              </a:rPr>
              <a:t> </a:t>
            </a:r>
            <a:r>
              <a:rPr sz="4400" spc="155">
                <a:solidFill>
                  <a:srgbClr val="1F1348"/>
                </a:solidFill>
                <a:latin typeface="Arial" pitchFamily="34" charset="0"/>
                <a:cs typeface="Arial" pitchFamily="34" charset="0"/>
              </a:rPr>
              <a:t>Allocation</a:t>
            </a:r>
            <a:r>
              <a:rPr sz="4400" spc="-175">
                <a:solidFill>
                  <a:srgbClr val="1F1348"/>
                </a:solidFill>
                <a:latin typeface="Arial" pitchFamily="34" charset="0"/>
                <a:cs typeface="Arial" pitchFamily="34" charset="0"/>
              </a:rPr>
              <a:t> </a:t>
            </a:r>
            <a:r>
              <a:rPr sz="4400" spc="35">
                <a:solidFill>
                  <a:srgbClr val="1F1348"/>
                </a:solidFill>
                <a:latin typeface="Arial" pitchFamily="34" charset="0"/>
                <a:cs typeface="Arial" pitchFamily="34" charset="0"/>
              </a:rPr>
              <a:t>Graph</a:t>
            </a:r>
            <a:endParaRPr sz="4400">
              <a:latin typeface="Arial" pitchFamily="34" charset="0"/>
              <a:cs typeface="Arial" pitchFamily="34" charset="0"/>
            </a:endParaRPr>
          </a:p>
        </p:txBody>
      </p:sp>
      <p:sp>
        <p:nvSpPr>
          <p:cNvPr id="3" name="object 3"/>
          <p:cNvSpPr txBox="1"/>
          <p:nvPr/>
        </p:nvSpPr>
        <p:spPr>
          <a:xfrm>
            <a:off x="917575" y="1817306"/>
            <a:ext cx="6498590" cy="3860165"/>
          </a:xfrm>
          <a:prstGeom prst="rect">
            <a:avLst/>
          </a:prstGeom>
        </p:spPr>
        <p:txBody>
          <a:bodyPr vert="horz" wrap="square" lIns="0" tIns="190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9235" algn="just">
              <a:lnSpc>
                <a:spcPct val="110200"/>
              </a:lnSpc>
              <a:spcBef>
                <a:spcPts val="150"/>
              </a:spcBef>
            </a:pPr>
            <a:r>
              <a:rPr sz="2000" spc="350">
                <a:solidFill>
                  <a:srgbClr val="7061FD"/>
                </a:solidFill>
                <a:latin typeface="Calibri"/>
                <a:cs typeface="Calibri"/>
              </a:rPr>
              <a:t>+</a:t>
            </a:r>
            <a:r>
              <a:rPr sz="2000" spc="-5">
                <a:solidFill>
                  <a:srgbClr val="7061FD"/>
                </a:solidFill>
                <a:latin typeface="Calibri"/>
                <a:cs typeface="Calibri"/>
              </a:rPr>
              <a:t> </a:t>
            </a:r>
            <a:r>
              <a:rPr sz="2000" spc="95">
                <a:solidFill>
                  <a:srgbClr val="1F1348"/>
                </a:solidFill>
                <a:latin typeface="Calibri"/>
                <a:cs typeface="Calibri"/>
              </a:rPr>
              <a:t>in</a:t>
            </a:r>
            <a:r>
              <a:rPr sz="2000" spc="170">
                <a:solidFill>
                  <a:srgbClr val="1F1348"/>
                </a:solidFill>
                <a:latin typeface="Calibri"/>
                <a:cs typeface="Calibri"/>
              </a:rPr>
              <a:t> </a:t>
            </a:r>
            <a:r>
              <a:rPr sz="2000" spc="60">
                <a:solidFill>
                  <a:srgbClr val="1F1348"/>
                </a:solidFill>
                <a:latin typeface="Calibri"/>
                <a:cs typeface="Calibri"/>
              </a:rPr>
              <a:t>this</a:t>
            </a:r>
            <a:r>
              <a:rPr sz="2000" spc="150">
                <a:solidFill>
                  <a:srgbClr val="1F1348"/>
                </a:solidFill>
                <a:latin typeface="Calibri"/>
                <a:cs typeface="Calibri"/>
              </a:rPr>
              <a:t> </a:t>
            </a:r>
            <a:r>
              <a:rPr sz="2000" spc="125">
                <a:solidFill>
                  <a:srgbClr val="1F1348"/>
                </a:solidFill>
                <a:latin typeface="Calibri"/>
                <a:cs typeface="Calibri"/>
              </a:rPr>
              <a:t>example</a:t>
            </a:r>
            <a:r>
              <a:rPr sz="2000" spc="45">
                <a:solidFill>
                  <a:srgbClr val="1F1348"/>
                </a:solidFill>
                <a:latin typeface="Calibri"/>
                <a:cs typeface="Calibri"/>
              </a:rPr>
              <a:t> </a:t>
            </a:r>
            <a:r>
              <a:rPr sz="2000" spc="100">
                <a:solidFill>
                  <a:srgbClr val="1F1348"/>
                </a:solidFill>
                <a:latin typeface="Calibri"/>
                <a:cs typeface="Calibri"/>
              </a:rPr>
              <a:t>the</a:t>
            </a:r>
            <a:r>
              <a:rPr sz="2000" spc="40">
                <a:solidFill>
                  <a:srgbClr val="1F1348"/>
                </a:solidFill>
                <a:latin typeface="Calibri"/>
                <a:cs typeface="Calibri"/>
              </a:rPr>
              <a:t> </a:t>
            </a:r>
            <a:r>
              <a:rPr sz="2000" spc="114">
                <a:solidFill>
                  <a:srgbClr val="1F1348"/>
                </a:solidFill>
                <a:latin typeface="Calibri"/>
                <a:cs typeface="Calibri"/>
              </a:rPr>
              <a:t>class</a:t>
            </a:r>
            <a:r>
              <a:rPr sz="2000" spc="75">
                <a:solidFill>
                  <a:srgbClr val="1F1348"/>
                </a:solidFill>
                <a:latin typeface="Calibri"/>
                <a:cs typeface="Calibri"/>
              </a:rPr>
              <a:t> </a:t>
            </a:r>
            <a:r>
              <a:rPr sz="2000" spc="114">
                <a:solidFill>
                  <a:srgbClr val="1F1348"/>
                </a:solidFill>
                <a:latin typeface="Calibri"/>
                <a:cs typeface="Calibri"/>
              </a:rPr>
              <a:t>represented</a:t>
            </a:r>
            <a:r>
              <a:rPr sz="2000" spc="145">
                <a:solidFill>
                  <a:srgbClr val="1F1348"/>
                </a:solidFill>
                <a:latin typeface="Calibri"/>
                <a:cs typeface="Calibri"/>
              </a:rPr>
              <a:t> </a:t>
            </a:r>
            <a:r>
              <a:rPr sz="2000" spc="150">
                <a:solidFill>
                  <a:srgbClr val="1F1348"/>
                </a:solidFill>
                <a:latin typeface="Calibri"/>
                <a:cs typeface="Calibri"/>
              </a:rPr>
              <a:t>by</a:t>
            </a:r>
            <a:r>
              <a:rPr sz="2000" spc="135">
                <a:solidFill>
                  <a:srgbClr val="1F1348"/>
                </a:solidFill>
                <a:latin typeface="Calibri"/>
                <a:cs typeface="Calibri"/>
              </a:rPr>
              <a:t> </a:t>
            </a:r>
            <a:r>
              <a:rPr sz="2000" spc="100">
                <a:solidFill>
                  <a:srgbClr val="1F1348"/>
                </a:solidFill>
                <a:latin typeface="Calibri"/>
                <a:cs typeface="Calibri"/>
              </a:rPr>
              <a:t>R1</a:t>
            </a:r>
            <a:r>
              <a:rPr sz="2000" spc="170">
                <a:solidFill>
                  <a:srgbClr val="1F1348"/>
                </a:solidFill>
                <a:latin typeface="Calibri"/>
                <a:cs typeface="Calibri"/>
              </a:rPr>
              <a:t> </a:t>
            </a:r>
            <a:r>
              <a:rPr sz="2000" spc="114">
                <a:solidFill>
                  <a:srgbClr val="1F1348"/>
                </a:solidFill>
                <a:latin typeface="Calibri"/>
                <a:cs typeface="Calibri"/>
              </a:rPr>
              <a:t>has</a:t>
            </a:r>
            <a:r>
              <a:rPr sz="2000" spc="75">
                <a:solidFill>
                  <a:srgbClr val="1F1348"/>
                </a:solidFill>
                <a:latin typeface="Calibri"/>
                <a:cs typeface="Calibri"/>
              </a:rPr>
              <a:t> </a:t>
            </a:r>
            <a:r>
              <a:rPr sz="2000" spc="80">
                <a:solidFill>
                  <a:srgbClr val="1F1348"/>
                </a:solidFill>
                <a:latin typeface="Calibri"/>
                <a:cs typeface="Calibri"/>
              </a:rPr>
              <a:t>three </a:t>
            </a:r>
            <a:r>
              <a:rPr sz="2000" spc="-440">
                <a:solidFill>
                  <a:srgbClr val="1F1348"/>
                </a:solidFill>
                <a:latin typeface="Calibri"/>
                <a:cs typeface="Calibri"/>
              </a:rPr>
              <a:t> </a:t>
            </a:r>
            <a:r>
              <a:rPr sz="2000" spc="95">
                <a:solidFill>
                  <a:srgbClr val="1F1348"/>
                </a:solidFill>
                <a:latin typeface="Calibri"/>
                <a:cs typeface="Calibri"/>
              </a:rPr>
              <a:t>instances</a:t>
            </a:r>
            <a:r>
              <a:rPr sz="2000" spc="85">
                <a:solidFill>
                  <a:srgbClr val="1F1348"/>
                </a:solidFill>
                <a:latin typeface="Calibri"/>
                <a:cs typeface="Calibri"/>
              </a:rPr>
              <a:t> </a:t>
            </a:r>
            <a:r>
              <a:rPr sz="2000" spc="65">
                <a:solidFill>
                  <a:srgbClr val="1F1348"/>
                </a:solidFill>
                <a:latin typeface="Calibri"/>
                <a:cs typeface="Calibri"/>
              </a:rPr>
              <a:t>of</a:t>
            </a:r>
            <a:r>
              <a:rPr sz="2000" spc="150">
                <a:solidFill>
                  <a:srgbClr val="1F1348"/>
                </a:solidFill>
                <a:latin typeface="Calibri"/>
                <a:cs typeface="Calibri"/>
              </a:rPr>
              <a:t> </a:t>
            </a:r>
            <a:r>
              <a:rPr sz="2000" spc="75">
                <a:solidFill>
                  <a:srgbClr val="1F1348"/>
                </a:solidFill>
                <a:latin typeface="Calibri"/>
                <a:cs typeface="Calibri"/>
              </a:rPr>
              <a:t>the</a:t>
            </a:r>
            <a:r>
              <a:rPr sz="2000" spc="-40">
                <a:solidFill>
                  <a:srgbClr val="1F1348"/>
                </a:solidFill>
                <a:latin typeface="Calibri"/>
                <a:cs typeface="Calibri"/>
              </a:rPr>
              <a:t> </a:t>
            </a:r>
            <a:r>
              <a:rPr sz="2000" spc="114">
                <a:solidFill>
                  <a:srgbClr val="1F1348"/>
                </a:solidFill>
                <a:latin typeface="Calibri"/>
                <a:cs typeface="Calibri"/>
              </a:rPr>
              <a:t>resource</a:t>
            </a:r>
            <a:r>
              <a:rPr sz="2000" spc="40">
                <a:solidFill>
                  <a:srgbClr val="1F1348"/>
                </a:solidFill>
                <a:latin typeface="Calibri"/>
                <a:cs typeface="Calibri"/>
              </a:rPr>
              <a:t> </a:t>
            </a:r>
            <a:r>
              <a:rPr sz="2000" spc="100">
                <a:solidFill>
                  <a:srgbClr val="1F1348"/>
                </a:solidFill>
                <a:latin typeface="Calibri"/>
                <a:cs typeface="Calibri"/>
              </a:rPr>
              <a:t>associated</a:t>
            </a:r>
            <a:r>
              <a:rPr sz="2000" spc="65">
                <a:solidFill>
                  <a:srgbClr val="1F1348"/>
                </a:solidFill>
                <a:latin typeface="Calibri"/>
                <a:cs typeface="Calibri"/>
              </a:rPr>
              <a:t> </a:t>
            </a:r>
            <a:r>
              <a:rPr sz="2000" spc="45">
                <a:solidFill>
                  <a:srgbClr val="1F1348"/>
                </a:solidFill>
                <a:latin typeface="Calibri"/>
                <a:cs typeface="Calibri"/>
              </a:rPr>
              <a:t>with</a:t>
            </a:r>
            <a:r>
              <a:rPr sz="2000" spc="25">
                <a:solidFill>
                  <a:srgbClr val="1F1348"/>
                </a:solidFill>
                <a:latin typeface="Calibri"/>
                <a:cs typeface="Calibri"/>
              </a:rPr>
              <a:t> it.</a:t>
            </a:r>
            <a:r>
              <a:rPr sz="2000" spc="-80">
                <a:solidFill>
                  <a:srgbClr val="1F1348"/>
                </a:solidFill>
                <a:latin typeface="Calibri"/>
                <a:cs typeface="Calibri"/>
              </a:rPr>
              <a:t> </a:t>
            </a:r>
            <a:r>
              <a:rPr sz="2000" spc="165">
                <a:solidFill>
                  <a:srgbClr val="1F1348"/>
                </a:solidFill>
                <a:latin typeface="Calibri"/>
                <a:cs typeface="Calibri"/>
              </a:rPr>
              <a:t>P1</a:t>
            </a:r>
            <a:r>
              <a:rPr sz="2000" spc="100">
                <a:solidFill>
                  <a:srgbClr val="1F1348"/>
                </a:solidFill>
                <a:latin typeface="Calibri"/>
                <a:cs typeface="Calibri"/>
              </a:rPr>
              <a:t> </a:t>
            </a:r>
            <a:r>
              <a:rPr sz="2000" spc="130">
                <a:solidFill>
                  <a:srgbClr val="1F1348"/>
                </a:solidFill>
                <a:latin typeface="Calibri"/>
                <a:cs typeface="Calibri"/>
              </a:rPr>
              <a:t>and</a:t>
            </a:r>
            <a:r>
              <a:rPr sz="2000" spc="65">
                <a:solidFill>
                  <a:srgbClr val="1F1348"/>
                </a:solidFill>
                <a:latin typeface="Calibri"/>
                <a:cs typeface="Calibri"/>
              </a:rPr>
              <a:t> </a:t>
            </a:r>
            <a:r>
              <a:rPr sz="2000" spc="125">
                <a:solidFill>
                  <a:srgbClr val="1F1348"/>
                </a:solidFill>
                <a:latin typeface="Calibri"/>
                <a:cs typeface="Calibri"/>
              </a:rPr>
              <a:t>P2 </a:t>
            </a:r>
            <a:r>
              <a:rPr sz="2000" spc="-445">
                <a:solidFill>
                  <a:srgbClr val="1F1348"/>
                </a:solidFill>
                <a:latin typeface="Calibri"/>
                <a:cs typeface="Calibri"/>
              </a:rPr>
              <a:t> </a:t>
            </a:r>
            <a:r>
              <a:rPr sz="2000" spc="135">
                <a:solidFill>
                  <a:srgbClr val="1F1348"/>
                </a:solidFill>
                <a:latin typeface="Calibri"/>
                <a:cs typeface="Calibri"/>
              </a:rPr>
              <a:t>each </a:t>
            </a:r>
            <a:r>
              <a:rPr sz="2000" spc="114">
                <a:solidFill>
                  <a:srgbClr val="1F1348"/>
                </a:solidFill>
                <a:latin typeface="Calibri"/>
                <a:cs typeface="Calibri"/>
              </a:rPr>
              <a:t>have </a:t>
            </a:r>
            <a:r>
              <a:rPr sz="2000" spc="95">
                <a:solidFill>
                  <a:srgbClr val="1F1348"/>
                </a:solidFill>
                <a:latin typeface="Calibri"/>
                <a:cs typeface="Calibri"/>
              </a:rPr>
              <a:t>allocated </a:t>
            </a:r>
            <a:r>
              <a:rPr sz="2000" spc="105">
                <a:solidFill>
                  <a:srgbClr val="1F1348"/>
                </a:solidFill>
                <a:latin typeface="Calibri"/>
                <a:cs typeface="Calibri"/>
              </a:rPr>
              <a:t>an </a:t>
            </a:r>
            <a:r>
              <a:rPr sz="2000" spc="95">
                <a:solidFill>
                  <a:srgbClr val="1F1348"/>
                </a:solidFill>
                <a:latin typeface="Calibri"/>
                <a:cs typeface="Calibri"/>
              </a:rPr>
              <a:t>instance </a:t>
            </a:r>
            <a:r>
              <a:rPr sz="2000" spc="65">
                <a:solidFill>
                  <a:srgbClr val="1F1348"/>
                </a:solidFill>
                <a:latin typeface="Calibri"/>
                <a:cs typeface="Calibri"/>
              </a:rPr>
              <a:t>of </a:t>
            </a:r>
            <a:r>
              <a:rPr sz="2000" spc="125">
                <a:solidFill>
                  <a:srgbClr val="1F1348"/>
                </a:solidFill>
                <a:latin typeface="Calibri"/>
                <a:cs typeface="Calibri"/>
              </a:rPr>
              <a:t>a </a:t>
            </a:r>
            <a:r>
              <a:rPr sz="2000" spc="105">
                <a:solidFill>
                  <a:srgbClr val="1F1348"/>
                </a:solidFill>
                <a:latin typeface="Calibri"/>
                <a:cs typeface="Calibri"/>
              </a:rPr>
              <a:t>resource </a:t>
            </a:r>
            <a:r>
              <a:rPr sz="2000" spc="65">
                <a:solidFill>
                  <a:srgbClr val="1F1348"/>
                </a:solidFill>
                <a:latin typeface="Calibri"/>
                <a:cs typeface="Calibri"/>
              </a:rPr>
              <a:t>of </a:t>
            </a:r>
            <a:r>
              <a:rPr sz="2000" spc="110">
                <a:solidFill>
                  <a:srgbClr val="1F1348"/>
                </a:solidFill>
                <a:latin typeface="Calibri"/>
                <a:cs typeface="Calibri"/>
              </a:rPr>
              <a:t>type </a:t>
            </a:r>
            <a:r>
              <a:rPr sz="2000" spc="-440">
                <a:solidFill>
                  <a:srgbClr val="1F1348"/>
                </a:solidFill>
                <a:latin typeface="Calibri"/>
                <a:cs typeface="Calibri"/>
              </a:rPr>
              <a:t> </a:t>
            </a:r>
            <a:r>
              <a:rPr sz="2000" spc="105">
                <a:solidFill>
                  <a:srgbClr val="1F1348"/>
                </a:solidFill>
                <a:latin typeface="Calibri"/>
                <a:cs typeface="Calibri"/>
              </a:rPr>
              <a:t>R1.</a:t>
            </a:r>
            <a:r>
              <a:rPr sz="2000" spc="70">
                <a:solidFill>
                  <a:srgbClr val="1F1348"/>
                </a:solidFill>
                <a:latin typeface="Calibri"/>
                <a:cs typeface="Calibri"/>
              </a:rPr>
              <a:t> </a:t>
            </a:r>
            <a:r>
              <a:rPr sz="2000" spc="125">
                <a:solidFill>
                  <a:srgbClr val="1F1348"/>
                </a:solidFill>
                <a:latin typeface="Calibri"/>
                <a:cs typeface="Calibri"/>
              </a:rPr>
              <a:t>P2</a:t>
            </a:r>
            <a:r>
              <a:rPr sz="2000" spc="95">
                <a:solidFill>
                  <a:srgbClr val="1F1348"/>
                </a:solidFill>
                <a:latin typeface="Calibri"/>
                <a:cs typeface="Calibri"/>
              </a:rPr>
              <a:t> </a:t>
            </a:r>
            <a:r>
              <a:rPr sz="2000" spc="114">
                <a:solidFill>
                  <a:srgbClr val="1F1348"/>
                </a:solidFill>
                <a:latin typeface="Calibri"/>
                <a:cs typeface="Calibri"/>
              </a:rPr>
              <a:t>has</a:t>
            </a:r>
            <a:r>
              <a:rPr sz="2000" spc="5">
                <a:solidFill>
                  <a:srgbClr val="1F1348"/>
                </a:solidFill>
                <a:latin typeface="Calibri"/>
                <a:cs typeface="Calibri"/>
              </a:rPr>
              <a:t> </a:t>
            </a:r>
            <a:r>
              <a:rPr sz="2000" spc="125">
                <a:solidFill>
                  <a:srgbClr val="1F1348"/>
                </a:solidFill>
                <a:latin typeface="Calibri"/>
                <a:cs typeface="Calibri"/>
              </a:rPr>
              <a:t>requested</a:t>
            </a:r>
            <a:r>
              <a:rPr sz="2000" spc="65">
                <a:solidFill>
                  <a:srgbClr val="1F1348"/>
                </a:solidFill>
                <a:latin typeface="Calibri"/>
                <a:cs typeface="Calibri"/>
              </a:rPr>
              <a:t> </a:t>
            </a:r>
            <a:r>
              <a:rPr sz="2000" spc="105">
                <a:solidFill>
                  <a:srgbClr val="1F1348"/>
                </a:solidFill>
                <a:latin typeface="Calibri"/>
                <a:cs typeface="Calibri"/>
              </a:rPr>
              <a:t>an</a:t>
            </a:r>
            <a:r>
              <a:rPr sz="2000" spc="95">
                <a:solidFill>
                  <a:srgbClr val="1F1348"/>
                </a:solidFill>
                <a:latin typeface="Calibri"/>
                <a:cs typeface="Calibri"/>
              </a:rPr>
              <a:t> instance</a:t>
            </a:r>
            <a:r>
              <a:rPr sz="2000" spc="55">
                <a:solidFill>
                  <a:srgbClr val="1F1348"/>
                </a:solidFill>
                <a:latin typeface="Calibri"/>
                <a:cs typeface="Calibri"/>
              </a:rPr>
              <a:t> </a:t>
            </a:r>
            <a:r>
              <a:rPr sz="2000" spc="65">
                <a:solidFill>
                  <a:srgbClr val="1F1348"/>
                </a:solidFill>
                <a:latin typeface="Calibri"/>
                <a:cs typeface="Calibri"/>
              </a:rPr>
              <a:t>of</a:t>
            </a:r>
            <a:r>
              <a:rPr sz="2000" spc="145">
                <a:solidFill>
                  <a:srgbClr val="1F1348"/>
                </a:solidFill>
                <a:latin typeface="Calibri"/>
                <a:cs typeface="Calibri"/>
              </a:rPr>
              <a:t> </a:t>
            </a:r>
            <a:r>
              <a:rPr sz="2000" spc="105">
                <a:solidFill>
                  <a:srgbClr val="1F1348"/>
                </a:solidFill>
                <a:latin typeface="Calibri"/>
                <a:cs typeface="Calibri"/>
              </a:rPr>
              <a:t>resource</a:t>
            </a:r>
            <a:r>
              <a:rPr sz="2000" spc="45">
                <a:solidFill>
                  <a:srgbClr val="1F1348"/>
                </a:solidFill>
                <a:latin typeface="Calibri"/>
                <a:cs typeface="Calibri"/>
              </a:rPr>
              <a:t> </a:t>
            </a:r>
            <a:r>
              <a:rPr sz="2000" spc="110">
                <a:solidFill>
                  <a:srgbClr val="1F1348"/>
                </a:solidFill>
                <a:latin typeface="Calibri"/>
                <a:cs typeface="Calibri"/>
              </a:rPr>
              <a:t>type</a:t>
            </a:r>
            <a:r>
              <a:rPr sz="2000" spc="45">
                <a:solidFill>
                  <a:srgbClr val="1F1348"/>
                </a:solidFill>
                <a:latin typeface="Calibri"/>
                <a:cs typeface="Calibri"/>
              </a:rPr>
              <a:t> </a:t>
            </a:r>
            <a:r>
              <a:rPr sz="2000" spc="105">
                <a:solidFill>
                  <a:srgbClr val="1F1348"/>
                </a:solidFill>
                <a:latin typeface="Calibri"/>
                <a:cs typeface="Calibri"/>
              </a:rPr>
              <a:t>R2, </a:t>
            </a:r>
            <a:r>
              <a:rPr sz="2000" spc="-440">
                <a:solidFill>
                  <a:srgbClr val="1F1348"/>
                </a:solidFill>
                <a:latin typeface="Calibri"/>
                <a:cs typeface="Calibri"/>
              </a:rPr>
              <a:t> </a:t>
            </a:r>
            <a:r>
              <a:rPr sz="2000" spc="110">
                <a:solidFill>
                  <a:srgbClr val="1F1348"/>
                </a:solidFill>
                <a:latin typeface="Calibri"/>
                <a:cs typeface="Calibri"/>
              </a:rPr>
              <a:t>but</a:t>
            </a:r>
            <a:r>
              <a:rPr sz="2000" spc="105">
                <a:solidFill>
                  <a:srgbClr val="1F1348"/>
                </a:solidFill>
                <a:latin typeface="Calibri"/>
                <a:cs typeface="Calibri"/>
              </a:rPr>
              <a:t> </a:t>
            </a:r>
            <a:r>
              <a:rPr sz="2000" spc="90">
                <a:solidFill>
                  <a:srgbClr val="1F1348"/>
                </a:solidFill>
                <a:latin typeface="Calibri"/>
                <a:cs typeface="Calibri"/>
              </a:rPr>
              <a:t>is</a:t>
            </a:r>
            <a:r>
              <a:rPr sz="2000" spc="80">
                <a:solidFill>
                  <a:srgbClr val="1F1348"/>
                </a:solidFill>
                <a:latin typeface="Calibri"/>
                <a:cs typeface="Calibri"/>
              </a:rPr>
              <a:t> </a:t>
            </a:r>
            <a:r>
              <a:rPr sz="2000" spc="85">
                <a:solidFill>
                  <a:srgbClr val="1F1348"/>
                </a:solidFill>
                <a:latin typeface="Calibri"/>
                <a:cs typeface="Calibri"/>
              </a:rPr>
              <a:t>waiting</a:t>
            </a:r>
            <a:r>
              <a:rPr sz="2000" spc="75">
                <a:solidFill>
                  <a:srgbClr val="1F1348"/>
                </a:solidFill>
                <a:latin typeface="Calibri"/>
                <a:cs typeface="Calibri"/>
              </a:rPr>
              <a:t> </a:t>
            </a:r>
            <a:r>
              <a:rPr sz="2000" spc="120">
                <a:solidFill>
                  <a:srgbClr val="1F1348"/>
                </a:solidFill>
                <a:latin typeface="Calibri"/>
                <a:cs typeface="Calibri"/>
              </a:rPr>
              <a:t>since</a:t>
            </a:r>
            <a:r>
              <a:rPr sz="2000" spc="40">
                <a:solidFill>
                  <a:srgbClr val="1F1348"/>
                </a:solidFill>
                <a:latin typeface="Calibri"/>
                <a:cs typeface="Calibri"/>
              </a:rPr>
              <a:t> </a:t>
            </a:r>
            <a:r>
              <a:rPr sz="2000" spc="75">
                <a:solidFill>
                  <a:srgbClr val="1F1348"/>
                </a:solidFill>
                <a:latin typeface="Calibri"/>
                <a:cs typeface="Calibri"/>
              </a:rPr>
              <a:t>the</a:t>
            </a:r>
            <a:r>
              <a:rPr sz="2000" spc="120">
                <a:solidFill>
                  <a:srgbClr val="1F1348"/>
                </a:solidFill>
                <a:latin typeface="Calibri"/>
                <a:cs typeface="Calibri"/>
              </a:rPr>
              <a:t> </a:t>
            </a:r>
            <a:r>
              <a:rPr sz="2000" spc="90">
                <a:solidFill>
                  <a:srgbClr val="1F1348"/>
                </a:solidFill>
                <a:latin typeface="Calibri"/>
                <a:cs typeface="Calibri"/>
              </a:rPr>
              <a:t>only</a:t>
            </a:r>
            <a:r>
              <a:rPr sz="2000" spc="65">
                <a:solidFill>
                  <a:srgbClr val="1F1348"/>
                </a:solidFill>
                <a:latin typeface="Calibri"/>
                <a:cs typeface="Calibri"/>
              </a:rPr>
              <a:t> </a:t>
            </a:r>
            <a:r>
              <a:rPr sz="2000" spc="95">
                <a:solidFill>
                  <a:srgbClr val="1F1348"/>
                </a:solidFill>
                <a:latin typeface="Calibri"/>
                <a:cs typeface="Calibri"/>
              </a:rPr>
              <a:t>instance</a:t>
            </a:r>
            <a:r>
              <a:rPr sz="2000" spc="55">
                <a:solidFill>
                  <a:srgbClr val="1F1348"/>
                </a:solidFill>
                <a:latin typeface="Calibri"/>
                <a:cs typeface="Calibri"/>
              </a:rPr>
              <a:t> </a:t>
            </a:r>
            <a:r>
              <a:rPr sz="2000" spc="90">
                <a:solidFill>
                  <a:srgbClr val="1F1348"/>
                </a:solidFill>
                <a:latin typeface="Calibri"/>
                <a:cs typeface="Calibri"/>
              </a:rPr>
              <a:t>is</a:t>
            </a:r>
            <a:r>
              <a:rPr sz="2000" spc="70">
                <a:solidFill>
                  <a:srgbClr val="1F1348"/>
                </a:solidFill>
                <a:latin typeface="Calibri"/>
                <a:cs typeface="Calibri"/>
              </a:rPr>
              <a:t> </a:t>
            </a:r>
            <a:r>
              <a:rPr sz="2000" spc="140">
                <a:solidFill>
                  <a:srgbClr val="1F1348"/>
                </a:solidFill>
                <a:latin typeface="Calibri"/>
                <a:cs typeface="Calibri"/>
              </a:rPr>
              <a:t>held</a:t>
            </a:r>
            <a:r>
              <a:rPr sz="2000" spc="65">
                <a:solidFill>
                  <a:srgbClr val="1F1348"/>
                </a:solidFill>
                <a:latin typeface="Calibri"/>
                <a:cs typeface="Calibri"/>
              </a:rPr>
              <a:t> </a:t>
            </a:r>
            <a:r>
              <a:rPr sz="2000" spc="150">
                <a:solidFill>
                  <a:srgbClr val="1F1348"/>
                </a:solidFill>
                <a:latin typeface="Calibri"/>
                <a:cs typeface="Calibri"/>
              </a:rPr>
              <a:t>by</a:t>
            </a:r>
            <a:r>
              <a:rPr sz="2000" spc="60">
                <a:solidFill>
                  <a:srgbClr val="1F1348"/>
                </a:solidFill>
                <a:latin typeface="Calibri"/>
                <a:cs typeface="Calibri"/>
              </a:rPr>
              <a:t> </a:t>
            </a:r>
            <a:r>
              <a:rPr sz="2000" spc="120">
                <a:solidFill>
                  <a:srgbClr val="1F1348"/>
                </a:solidFill>
                <a:latin typeface="Calibri"/>
                <a:cs typeface="Calibri"/>
              </a:rPr>
              <a:t>P3.</a:t>
            </a:r>
            <a:r>
              <a:rPr sz="2000" spc="-5">
                <a:solidFill>
                  <a:srgbClr val="1F1348"/>
                </a:solidFill>
                <a:latin typeface="Calibri"/>
                <a:cs typeface="Calibri"/>
              </a:rPr>
              <a:t> </a:t>
            </a:r>
            <a:r>
              <a:rPr sz="2000" spc="125">
                <a:solidFill>
                  <a:srgbClr val="1F1348"/>
                </a:solidFill>
                <a:latin typeface="Calibri"/>
                <a:cs typeface="Calibri"/>
              </a:rPr>
              <a:t>P3 </a:t>
            </a:r>
            <a:r>
              <a:rPr sz="2000" spc="-440">
                <a:solidFill>
                  <a:srgbClr val="1F1348"/>
                </a:solidFill>
                <a:latin typeface="Calibri"/>
                <a:cs typeface="Calibri"/>
              </a:rPr>
              <a:t> </a:t>
            </a:r>
            <a:r>
              <a:rPr sz="2000" spc="90">
                <a:solidFill>
                  <a:srgbClr val="1F1348"/>
                </a:solidFill>
                <a:latin typeface="Calibri"/>
                <a:cs typeface="Calibri"/>
              </a:rPr>
              <a:t>is </a:t>
            </a:r>
            <a:r>
              <a:rPr sz="2000" spc="95">
                <a:solidFill>
                  <a:srgbClr val="1F1348"/>
                </a:solidFill>
                <a:latin typeface="Calibri"/>
                <a:cs typeface="Calibri"/>
              </a:rPr>
              <a:t>in </a:t>
            </a:r>
            <a:r>
              <a:rPr sz="2000" spc="40">
                <a:solidFill>
                  <a:srgbClr val="1F1348"/>
                </a:solidFill>
                <a:latin typeface="Calibri"/>
                <a:cs typeface="Calibri"/>
              </a:rPr>
              <a:t>turn </a:t>
            </a:r>
            <a:r>
              <a:rPr sz="2000" spc="114">
                <a:solidFill>
                  <a:srgbClr val="1F1348"/>
                </a:solidFill>
                <a:latin typeface="Calibri"/>
                <a:cs typeface="Calibri"/>
              </a:rPr>
              <a:t>requesting </a:t>
            </a:r>
            <a:r>
              <a:rPr sz="2000" spc="125">
                <a:solidFill>
                  <a:srgbClr val="1F1348"/>
                </a:solidFill>
                <a:latin typeface="Calibri"/>
                <a:cs typeface="Calibri"/>
              </a:rPr>
              <a:t>a </a:t>
            </a:r>
            <a:r>
              <a:rPr sz="2000" spc="105">
                <a:solidFill>
                  <a:srgbClr val="1F1348"/>
                </a:solidFill>
                <a:latin typeface="Calibri"/>
                <a:cs typeface="Calibri"/>
              </a:rPr>
              <a:t>resource </a:t>
            </a:r>
            <a:r>
              <a:rPr sz="2000" spc="65">
                <a:solidFill>
                  <a:srgbClr val="1F1348"/>
                </a:solidFill>
                <a:latin typeface="Calibri"/>
                <a:cs typeface="Calibri"/>
              </a:rPr>
              <a:t>of </a:t>
            </a:r>
            <a:r>
              <a:rPr sz="2000" spc="114">
                <a:solidFill>
                  <a:srgbClr val="1F1348"/>
                </a:solidFill>
                <a:latin typeface="Calibri"/>
                <a:cs typeface="Calibri"/>
              </a:rPr>
              <a:t>type </a:t>
            </a:r>
            <a:r>
              <a:rPr sz="2000" spc="135">
                <a:solidFill>
                  <a:srgbClr val="1F1348"/>
                </a:solidFill>
                <a:latin typeface="Calibri"/>
                <a:cs typeface="Calibri"/>
              </a:rPr>
              <a:t>R3 </a:t>
            </a:r>
            <a:r>
              <a:rPr sz="2000" spc="85">
                <a:solidFill>
                  <a:srgbClr val="1F1348"/>
                </a:solidFill>
                <a:latin typeface="Calibri"/>
                <a:cs typeface="Calibri"/>
              </a:rPr>
              <a:t>but </a:t>
            </a:r>
            <a:r>
              <a:rPr sz="2000" spc="100">
                <a:solidFill>
                  <a:srgbClr val="1F1348"/>
                </a:solidFill>
                <a:latin typeface="Calibri"/>
                <a:cs typeface="Calibri"/>
              </a:rPr>
              <a:t>the </a:t>
            </a:r>
            <a:r>
              <a:rPr sz="2000" spc="105">
                <a:solidFill>
                  <a:srgbClr val="1F1348"/>
                </a:solidFill>
                <a:latin typeface="Calibri"/>
                <a:cs typeface="Calibri"/>
              </a:rPr>
              <a:t> only </a:t>
            </a:r>
            <a:r>
              <a:rPr sz="2000" spc="95">
                <a:solidFill>
                  <a:srgbClr val="1F1348"/>
                </a:solidFill>
                <a:latin typeface="Calibri"/>
                <a:cs typeface="Calibri"/>
              </a:rPr>
              <a:t>instance </a:t>
            </a:r>
            <a:r>
              <a:rPr sz="2000" spc="25">
                <a:solidFill>
                  <a:srgbClr val="1F1348"/>
                </a:solidFill>
                <a:latin typeface="Calibri"/>
                <a:cs typeface="Calibri"/>
              </a:rPr>
              <a:t>of </a:t>
            </a:r>
            <a:r>
              <a:rPr sz="2000" spc="30">
                <a:solidFill>
                  <a:srgbClr val="1F1348"/>
                </a:solidFill>
                <a:latin typeface="Calibri"/>
                <a:cs typeface="Calibri"/>
              </a:rPr>
              <a:t>that </a:t>
            </a:r>
            <a:r>
              <a:rPr sz="2000" spc="110">
                <a:solidFill>
                  <a:srgbClr val="1F1348"/>
                </a:solidFill>
                <a:latin typeface="Calibri"/>
                <a:cs typeface="Calibri"/>
              </a:rPr>
              <a:t>type </a:t>
            </a:r>
            <a:r>
              <a:rPr sz="2000" spc="90">
                <a:solidFill>
                  <a:srgbClr val="1F1348"/>
                </a:solidFill>
                <a:latin typeface="Calibri"/>
                <a:cs typeface="Calibri"/>
              </a:rPr>
              <a:t>is </a:t>
            </a:r>
            <a:r>
              <a:rPr sz="2000" spc="140">
                <a:solidFill>
                  <a:srgbClr val="1F1348"/>
                </a:solidFill>
                <a:latin typeface="Calibri"/>
                <a:cs typeface="Calibri"/>
              </a:rPr>
              <a:t>held </a:t>
            </a:r>
            <a:r>
              <a:rPr sz="2000" spc="150">
                <a:solidFill>
                  <a:srgbClr val="1F1348"/>
                </a:solidFill>
                <a:latin typeface="Calibri"/>
                <a:cs typeface="Calibri"/>
              </a:rPr>
              <a:t>by </a:t>
            </a:r>
            <a:r>
              <a:rPr sz="2000" spc="120">
                <a:solidFill>
                  <a:srgbClr val="1F1348"/>
                </a:solidFill>
                <a:latin typeface="Calibri"/>
                <a:cs typeface="Calibri"/>
              </a:rPr>
              <a:t>P2. </a:t>
            </a:r>
            <a:r>
              <a:rPr sz="2000" spc="150">
                <a:solidFill>
                  <a:srgbClr val="1F1348"/>
                </a:solidFill>
                <a:latin typeface="Calibri"/>
                <a:cs typeface="Calibri"/>
              </a:rPr>
              <a:t>The </a:t>
            </a:r>
            <a:r>
              <a:rPr sz="2000" spc="55">
                <a:solidFill>
                  <a:srgbClr val="1F1348"/>
                </a:solidFill>
                <a:latin typeface="Calibri"/>
                <a:cs typeface="Calibri"/>
              </a:rPr>
              <a:t>situation </a:t>
            </a:r>
            <a:r>
              <a:rPr sz="2000" spc="60">
                <a:solidFill>
                  <a:srgbClr val="1F1348"/>
                </a:solidFill>
                <a:latin typeface="Calibri"/>
                <a:cs typeface="Calibri"/>
              </a:rPr>
              <a:t> </a:t>
            </a:r>
            <a:r>
              <a:rPr sz="2000" spc="150">
                <a:solidFill>
                  <a:srgbClr val="1F1348"/>
                </a:solidFill>
                <a:latin typeface="Calibri"/>
                <a:cs typeface="Calibri"/>
              </a:rPr>
              <a:t>depicted</a:t>
            </a:r>
            <a:r>
              <a:rPr sz="2000" spc="65">
                <a:solidFill>
                  <a:srgbClr val="1F1348"/>
                </a:solidFill>
                <a:latin typeface="Calibri"/>
                <a:cs typeface="Calibri"/>
              </a:rPr>
              <a:t> </a:t>
            </a:r>
            <a:r>
              <a:rPr sz="2000" spc="55">
                <a:solidFill>
                  <a:srgbClr val="1F1348"/>
                </a:solidFill>
                <a:latin typeface="Calibri"/>
                <a:cs typeface="Calibri"/>
              </a:rPr>
              <a:t>in</a:t>
            </a:r>
            <a:r>
              <a:rPr sz="2000" spc="90">
                <a:solidFill>
                  <a:srgbClr val="1F1348"/>
                </a:solidFill>
                <a:latin typeface="Calibri"/>
                <a:cs typeface="Calibri"/>
              </a:rPr>
              <a:t> </a:t>
            </a:r>
            <a:r>
              <a:rPr sz="2000" spc="60">
                <a:solidFill>
                  <a:srgbClr val="1F1348"/>
                </a:solidFill>
                <a:latin typeface="Calibri"/>
                <a:cs typeface="Calibri"/>
              </a:rPr>
              <a:t>this</a:t>
            </a:r>
            <a:r>
              <a:rPr sz="2000" spc="75">
                <a:solidFill>
                  <a:srgbClr val="1F1348"/>
                </a:solidFill>
                <a:latin typeface="Calibri"/>
                <a:cs typeface="Calibri"/>
              </a:rPr>
              <a:t> </a:t>
            </a:r>
            <a:r>
              <a:rPr sz="2000" spc="150">
                <a:solidFill>
                  <a:srgbClr val="1F1348"/>
                </a:solidFill>
                <a:latin typeface="Calibri"/>
                <a:cs typeface="Calibri"/>
              </a:rPr>
              <a:t>graph</a:t>
            </a:r>
            <a:r>
              <a:rPr sz="2000" spc="85">
                <a:solidFill>
                  <a:srgbClr val="1F1348"/>
                </a:solidFill>
                <a:latin typeface="Calibri"/>
                <a:cs typeface="Calibri"/>
              </a:rPr>
              <a:t> </a:t>
            </a:r>
            <a:r>
              <a:rPr sz="2000" spc="90">
                <a:solidFill>
                  <a:srgbClr val="1F1348"/>
                </a:solidFill>
                <a:latin typeface="Calibri"/>
                <a:cs typeface="Calibri"/>
              </a:rPr>
              <a:t>is</a:t>
            </a:r>
            <a:r>
              <a:rPr sz="2000" spc="75">
                <a:solidFill>
                  <a:srgbClr val="1F1348"/>
                </a:solidFill>
                <a:latin typeface="Calibri"/>
                <a:cs typeface="Calibri"/>
              </a:rPr>
              <a:t> </a:t>
            </a:r>
            <a:r>
              <a:rPr sz="2000" spc="135">
                <a:solidFill>
                  <a:srgbClr val="1F1348"/>
                </a:solidFill>
                <a:latin typeface="Calibri"/>
                <a:cs typeface="Calibri"/>
              </a:rPr>
              <a:t>deadlocked.</a:t>
            </a:r>
            <a:r>
              <a:rPr sz="2000" spc="-5">
                <a:solidFill>
                  <a:srgbClr val="1F1348"/>
                </a:solidFill>
                <a:latin typeface="Calibri"/>
                <a:cs typeface="Calibri"/>
              </a:rPr>
              <a:t> </a:t>
            </a:r>
            <a:r>
              <a:rPr sz="2000" spc="125">
                <a:solidFill>
                  <a:srgbClr val="1F1348"/>
                </a:solidFill>
                <a:latin typeface="Calibri"/>
                <a:cs typeface="Calibri"/>
              </a:rPr>
              <a:t>P2</a:t>
            </a:r>
            <a:r>
              <a:rPr sz="2000" spc="95">
                <a:solidFill>
                  <a:srgbClr val="1F1348"/>
                </a:solidFill>
                <a:latin typeface="Calibri"/>
                <a:cs typeface="Calibri"/>
              </a:rPr>
              <a:t> </a:t>
            </a:r>
            <a:r>
              <a:rPr sz="2000" spc="90">
                <a:solidFill>
                  <a:srgbClr val="1F1348"/>
                </a:solidFill>
                <a:latin typeface="Calibri"/>
                <a:cs typeface="Calibri"/>
              </a:rPr>
              <a:t>is</a:t>
            </a:r>
            <a:r>
              <a:rPr sz="2000" spc="70">
                <a:solidFill>
                  <a:srgbClr val="1F1348"/>
                </a:solidFill>
                <a:latin typeface="Calibri"/>
                <a:cs typeface="Calibri"/>
              </a:rPr>
              <a:t> </a:t>
            </a:r>
            <a:r>
              <a:rPr sz="2000" spc="85">
                <a:solidFill>
                  <a:srgbClr val="1F1348"/>
                </a:solidFill>
                <a:latin typeface="Calibri"/>
                <a:cs typeface="Calibri"/>
              </a:rPr>
              <a:t>waiting</a:t>
            </a:r>
            <a:r>
              <a:rPr sz="2000" spc="70">
                <a:solidFill>
                  <a:srgbClr val="1F1348"/>
                </a:solidFill>
                <a:latin typeface="Calibri"/>
                <a:cs typeface="Calibri"/>
              </a:rPr>
              <a:t> </a:t>
            </a:r>
            <a:r>
              <a:rPr sz="2000" spc="55">
                <a:solidFill>
                  <a:srgbClr val="1F1348"/>
                </a:solidFill>
                <a:latin typeface="Calibri"/>
                <a:cs typeface="Calibri"/>
              </a:rPr>
              <a:t>for </a:t>
            </a:r>
            <a:r>
              <a:rPr sz="2000" spc="-440">
                <a:solidFill>
                  <a:srgbClr val="1F1348"/>
                </a:solidFill>
                <a:latin typeface="Calibri"/>
                <a:cs typeface="Calibri"/>
              </a:rPr>
              <a:t> </a:t>
            </a:r>
            <a:r>
              <a:rPr sz="2000" spc="125">
                <a:solidFill>
                  <a:srgbClr val="1F1348"/>
                </a:solidFill>
                <a:latin typeface="Calibri"/>
                <a:cs typeface="Calibri"/>
              </a:rPr>
              <a:t>a</a:t>
            </a:r>
            <a:r>
              <a:rPr sz="2000" spc="35">
                <a:solidFill>
                  <a:srgbClr val="1F1348"/>
                </a:solidFill>
                <a:latin typeface="Calibri"/>
                <a:cs typeface="Calibri"/>
              </a:rPr>
              <a:t> </a:t>
            </a:r>
            <a:r>
              <a:rPr sz="2000" spc="105">
                <a:solidFill>
                  <a:srgbClr val="1F1348"/>
                </a:solidFill>
                <a:latin typeface="Calibri"/>
                <a:cs typeface="Calibri"/>
              </a:rPr>
              <a:t>resource</a:t>
            </a:r>
            <a:r>
              <a:rPr sz="2000" spc="30">
                <a:solidFill>
                  <a:srgbClr val="1F1348"/>
                </a:solidFill>
                <a:latin typeface="Calibri"/>
                <a:cs typeface="Calibri"/>
              </a:rPr>
              <a:t> </a:t>
            </a:r>
            <a:r>
              <a:rPr sz="2000" spc="140">
                <a:solidFill>
                  <a:srgbClr val="1F1348"/>
                </a:solidFill>
                <a:latin typeface="Calibri"/>
                <a:cs typeface="Calibri"/>
              </a:rPr>
              <a:t>held</a:t>
            </a:r>
            <a:r>
              <a:rPr sz="2000" spc="-15">
                <a:solidFill>
                  <a:srgbClr val="1F1348"/>
                </a:solidFill>
                <a:latin typeface="Calibri"/>
                <a:cs typeface="Calibri"/>
              </a:rPr>
              <a:t> </a:t>
            </a:r>
            <a:r>
              <a:rPr sz="2000" spc="150">
                <a:solidFill>
                  <a:srgbClr val="1F1348"/>
                </a:solidFill>
                <a:latin typeface="Calibri"/>
                <a:cs typeface="Calibri"/>
              </a:rPr>
              <a:t>by</a:t>
            </a:r>
            <a:r>
              <a:rPr sz="2000" spc="55">
                <a:solidFill>
                  <a:srgbClr val="1F1348"/>
                </a:solidFill>
                <a:latin typeface="Calibri"/>
                <a:cs typeface="Calibri"/>
              </a:rPr>
              <a:t> </a:t>
            </a:r>
            <a:r>
              <a:rPr sz="2000" spc="100">
                <a:solidFill>
                  <a:srgbClr val="1F1348"/>
                </a:solidFill>
                <a:latin typeface="Calibri"/>
                <a:cs typeface="Calibri"/>
              </a:rPr>
              <a:t>P3,</a:t>
            </a:r>
            <a:r>
              <a:rPr sz="2000">
                <a:solidFill>
                  <a:srgbClr val="1F1348"/>
                </a:solidFill>
                <a:latin typeface="Calibri"/>
                <a:cs typeface="Calibri"/>
              </a:rPr>
              <a:t> </a:t>
            </a:r>
            <a:r>
              <a:rPr sz="2000" spc="155">
                <a:solidFill>
                  <a:srgbClr val="1F1348"/>
                </a:solidFill>
                <a:latin typeface="Calibri"/>
                <a:cs typeface="Calibri"/>
              </a:rPr>
              <a:t>and</a:t>
            </a:r>
            <a:r>
              <a:rPr sz="2000" spc="-20">
                <a:solidFill>
                  <a:srgbClr val="1F1348"/>
                </a:solidFill>
                <a:latin typeface="Calibri"/>
                <a:cs typeface="Calibri"/>
              </a:rPr>
              <a:t> </a:t>
            </a:r>
            <a:r>
              <a:rPr sz="2000" spc="125">
                <a:solidFill>
                  <a:srgbClr val="1F1348"/>
                </a:solidFill>
                <a:latin typeface="Calibri"/>
                <a:cs typeface="Calibri"/>
              </a:rPr>
              <a:t>P3</a:t>
            </a:r>
            <a:r>
              <a:rPr sz="2000" spc="95">
                <a:solidFill>
                  <a:srgbClr val="1F1348"/>
                </a:solidFill>
                <a:latin typeface="Calibri"/>
                <a:cs typeface="Calibri"/>
              </a:rPr>
              <a:t> </a:t>
            </a:r>
            <a:r>
              <a:rPr sz="2000" spc="55">
                <a:solidFill>
                  <a:srgbClr val="1F1348"/>
                </a:solidFill>
                <a:latin typeface="Calibri"/>
                <a:cs typeface="Calibri"/>
              </a:rPr>
              <a:t>is</a:t>
            </a:r>
            <a:r>
              <a:rPr sz="2000" spc="70">
                <a:solidFill>
                  <a:srgbClr val="1F1348"/>
                </a:solidFill>
                <a:latin typeface="Calibri"/>
                <a:cs typeface="Calibri"/>
              </a:rPr>
              <a:t> </a:t>
            </a:r>
            <a:r>
              <a:rPr sz="2000" spc="85">
                <a:solidFill>
                  <a:srgbClr val="1F1348"/>
                </a:solidFill>
                <a:latin typeface="Calibri"/>
                <a:cs typeface="Calibri"/>
              </a:rPr>
              <a:t>waiting</a:t>
            </a:r>
            <a:r>
              <a:rPr sz="2000" spc="75">
                <a:solidFill>
                  <a:srgbClr val="1F1348"/>
                </a:solidFill>
                <a:latin typeface="Calibri"/>
                <a:cs typeface="Calibri"/>
              </a:rPr>
              <a:t> </a:t>
            </a:r>
            <a:r>
              <a:rPr sz="2000" spc="55">
                <a:solidFill>
                  <a:srgbClr val="1F1348"/>
                </a:solidFill>
                <a:latin typeface="Calibri"/>
                <a:cs typeface="Calibri"/>
              </a:rPr>
              <a:t>for</a:t>
            </a:r>
            <a:r>
              <a:rPr sz="2000" spc="90">
                <a:solidFill>
                  <a:srgbClr val="1F1348"/>
                </a:solidFill>
                <a:latin typeface="Calibri"/>
                <a:cs typeface="Calibri"/>
              </a:rPr>
              <a:t> </a:t>
            </a:r>
            <a:r>
              <a:rPr sz="2000" spc="125">
                <a:solidFill>
                  <a:srgbClr val="1F1348"/>
                </a:solidFill>
                <a:latin typeface="Calibri"/>
                <a:cs typeface="Calibri"/>
              </a:rPr>
              <a:t>a</a:t>
            </a:r>
            <a:r>
              <a:rPr sz="2000" spc="-35">
                <a:solidFill>
                  <a:srgbClr val="1F1348"/>
                </a:solidFill>
                <a:latin typeface="Calibri"/>
                <a:cs typeface="Calibri"/>
              </a:rPr>
              <a:t> </a:t>
            </a:r>
            <a:r>
              <a:rPr sz="2000" spc="105">
                <a:solidFill>
                  <a:srgbClr val="1F1348"/>
                </a:solidFill>
                <a:latin typeface="Calibri"/>
                <a:cs typeface="Calibri"/>
              </a:rPr>
              <a:t>resource </a:t>
            </a:r>
            <a:r>
              <a:rPr sz="2000" spc="-440">
                <a:solidFill>
                  <a:srgbClr val="1F1348"/>
                </a:solidFill>
                <a:latin typeface="Calibri"/>
                <a:cs typeface="Calibri"/>
              </a:rPr>
              <a:t> </a:t>
            </a:r>
            <a:r>
              <a:rPr sz="2000" spc="145">
                <a:solidFill>
                  <a:srgbClr val="1F1348"/>
                </a:solidFill>
                <a:latin typeface="Calibri"/>
                <a:cs typeface="Calibri"/>
              </a:rPr>
              <a:t>h</a:t>
            </a:r>
            <a:r>
              <a:rPr sz="2000" spc="125">
                <a:solidFill>
                  <a:srgbClr val="1F1348"/>
                </a:solidFill>
                <a:latin typeface="Calibri"/>
                <a:cs typeface="Calibri"/>
              </a:rPr>
              <a:t>e</a:t>
            </a:r>
            <a:r>
              <a:rPr sz="2000" spc="60">
                <a:solidFill>
                  <a:srgbClr val="1F1348"/>
                </a:solidFill>
                <a:latin typeface="Calibri"/>
                <a:cs typeface="Calibri"/>
              </a:rPr>
              <a:t>l</a:t>
            </a:r>
            <a:r>
              <a:rPr sz="2000" spc="240">
                <a:solidFill>
                  <a:srgbClr val="1F1348"/>
                </a:solidFill>
                <a:latin typeface="Calibri"/>
                <a:cs typeface="Calibri"/>
              </a:rPr>
              <a:t>d</a:t>
            </a:r>
            <a:r>
              <a:rPr sz="2000" spc="-15">
                <a:solidFill>
                  <a:srgbClr val="1F1348"/>
                </a:solidFill>
                <a:latin typeface="Calibri"/>
                <a:cs typeface="Calibri"/>
              </a:rPr>
              <a:t> </a:t>
            </a:r>
            <a:r>
              <a:rPr sz="2000" spc="155">
                <a:solidFill>
                  <a:srgbClr val="1F1348"/>
                </a:solidFill>
                <a:latin typeface="Calibri"/>
                <a:cs typeface="Calibri"/>
              </a:rPr>
              <a:t>b</a:t>
            </a:r>
            <a:r>
              <a:rPr sz="2000" spc="150">
                <a:solidFill>
                  <a:srgbClr val="1F1348"/>
                </a:solidFill>
                <a:latin typeface="Calibri"/>
                <a:cs typeface="Calibri"/>
              </a:rPr>
              <a:t>y</a:t>
            </a:r>
            <a:r>
              <a:rPr sz="2000" spc="55">
                <a:solidFill>
                  <a:srgbClr val="1F1348"/>
                </a:solidFill>
                <a:latin typeface="Calibri"/>
                <a:cs typeface="Calibri"/>
              </a:rPr>
              <a:t> </a:t>
            </a:r>
            <a:r>
              <a:rPr sz="2000" spc="165">
                <a:solidFill>
                  <a:srgbClr val="1F1348"/>
                </a:solidFill>
                <a:latin typeface="Calibri"/>
                <a:cs typeface="Calibri"/>
              </a:rPr>
              <a:t>P</a:t>
            </a:r>
            <a:r>
              <a:rPr sz="2000" spc="180">
                <a:solidFill>
                  <a:srgbClr val="1F1348"/>
                </a:solidFill>
                <a:latin typeface="Calibri"/>
                <a:cs typeface="Calibri"/>
              </a:rPr>
              <a:t>2</a:t>
            </a:r>
            <a:r>
              <a:rPr sz="2000" spc="20">
                <a:solidFill>
                  <a:srgbClr val="1F1348"/>
                </a:solidFill>
                <a:latin typeface="Calibri"/>
                <a:cs typeface="Calibri"/>
              </a:rPr>
              <a:t>.</a:t>
            </a:r>
            <a:r>
              <a:rPr sz="2000" spc="-155">
                <a:solidFill>
                  <a:srgbClr val="1F1348"/>
                </a:solidFill>
                <a:latin typeface="Calibri"/>
                <a:cs typeface="Calibri"/>
              </a:rPr>
              <a:t> </a:t>
            </a:r>
            <a:r>
              <a:rPr sz="2000" spc="150">
                <a:solidFill>
                  <a:srgbClr val="1F1348"/>
                </a:solidFill>
                <a:latin typeface="Calibri"/>
                <a:cs typeface="Calibri"/>
              </a:rPr>
              <a:t>T</a:t>
            </a:r>
            <a:r>
              <a:rPr sz="2000" spc="145">
                <a:solidFill>
                  <a:srgbClr val="1F1348"/>
                </a:solidFill>
                <a:latin typeface="Calibri"/>
                <a:cs typeface="Calibri"/>
              </a:rPr>
              <a:t>h</a:t>
            </a:r>
            <a:r>
              <a:rPr sz="2000" spc="60">
                <a:solidFill>
                  <a:srgbClr val="1F1348"/>
                </a:solidFill>
                <a:latin typeface="Calibri"/>
                <a:cs typeface="Calibri"/>
              </a:rPr>
              <a:t>i</a:t>
            </a:r>
            <a:r>
              <a:rPr sz="2000" spc="114">
                <a:solidFill>
                  <a:srgbClr val="1F1348"/>
                </a:solidFill>
                <a:latin typeface="Calibri"/>
                <a:cs typeface="Calibri"/>
              </a:rPr>
              <a:t>s</a:t>
            </a:r>
            <a:r>
              <a:rPr sz="2000" spc="-75">
                <a:solidFill>
                  <a:srgbClr val="1F1348"/>
                </a:solidFill>
                <a:latin typeface="Calibri"/>
                <a:cs typeface="Calibri"/>
              </a:rPr>
              <a:t> </a:t>
            </a:r>
            <a:r>
              <a:rPr sz="2000" spc="200">
                <a:solidFill>
                  <a:srgbClr val="1F1348"/>
                </a:solidFill>
                <a:latin typeface="Calibri"/>
                <a:cs typeface="Calibri"/>
              </a:rPr>
              <a:t>c</a:t>
            </a:r>
            <a:r>
              <a:rPr sz="2000" spc="90">
                <a:solidFill>
                  <a:srgbClr val="1F1348"/>
                </a:solidFill>
                <a:latin typeface="Calibri"/>
                <a:cs typeface="Calibri"/>
              </a:rPr>
              <a:t>a</a:t>
            </a:r>
            <a:r>
              <a:rPr sz="2000" spc="125">
                <a:solidFill>
                  <a:srgbClr val="1F1348"/>
                </a:solidFill>
                <a:latin typeface="Calibri"/>
                <a:cs typeface="Calibri"/>
              </a:rPr>
              <a:t>n</a:t>
            </a:r>
            <a:r>
              <a:rPr sz="2000" spc="20">
                <a:solidFill>
                  <a:srgbClr val="1F1348"/>
                </a:solidFill>
                <a:latin typeface="Calibri"/>
                <a:cs typeface="Calibri"/>
              </a:rPr>
              <a:t> </a:t>
            </a:r>
            <a:r>
              <a:rPr sz="2000" spc="185">
                <a:solidFill>
                  <a:srgbClr val="1F1348"/>
                </a:solidFill>
                <a:latin typeface="Calibri"/>
                <a:cs typeface="Calibri"/>
              </a:rPr>
              <a:t>b</a:t>
            </a:r>
            <a:r>
              <a:rPr sz="2000" spc="195">
                <a:solidFill>
                  <a:srgbClr val="1F1348"/>
                </a:solidFill>
                <a:latin typeface="Calibri"/>
                <a:cs typeface="Calibri"/>
              </a:rPr>
              <a:t>e</a:t>
            </a:r>
            <a:r>
              <a:rPr sz="2000" spc="35">
                <a:solidFill>
                  <a:srgbClr val="1F1348"/>
                </a:solidFill>
                <a:latin typeface="Calibri"/>
                <a:cs typeface="Calibri"/>
              </a:rPr>
              <a:t> </a:t>
            </a:r>
            <a:r>
              <a:rPr sz="2000" spc="105">
                <a:solidFill>
                  <a:srgbClr val="1F1348"/>
                </a:solidFill>
                <a:latin typeface="Calibri"/>
                <a:cs typeface="Calibri"/>
              </a:rPr>
              <a:t>s</a:t>
            </a:r>
            <a:r>
              <a:rPr sz="2000" spc="160">
                <a:solidFill>
                  <a:srgbClr val="1F1348"/>
                </a:solidFill>
                <a:latin typeface="Calibri"/>
                <a:cs typeface="Calibri"/>
              </a:rPr>
              <a:t>h</a:t>
            </a:r>
            <a:r>
              <a:rPr sz="2000" spc="140">
                <a:solidFill>
                  <a:srgbClr val="1F1348"/>
                </a:solidFill>
                <a:latin typeface="Calibri"/>
                <a:cs typeface="Calibri"/>
              </a:rPr>
              <a:t>o</a:t>
            </a:r>
            <a:r>
              <a:rPr sz="2000" spc="65">
                <a:solidFill>
                  <a:srgbClr val="1F1348"/>
                </a:solidFill>
                <a:latin typeface="Calibri"/>
                <a:cs typeface="Calibri"/>
              </a:rPr>
              <a:t>w</a:t>
            </a:r>
            <a:r>
              <a:rPr sz="2000" spc="125">
                <a:solidFill>
                  <a:srgbClr val="1F1348"/>
                </a:solidFill>
                <a:latin typeface="Calibri"/>
                <a:cs typeface="Calibri"/>
              </a:rPr>
              <a:t>n</a:t>
            </a:r>
            <a:r>
              <a:rPr sz="2000" spc="-60">
                <a:solidFill>
                  <a:srgbClr val="1F1348"/>
                </a:solidFill>
                <a:latin typeface="Calibri"/>
                <a:cs typeface="Calibri"/>
              </a:rPr>
              <a:t> </a:t>
            </a:r>
            <a:r>
              <a:rPr sz="2000" spc="95">
                <a:solidFill>
                  <a:srgbClr val="1F1348"/>
                </a:solidFill>
                <a:latin typeface="Calibri"/>
                <a:cs typeface="Calibri"/>
              </a:rPr>
              <a:t>to</a:t>
            </a:r>
            <a:r>
              <a:rPr sz="2000" spc="30">
                <a:solidFill>
                  <a:srgbClr val="1F1348"/>
                </a:solidFill>
                <a:latin typeface="Calibri"/>
                <a:cs typeface="Calibri"/>
              </a:rPr>
              <a:t> </a:t>
            </a:r>
            <a:r>
              <a:rPr sz="2000" spc="190">
                <a:solidFill>
                  <a:srgbClr val="1F1348"/>
                </a:solidFill>
                <a:latin typeface="Calibri"/>
                <a:cs typeface="Calibri"/>
              </a:rPr>
              <a:t>b</a:t>
            </a:r>
            <a:r>
              <a:rPr sz="2000" spc="195">
                <a:solidFill>
                  <a:srgbClr val="1F1348"/>
                </a:solidFill>
                <a:latin typeface="Calibri"/>
                <a:cs typeface="Calibri"/>
              </a:rPr>
              <a:t>e</a:t>
            </a:r>
            <a:r>
              <a:rPr sz="2000" spc="35">
                <a:solidFill>
                  <a:srgbClr val="1F1348"/>
                </a:solidFill>
                <a:latin typeface="Calibri"/>
                <a:cs typeface="Calibri"/>
              </a:rPr>
              <a:t> </a:t>
            </a:r>
            <a:r>
              <a:rPr sz="2000" spc="125">
                <a:solidFill>
                  <a:srgbClr val="1F1348"/>
                </a:solidFill>
                <a:latin typeface="Calibri"/>
                <a:cs typeface="Calibri"/>
              </a:rPr>
              <a:t>a</a:t>
            </a:r>
            <a:r>
              <a:rPr sz="2000" spc="40">
                <a:solidFill>
                  <a:srgbClr val="1F1348"/>
                </a:solidFill>
                <a:latin typeface="Calibri"/>
                <a:cs typeface="Calibri"/>
              </a:rPr>
              <a:t> </a:t>
            </a:r>
            <a:r>
              <a:rPr sz="2000" spc="195">
                <a:solidFill>
                  <a:srgbClr val="1F1348"/>
                </a:solidFill>
                <a:latin typeface="Calibri"/>
                <a:cs typeface="Calibri"/>
              </a:rPr>
              <a:t>c</a:t>
            </a:r>
            <a:r>
              <a:rPr sz="2000" spc="65">
                <a:solidFill>
                  <a:srgbClr val="1F1348"/>
                </a:solidFill>
                <a:latin typeface="Calibri"/>
                <a:cs typeface="Calibri"/>
              </a:rPr>
              <a:t>y</a:t>
            </a:r>
            <a:r>
              <a:rPr sz="2000" spc="195">
                <a:solidFill>
                  <a:srgbClr val="1F1348"/>
                </a:solidFill>
                <a:latin typeface="Calibri"/>
                <a:cs typeface="Calibri"/>
              </a:rPr>
              <a:t>c</a:t>
            </a:r>
            <a:r>
              <a:rPr sz="2000" spc="60">
                <a:solidFill>
                  <a:srgbClr val="1F1348"/>
                </a:solidFill>
                <a:latin typeface="Calibri"/>
                <a:cs typeface="Calibri"/>
              </a:rPr>
              <a:t>l</a:t>
            </a:r>
            <a:r>
              <a:rPr sz="2000" spc="160">
                <a:solidFill>
                  <a:srgbClr val="1F1348"/>
                </a:solidFill>
                <a:latin typeface="Calibri"/>
                <a:cs typeface="Calibri"/>
              </a:rPr>
              <a:t>e</a:t>
            </a:r>
            <a:r>
              <a:rPr sz="2000" spc="-105">
                <a:solidFill>
                  <a:srgbClr val="1F1348"/>
                </a:solidFill>
                <a:latin typeface="Calibri"/>
                <a:cs typeface="Calibri"/>
              </a:rPr>
              <a:t> </a:t>
            </a:r>
            <a:r>
              <a:rPr sz="2000" spc="65">
                <a:solidFill>
                  <a:srgbClr val="1F1348"/>
                </a:solidFill>
                <a:latin typeface="Calibri"/>
                <a:cs typeface="Calibri"/>
              </a:rPr>
              <a:t>w</a:t>
            </a:r>
            <a:r>
              <a:rPr sz="2000" spc="60">
                <a:solidFill>
                  <a:srgbClr val="1F1348"/>
                </a:solidFill>
                <a:latin typeface="Calibri"/>
                <a:cs typeface="Calibri"/>
              </a:rPr>
              <a:t>i</a:t>
            </a:r>
            <a:r>
              <a:rPr sz="2000">
                <a:solidFill>
                  <a:srgbClr val="1F1348"/>
                </a:solidFill>
                <a:latin typeface="Calibri"/>
                <a:cs typeface="Calibri"/>
              </a:rPr>
              <a:t>t</a:t>
            </a:r>
            <a:r>
              <a:rPr sz="2000" spc="130">
                <a:solidFill>
                  <a:srgbClr val="1F1348"/>
                </a:solidFill>
                <a:latin typeface="Calibri"/>
                <a:cs typeface="Calibri"/>
              </a:rPr>
              <a:t>h</a:t>
            </a:r>
            <a:endParaRPr sz="2000">
              <a:latin typeface="Calibri"/>
              <a:cs typeface="Calibri"/>
            </a:endParaRPr>
          </a:p>
          <a:p>
            <a:pPr marL="12700" algn="just">
              <a:lnSpc>
                <a:spcPct val="100000"/>
              </a:lnSpc>
              <a:spcBef>
                <a:spcPts val="1280"/>
              </a:spcBef>
            </a:pPr>
            <a:r>
              <a:rPr sz="2000" spc="355">
                <a:solidFill>
                  <a:srgbClr val="7061FD"/>
                </a:solidFill>
                <a:latin typeface="Calibri"/>
                <a:cs typeface="Calibri"/>
              </a:rPr>
              <a:t>+</a:t>
            </a:r>
            <a:r>
              <a:rPr sz="2000" spc="-10">
                <a:solidFill>
                  <a:srgbClr val="7061FD"/>
                </a:solidFill>
                <a:latin typeface="Calibri"/>
                <a:cs typeface="Calibri"/>
              </a:rPr>
              <a:t> </a:t>
            </a:r>
            <a:r>
              <a:rPr sz="2000" spc="160">
                <a:solidFill>
                  <a:srgbClr val="1F1348"/>
                </a:solidFill>
                <a:latin typeface="Calibri"/>
                <a:cs typeface="Calibri"/>
              </a:rPr>
              <a:t>P2</a:t>
            </a:r>
            <a:r>
              <a:rPr sz="2000" spc="15">
                <a:solidFill>
                  <a:srgbClr val="1F1348"/>
                </a:solidFill>
                <a:latin typeface="Calibri"/>
                <a:cs typeface="Calibri"/>
              </a:rPr>
              <a:t> </a:t>
            </a:r>
            <a:r>
              <a:rPr sz="2000" spc="204">
                <a:solidFill>
                  <a:srgbClr val="1F1348"/>
                </a:solidFill>
                <a:latin typeface="Calibri"/>
                <a:cs typeface="Calibri"/>
              </a:rPr>
              <a:t>-&gt;</a:t>
            </a:r>
            <a:r>
              <a:rPr sz="2000" spc="-10">
                <a:solidFill>
                  <a:srgbClr val="1F1348"/>
                </a:solidFill>
                <a:latin typeface="Calibri"/>
                <a:cs typeface="Calibri"/>
              </a:rPr>
              <a:t> </a:t>
            </a:r>
            <a:r>
              <a:rPr sz="2000" spc="135">
                <a:solidFill>
                  <a:srgbClr val="1F1348"/>
                </a:solidFill>
                <a:latin typeface="Calibri"/>
                <a:cs typeface="Calibri"/>
              </a:rPr>
              <a:t>R2</a:t>
            </a:r>
            <a:r>
              <a:rPr sz="2000" spc="15">
                <a:solidFill>
                  <a:srgbClr val="1F1348"/>
                </a:solidFill>
                <a:latin typeface="Calibri"/>
                <a:cs typeface="Calibri"/>
              </a:rPr>
              <a:t> </a:t>
            </a:r>
            <a:r>
              <a:rPr sz="2000" spc="204">
                <a:solidFill>
                  <a:srgbClr val="1F1348"/>
                </a:solidFill>
                <a:latin typeface="Calibri"/>
                <a:cs typeface="Calibri"/>
              </a:rPr>
              <a:t>-&gt;</a:t>
            </a:r>
            <a:r>
              <a:rPr sz="2000" spc="-5">
                <a:solidFill>
                  <a:srgbClr val="1F1348"/>
                </a:solidFill>
                <a:latin typeface="Calibri"/>
                <a:cs typeface="Calibri"/>
              </a:rPr>
              <a:t> </a:t>
            </a:r>
            <a:r>
              <a:rPr sz="2000" spc="165">
                <a:solidFill>
                  <a:srgbClr val="1F1348"/>
                </a:solidFill>
                <a:latin typeface="Calibri"/>
                <a:cs typeface="Calibri"/>
              </a:rPr>
              <a:t>P3</a:t>
            </a:r>
            <a:r>
              <a:rPr sz="2000" spc="-60">
                <a:solidFill>
                  <a:srgbClr val="1F1348"/>
                </a:solidFill>
                <a:latin typeface="Calibri"/>
                <a:cs typeface="Calibri"/>
              </a:rPr>
              <a:t> </a:t>
            </a:r>
            <a:r>
              <a:rPr sz="2000" spc="204">
                <a:solidFill>
                  <a:srgbClr val="1F1348"/>
                </a:solidFill>
                <a:latin typeface="Calibri"/>
                <a:cs typeface="Calibri"/>
              </a:rPr>
              <a:t>-&gt;</a:t>
            </a:r>
            <a:r>
              <a:rPr sz="2000" spc="-10">
                <a:solidFill>
                  <a:srgbClr val="1F1348"/>
                </a:solidFill>
                <a:latin typeface="Calibri"/>
                <a:cs typeface="Calibri"/>
              </a:rPr>
              <a:t> </a:t>
            </a:r>
            <a:r>
              <a:rPr sz="2000" spc="135">
                <a:solidFill>
                  <a:srgbClr val="1F1348"/>
                </a:solidFill>
                <a:latin typeface="Calibri"/>
                <a:cs typeface="Calibri"/>
              </a:rPr>
              <a:t>R3</a:t>
            </a:r>
            <a:r>
              <a:rPr sz="2000" spc="90">
                <a:solidFill>
                  <a:srgbClr val="1F1348"/>
                </a:solidFill>
                <a:latin typeface="Calibri"/>
                <a:cs typeface="Calibri"/>
              </a:rPr>
              <a:t> </a:t>
            </a:r>
            <a:r>
              <a:rPr sz="2000" spc="204">
                <a:solidFill>
                  <a:srgbClr val="1F1348"/>
                </a:solidFill>
                <a:latin typeface="Calibri"/>
                <a:cs typeface="Calibri"/>
              </a:rPr>
              <a:t>-&gt;</a:t>
            </a:r>
            <a:r>
              <a:rPr sz="2000" spc="-5">
                <a:solidFill>
                  <a:srgbClr val="1F1348"/>
                </a:solidFill>
                <a:latin typeface="Calibri"/>
                <a:cs typeface="Calibri"/>
              </a:rPr>
              <a:t> </a:t>
            </a:r>
            <a:r>
              <a:rPr sz="2000" spc="160">
                <a:solidFill>
                  <a:srgbClr val="1F1348"/>
                </a:solidFill>
                <a:latin typeface="Calibri"/>
                <a:cs typeface="Calibri"/>
              </a:rPr>
              <a:t>P2</a:t>
            </a:r>
            <a:endParaRPr sz="2000">
              <a:latin typeface="Calibri"/>
              <a:cs typeface="Calibri"/>
            </a:endParaRPr>
          </a:p>
        </p:txBody>
      </p:sp>
      <p:pic>
        <p:nvPicPr>
          <p:cNvPr id="4" name="object 4"/>
          <p:cNvPicPr/>
          <p:nvPr/>
        </p:nvPicPr>
        <p:blipFill>
          <a:blip r:embed="rId2"/>
          <a:stretch>
            <a:fillRect/>
          </a:stretch>
        </p:blipFill>
        <p:spPr>
          <a:xfrm>
            <a:off x="7705725" y="1943100"/>
            <a:ext cx="4200525" cy="242887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00A0025-5E22-42AD-953E-5D106E3814CF}"/>
              </a:ext>
            </a:extLst>
          </p:cNvPr>
          <p:cNvPicPr>
            <a:picLocks noGrp="1" noChangeAspect="1"/>
          </p:cNvPicPr>
          <p:nvPr>
            <p:ph idx="1"/>
          </p:nvPr>
        </p:nvPicPr>
        <p:blipFill>
          <a:blip r:embed="rId2"/>
          <a:stretch>
            <a:fillRect/>
          </a:stretch>
        </p:blipFill>
        <p:spPr>
          <a:xfrm>
            <a:off x="795086" y="255745"/>
            <a:ext cx="10443677" cy="6346511"/>
          </a:xfrm>
          <a:prstGeom prst="rect">
            <a:avLst/>
          </a:prstGeom>
        </p:spPr>
      </p:pic>
    </p:spTree>
    <p:extLst>
      <p:ext uri="{BB962C8B-B14F-4D97-AF65-F5344CB8AC3E}">
        <p14:creationId xmlns:p14="http://schemas.microsoft.com/office/powerpoint/2010/main" val="77960919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93E1FCB-D0DC-4676-9927-11838E0F19C5}"/>
              </a:ext>
            </a:extLst>
          </p:cNvPr>
          <p:cNvSpPr>
            <a:spLocks noGrp="1"/>
          </p:cNvSpPr>
          <p:nvPr>
            <p:ph type="title"/>
          </p:nvPr>
        </p:nvSpPr>
        <p:spPr>
          <a:xfrm>
            <a:off x="758951" y="4714895"/>
            <a:ext cx="10668000" cy="1042660"/>
          </a:xfrm>
        </p:spPr>
        <p:txBody>
          <a:bodyPr vert="horz" lIns="91440" tIns="45720" rIns="91440" bIns="45720" rtlCol="0" anchor="b">
            <a:normAutofit/>
          </a:bodyPr>
          <a:lstStyle>
            <a:defPPr/>
          </a:lstStyle>
          <a:p>
            <a:pPr algn="ctr"/>
            <a:r>
              <a:rPr lang="en-US" sz="6000"/>
              <a:t>Thank you </a:t>
            </a:r>
          </a:p>
        </p:txBody>
      </p:sp>
      <p:pic>
        <p:nvPicPr>
          <p:cNvPr id="7" name="Graphic 6" descr="Smiling Face with No Fill">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FEFCDA5-121F-4321-A368-B5C81866B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3"/>
              </a:ext>
            </a:extLst>
          </a:blip>
          <a:stretch>
            <a:fillRect/>
          </a:stretch>
        </p:blipFill>
        <p:spPr>
          <a:xfrm>
            <a:off x="4366093" y="752895"/>
            <a:ext cx="3459814" cy="3459814"/>
          </a:xfrm>
          <a:prstGeom prst="rect">
            <a:avLst/>
          </a:prstGeom>
        </p:spPr>
      </p:pic>
    </p:spTree>
    <p:extLst>
      <p:ext uri="{BB962C8B-B14F-4D97-AF65-F5344CB8AC3E}">
        <p14:creationId xmlns:p14="http://schemas.microsoft.com/office/powerpoint/2010/main" val="103477842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B45BA4C-9B54-4496-821F-9E0985CA984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5E1BB9D-FAFF-4C3E-9E44-13F8FBABCD62}"/>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3" name="Freeform: Shap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8DDC302-DBEC-4742-B54B-5E9AAFE96961}"/>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p:cNvSpPr>
            <a:spLocks noGrp="1"/>
          </p:cNvSpPr>
          <p:nvPr>
            <p:ph type="ctrTitle"/>
          </p:nvPr>
        </p:nvSpPr>
        <p:spPr>
          <a:xfrm>
            <a:off x="6082616" y="1517904"/>
            <a:ext cx="4579288" cy="2796945"/>
          </a:xfrm>
        </p:spPr>
        <p:txBody>
          <a:bodyPr>
            <a:normAutofit/>
          </a:bodyPr>
          <a:lstStyle>
            <a:defPPr/>
          </a:lstStyle>
          <a:p>
            <a:pPr algn="l"/>
            <a:r>
              <a:rPr lang="en-GB" sz="5600">
                <a:cs typeface="Calibri Light"/>
              </a:rPr>
              <a:t>Memory management</a:t>
            </a:r>
            <a:endParaRPr lang="en-GB" sz="5600"/>
          </a:p>
        </p:txBody>
      </p:sp>
      <p:sp>
        <p:nvSpPr>
          <p:cNvPr id="3" name="Subtitle 2"/>
          <p:cNvSpPr>
            <a:spLocks noGrp="1"/>
          </p:cNvSpPr>
          <p:nvPr>
            <p:ph type="subTitle" idx="1"/>
          </p:nvPr>
        </p:nvSpPr>
        <p:spPr>
          <a:xfrm>
            <a:off x="6082616" y="4570807"/>
            <a:ext cx="4579288" cy="942889"/>
          </a:xfrm>
        </p:spPr>
        <p:txBody>
          <a:bodyPr vert="horz" lIns="91440" tIns="45720" rIns="91440" bIns="45720" rtlCol="0">
            <a:normAutofit/>
          </a:bodyPr>
          <a:lstStyle>
            <a:defPPr/>
          </a:lstStyle>
          <a:p>
            <a:pPr algn="l"/>
            <a:endParaRPr lang="en-GB"/>
          </a:p>
        </p:txBody>
      </p:sp>
      <p:pic>
        <p:nvPicPr>
          <p:cNvPr id="4" name="Picture 3" descr="Wall of advesive notes with one standing out">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6991C7F-D577-482A-AA55-C39CC4A5E764}"/>
              </a:ext>
            </a:extLst>
          </p:cNvPr>
          <p:cNvPicPr>
            <a:picLocks noChangeAspect="1"/>
          </p:cNvPicPr>
          <p:nvPr/>
        </p:nvPicPr>
        <p:blipFill>
          <a:blip r:embed="rId2"/>
          <a:srcRect l="8154" r="25294" b="-1"/>
          <a:stretch>
            <a:fillRect/>
          </a:stretch>
        </p:blipFill>
        <p:spPr>
          <a:xfrm>
            <a:off x="20" y="758953"/>
            <a:ext cx="5327883" cy="5335854"/>
          </a:xfrm>
          <a:prstGeom prst="rect">
            <a:avLst/>
          </a:prstGeom>
        </p:spPr>
      </p:pic>
    </p:spTree>
    <p:extLst>
      <p:ext uri="{BB962C8B-B14F-4D97-AF65-F5344CB8AC3E}">
        <p14:creationId xmlns:p14="http://schemas.microsoft.com/office/powerpoint/2010/main" val="109857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B29AFCB-D2DD-4CBB-B33D-F263C66E36D0}"/>
              </a:ext>
            </a:extLst>
          </p:cNvPr>
          <p:cNvSpPr>
            <a:spLocks noGrp="1"/>
          </p:cNvSpPr>
          <p:nvPr>
            <p:ph type="title"/>
          </p:nvPr>
        </p:nvSpPr>
        <p:spPr>
          <a:xfrm>
            <a:off x="762000" y="1517903"/>
            <a:ext cx="10668000" cy="1345115"/>
          </a:xfrm>
        </p:spPr>
        <p:txBody>
          <a:bodyPr>
            <a:normAutofit/>
          </a:bodyPr>
          <a:lstStyle>
            <a:defPPr/>
          </a:lstStyle>
          <a:p>
            <a:r>
              <a:rPr lang="en-GB">
                <a:cs typeface="Aharoni"/>
              </a:rPr>
              <a:t>Memory management</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01A44F3-F60A-4975-B413-6B475AE4AFD1}"/>
              </a:ext>
            </a:extLst>
          </p:cNvPr>
          <p:cNvSpPr>
            <a:spLocks noGrp="1"/>
          </p:cNvSpPr>
          <p:nvPr>
            <p:ph idx="1"/>
          </p:nvPr>
        </p:nvSpPr>
        <p:spPr>
          <a:xfrm>
            <a:off x="762000" y="2323241"/>
            <a:ext cx="11041811" cy="4275965"/>
          </a:xfrm>
        </p:spPr>
        <p:txBody>
          <a:bodyPr vert="horz" lIns="91440" tIns="45720" rIns="91440" bIns="45720" rtlCol="0" anchor="t">
            <a:normAutofit/>
          </a:bodyPr>
          <a:lstStyle>
            <a:defPPr/>
          </a:lstStyle>
          <a:p>
            <a:pPr algn="just">
              <a:lnSpc>
                <a:spcPct val="95000"/>
              </a:lnSpc>
            </a:pPr>
            <a:r>
              <a:rPr lang="en-GB" sz="2800">
                <a:ea typeface="+mn-lt"/>
                <a:cs typeface="+mn-lt"/>
              </a:rPr>
              <a:t>Memory management is the functionality of an operating system which handles or manages primary memory and moves processes back and forth between main memory and disk during execution.</a:t>
            </a:r>
            <a:endParaRPr lang="en-US" sz="2800"/>
          </a:p>
          <a:p>
            <a:pPr algn="just">
              <a:lnSpc>
                <a:spcPct val="95000"/>
              </a:lnSpc>
            </a:pPr>
            <a:r>
              <a:rPr lang="en-GB" sz="2800">
                <a:ea typeface="+mn-lt"/>
                <a:cs typeface="+mn-lt"/>
              </a:rPr>
              <a:t> Memory management keeps track of each and every memory location, regardless of either it is allocated to some process or it is free. It checks how much memory is to be allocated to processes. It decides which process will get memory at what time. It tracks whenever some memory gets freed or unallocated and correspondingly it updates the status.</a:t>
            </a:r>
            <a:endParaRPr lang="en-GB" sz="2800"/>
          </a:p>
        </p:txBody>
      </p:sp>
    </p:spTree>
    <p:extLst>
      <p:ext uri="{BB962C8B-B14F-4D97-AF65-F5344CB8AC3E}">
        <p14:creationId xmlns:p14="http://schemas.microsoft.com/office/powerpoint/2010/main" val="45080137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D3873B0-F709-4109-A634-5F7DC1DFEDBA}"/>
              </a:ext>
            </a:extLst>
          </p:cNvPr>
          <p:cNvSpPr>
            <a:spLocks noGrp="1"/>
          </p:cNvSpPr>
          <p:nvPr>
            <p:ph type="title"/>
          </p:nvPr>
        </p:nvSpPr>
        <p:spPr>
          <a:xfrm>
            <a:off x="762000" y="1517650"/>
            <a:ext cx="9899650" cy="1344613"/>
          </a:xfrm>
        </p:spPr>
        <p:txBody>
          <a:bodyPr>
            <a:normAutofit/>
          </a:bodyPr>
          <a:lstStyle>
            <a:defPPr/>
          </a:lstStyle>
          <a:p>
            <a:pPr algn="ctr"/>
            <a:r>
              <a:rPr lang="en-GB" b="1"/>
              <a:t>What is Memory Management?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583779-47CA-4B78-A865-EF144A9AC80D}"/>
              </a:ext>
            </a:extLst>
          </p:cNvPr>
          <p:cNvSpPr>
            <a:spLocks noGrp="1"/>
          </p:cNvSpPr>
          <p:nvPr>
            <p:ph idx="1"/>
          </p:nvPr>
        </p:nvSpPr>
        <p:spPr>
          <a:xfrm>
            <a:off x="762000" y="2970213"/>
            <a:ext cx="9899650" cy="3125787"/>
          </a:xfrm>
        </p:spPr>
        <p:txBody>
          <a:bodyPr vert="horz" lIns="91440" tIns="45720" rIns="91440" bIns="45720" rtlCol="0" anchor="t">
            <a:normAutofit/>
          </a:bodyPr>
          <a:lstStyle>
            <a:defPPr/>
          </a:lstStyle>
          <a:p>
            <a:pPr algn="just"/>
            <a:r>
              <a:rPr lang="en-GB" sz="3200" b="1">
                <a:ea typeface="+mn-lt"/>
                <a:cs typeface="+mn-lt"/>
              </a:rPr>
              <a:t>Memory Management</a:t>
            </a:r>
            <a:r>
              <a:rPr lang="en-GB" sz="3200">
                <a:ea typeface="+mn-lt"/>
                <a:cs typeface="+mn-lt"/>
              </a:rPr>
              <a:t> is the process of controlling and coordinating computer memory, assigning portions known as blocks to various running programs to optimize the overall performance of the system.</a:t>
            </a:r>
            <a:endParaRPr lang="en-GB"/>
          </a:p>
        </p:txBody>
      </p:sp>
    </p:spTree>
    <p:extLst>
      <p:ext uri="{BB962C8B-B14F-4D97-AF65-F5344CB8AC3E}">
        <p14:creationId xmlns:p14="http://schemas.microsoft.com/office/powerpoint/2010/main" val="138209892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6"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1A6942-B0A2-4792-91DD-D37273699F9E}"/>
              </a:ext>
            </a:extLst>
          </p:cNvPr>
          <p:cNvPicPr>
            <a:picLocks noGrp="1" noChangeAspect="1"/>
          </p:cNvPicPr>
          <p:nvPr>
            <p:ph idx="1"/>
          </p:nvPr>
        </p:nvPicPr>
        <p:blipFill>
          <a:blip r:embed="rId2"/>
          <a:srcRect t="3433"/>
          <a:stretch>
            <a:fillRect/>
          </a:stretch>
        </p:blipFill>
        <p:spPr>
          <a:xfrm>
            <a:off x="20" y="-1"/>
            <a:ext cx="12191980" cy="6858000"/>
          </a:xfrm>
          <a:prstGeom prst="rect">
            <a:avLst/>
          </a:prstGeom>
        </p:spPr>
      </p:pic>
      <p:sp>
        <p:nvSpPr>
          <p:cNvPr id="7" name="Rectangl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C982AD0-6B29-4C72-8F4E-229BAA86C4D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5233917"/>
            <a:ext cx="12192000"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ECAA3D7-2140-4048-A8C8-2E1DF661DA5E}"/>
              </a:ext>
            </a:extLst>
          </p:cNvPr>
          <p:cNvSpPr>
            <a:spLocks noGrp="1"/>
          </p:cNvSpPr>
          <p:nvPr>
            <p:ph type="title"/>
          </p:nvPr>
        </p:nvSpPr>
        <p:spPr>
          <a:xfrm>
            <a:off x="762001" y="5307069"/>
            <a:ext cx="6765516" cy="914400"/>
          </a:xfrm>
        </p:spPr>
        <p:txBody>
          <a:bodyPr vert="horz" lIns="91440" tIns="45720" rIns="91440" bIns="45720" rtlCol="0" anchor="ctr">
            <a:normAutofit/>
          </a:bodyPr>
          <a:lstStyle>
            <a:defPPr/>
          </a:lstStyle>
          <a:p>
            <a:r>
              <a:rPr lang="en-US" sz="4800"/>
              <a:t>Memory Hierarchy</a:t>
            </a:r>
          </a:p>
        </p:txBody>
      </p:sp>
    </p:spTree>
    <p:extLst>
      <p:ext uri="{BB962C8B-B14F-4D97-AF65-F5344CB8AC3E}">
        <p14:creationId xmlns:p14="http://schemas.microsoft.com/office/powerpoint/2010/main" val="337533396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FC7776D-6062-4D01-B394-BDD58B7ED708}"/>
              </a:ext>
            </a:extLst>
          </p:cNvPr>
          <p:cNvSpPr>
            <a:spLocks noGrp="1"/>
          </p:cNvSpPr>
          <p:nvPr>
            <p:ph type="title"/>
          </p:nvPr>
        </p:nvSpPr>
        <p:spPr>
          <a:xfrm>
            <a:off x="762000" y="1100960"/>
            <a:ext cx="10668000" cy="928172"/>
          </a:xfrm>
        </p:spPr>
        <p:txBody>
          <a:bodyPr>
            <a:normAutofit/>
          </a:bodyPr>
          <a:lstStyle>
            <a:defPPr/>
          </a:lstStyle>
          <a:p>
            <a:r>
              <a:rPr lang="en-US">
                <a:ea typeface="+mj-lt"/>
                <a:cs typeface="+mj-lt"/>
              </a:rPr>
              <a:t>Memory Hierarchy</a:t>
            </a:r>
            <a:endParaRPr lang="en-GB">
              <a:ea typeface="+mj-lt"/>
              <a:cs typeface="+mj-lt"/>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EA4874A-772E-4902-AA5B-EEC5671B9917}"/>
              </a:ext>
            </a:extLst>
          </p:cNvPr>
          <p:cNvSpPr>
            <a:spLocks noGrp="1"/>
          </p:cNvSpPr>
          <p:nvPr>
            <p:ph idx="1"/>
          </p:nvPr>
        </p:nvSpPr>
        <p:spPr>
          <a:xfrm>
            <a:off x="201284" y="2136336"/>
            <a:ext cx="11775055" cy="3959663"/>
          </a:xfrm>
        </p:spPr>
        <p:txBody>
          <a:bodyPr vert="horz" lIns="91440" tIns="45720" rIns="91440" bIns="45720" rtlCol="0" anchor="t">
            <a:noAutofit/>
          </a:bodyPr>
          <a:lstStyle>
            <a:defPPr/>
          </a:lstStyle>
          <a:p>
            <a:pPr algn="just">
              <a:lnSpc>
                <a:spcPct val="95000"/>
              </a:lnSpc>
            </a:pPr>
            <a:r>
              <a:rPr lang="en-GB" sz="2800" b="1">
                <a:solidFill>
                  <a:srgbClr val="0D3B66"/>
                </a:solidFill>
                <a:ea typeface="+mn-lt"/>
                <a:cs typeface="+mn-lt"/>
              </a:rPr>
              <a:t>Registers</a:t>
            </a:r>
            <a:r>
              <a:rPr lang="en-GB" sz="2800" b="1">
                <a:ea typeface="+mn-lt"/>
                <a:cs typeface="+mn-lt"/>
              </a:rPr>
              <a:t> </a:t>
            </a:r>
            <a:r>
              <a:rPr lang="en-GB" sz="2800">
                <a:ea typeface="+mn-lt"/>
                <a:cs typeface="+mn-lt"/>
              </a:rPr>
              <a:t>are a type of computer memory used to quickly accept, store, and transfer data and instructions that are being used immediately by the CPU. The registers used by the CPU are often termed as Processor registers.</a:t>
            </a:r>
            <a:endParaRPr lang="en-US" sz="2800"/>
          </a:p>
          <a:p>
            <a:pPr algn="just">
              <a:lnSpc>
                <a:spcPct val="95000"/>
              </a:lnSpc>
            </a:pPr>
            <a:r>
              <a:rPr lang="en-GB" sz="2800" b="1">
                <a:solidFill>
                  <a:srgbClr val="0D3B66"/>
                </a:solidFill>
                <a:ea typeface="+mn-lt"/>
                <a:cs typeface="+mn-lt"/>
              </a:rPr>
              <a:t>Cache Memory : </a:t>
            </a:r>
            <a:r>
              <a:rPr lang="en-GB" sz="2800">
                <a:ea typeface="+mn-lt"/>
                <a:cs typeface="+mn-lt"/>
              </a:rPr>
              <a:t>Cache memory can also be found in the processor , it holds the chunk of data which are frequently used from main memory.</a:t>
            </a:r>
          </a:p>
          <a:p>
            <a:pPr algn="just">
              <a:lnSpc>
                <a:spcPct val="95000"/>
              </a:lnSpc>
            </a:pPr>
            <a:r>
              <a:rPr lang="en-GB" sz="2800" b="1">
                <a:solidFill>
                  <a:srgbClr val="0D3B66"/>
                </a:solidFill>
                <a:ea typeface="+mn-lt"/>
                <a:cs typeface="+mn-lt"/>
              </a:rPr>
              <a:t>Main Memory </a:t>
            </a:r>
            <a:r>
              <a:rPr lang="en-GB" sz="2800" b="1">
                <a:ea typeface="+mn-lt"/>
                <a:cs typeface="+mn-lt"/>
              </a:rPr>
              <a:t>:</a:t>
            </a:r>
            <a:r>
              <a:rPr lang="en-GB" sz="2800">
                <a:ea typeface="+mn-lt"/>
                <a:cs typeface="+mn-lt"/>
              </a:rPr>
              <a:t>Main memory is the </a:t>
            </a:r>
            <a:r>
              <a:rPr lang="en-GB" sz="2800" b="1">
                <a:ea typeface="+mn-lt"/>
                <a:cs typeface="+mn-lt"/>
              </a:rPr>
              <a:t>primary</a:t>
            </a:r>
            <a:r>
              <a:rPr lang="en-GB" sz="2800">
                <a:ea typeface="+mn-lt"/>
                <a:cs typeface="+mn-lt"/>
              </a:rPr>
              <a:t>, internal workspace in the </a:t>
            </a:r>
            <a:r>
              <a:rPr lang="en-GB" sz="2800" b="1">
                <a:ea typeface="+mn-lt"/>
                <a:cs typeface="+mn-lt"/>
              </a:rPr>
              <a:t>computer</a:t>
            </a:r>
            <a:r>
              <a:rPr lang="en-GB" sz="2800">
                <a:ea typeface="+mn-lt"/>
                <a:cs typeface="+mn-lt"/>
              </a:rPr>
              <a:t>, commonly known as RAM (random access </a:t>
            </a:r>
            <a:r>
              <a:rPr lang="en-GB" sz="2800" b="1">
                <a:ea typeface="+mn-lt"/>
                <a:cs typeface="+mn-lt"/>
              </a:rPr>
              <a:t>memory</a:t>
            </a:r>
            <a:r>
              <a:rPr lang="en-GB" sz="2800">
                <a:ea typeface="+mn-lt"/>
                <a:cs typeface="+mn-lt"/>
              </a:rPr>
              <a:t>).</a:t>
            </a:r>
            <a:endParaRPr lang="en-GB" sz="2800"/>
          </a:p>
          <a:p>
            <a:pPr algn="just">
              <a:lnSpc>
                <a:spcPct val="95000"/>
              </a:lnSpc>
            </a:pPr>
            <a:endParaRPr lang="en-GB" sz="2800"/>
          </a:p>
        </p:txBody>
      </p:sp>
    </p:spTree>
    <p:extLst>
      <p:ext uri="{BB962C8B-B14F-4D97-AF65-F5344CB8AC3E}">
        <p14:creationId xmlns:p14="http://schemas.microsoft.com/office/powerpoint/2010/main" val="125481854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E843951-0785-4468-81D9-8020085F3EB8}"/>
              </a:ext>
            </a:extLst>
          </p:cNvPr>
          <p:cNvSpPr>
            <a:spLocks noGrp="1"/>
          </p:cNvSpPr>
          <p:nvPr>
            <p:ph type="title"/>
          </p:nvPr>
        </p:nvSpPr>
        <p:spPr>
          <a:xfrm>
            <a:off x="6163464" y="755650"/>
            <a:ext cx="5266535" cy="1345115"/>
          </a:xfrm>
        </p:spPr>
        <p:txBody>
          <a:bodyPr>
            <a:normAutofit/>
          </a:bodyPr>
          <a:lstStyle>
            <a:defPPr/>
          </a:lstStyle>
          <a:p>
            <a:r>
              <a:rPr lang="en-US">
                <a:ea typeface="+mj-lt"/>
                <a:cs typeface="+mj-lt"/>
              </a:rPr>
              <a:t>Memory Hierarchy</a:t>
            </a:r>
            <a:endParaRPr lang="en-GB">
              <a:ea typeface="+mj-lt"/>
              <a:cs typeface="+mj-lt"/>
            </a:endParaRPr>
          </a:p>
          <a:p>
            <a:endParaRPr lang="en-GB">
              <a:cs typeface="Aharoni"/>
            </a:endParaRPr>
          </a:p>
        </p:txBody>
      </p:sp>
      <p:pic>
        <p:nvPicPr>
          <p:cNvPr id="4" name="Picture 4" descr="A picture containing electronics, hard disc&#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EBC874F-AF73-485B-A8A3-70BC5EDBAE78}"/>
              </a:ext>
            </a:extLst>
          </p:cNvPr>
          <p:cNvPicPr>
            <a:picLocks noChangeAspect="1"/>
          </p:cNvPicPr>
          <p:nvPr/>
        </p:nvPicPr>
        <p:blipFill>
          <a:blip r:embed="rId2"/>
          <a:srcRect l="24098" r="30786" b="1"/>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E8548D4-B7EA-4888-8A25-272FF4129EA3}"/>
              </a:ext>
            </a:extLst>
          </p:cNvPr>
          <p:cNvSpPr>
            <a:spLocks noGrp="1"/>
          </p:cNvSpPr>
          <p:nvPr>
            <p:ph idx="1"/>
          </p:nvPr>
        </p:nvSpPr>
        <p:spPr>
          <a:xfrm>
            <a:off x="5832785" y="1834158"/>
            <a:ext cx="5597214" cy="4258794"/>
          </a:xfrm>
        </p:spPr>
        <p:txBody>
          <a:bodyPr vert="horz" lIns="91440" tIns="45720" rIns="91440" bIns="45720" rtlCol="0" anchor="t">
            <a:noAutofit/>
          </a:bodyPr>
          <a:lstStyle>
            <a:defPPr/>
          </a:lstStyle>
          <a:p>
            <a:pPr algn="just">
              <a:lnSpc>
                <a:spcPct val="95000"/>
              </a:lnSpc>
            </a:pPr>
            <a:r>
              <a:rPr lang="en-GB" sz="2800" b="1">
                <a:solidFill>
                  <a:srgbClr val="0D3B66"/>
                </a:solidFill>
                <a:ea typeface="+mn-lt"/>
                <a:cs typeface="+mn-lt"/>
              </a:rPr>
              <a:t>Magnetic Disks : </a:t>
            </a:r>
            <a:r>
              <a:rPr lang="en-GB" sz="2800">
                <a:ea typeface="+mn-lt"/>
                <a:cs typeface="+mn-lt"/>
              </a:rPr>
              <a:t>A </a:t>
            </a:r>
            <a:r>
              <a:rPr lang="en-GB" sz="2800" b="1">
                <a:ea typeface="+mn-lt"/>
                <a:cs typeface="+mn-lt"/>
              </a:rPr>
              <a:t>magnetic disk</a:t>
            </a:r>
            <a:r>
              <a:rPr lang="en-GB" sz="2800">
                <a:ea typeface="+mn-lt"/>
                <a:cs typeface="+mn-lt"/>
              </a:rPr>
              <a:t> is a storage device that uses a magnetization process to write, rewrite and access data. It is covered with a </a:t>
            </a:r>
            <a:r>
              <a:rPr lang="en-GB" sz="2800" b="1">
                <a:ea typeface="+mn-lt"/>
                <a:cs typeface="+mn-lt"/>
              </a:rPr>
              <a:t>magnetic</a:t>
            </a:r>
            <a:r>
              <a:rPr lang="en-GB" sz="2800">
                <a:ea typeface="+mn-lt"/>
                <a:cs typeface="+mn-lt"/>
              </a:rPr>
              <a:t> coating and stores data in the form of tracks, spots and sectors. Hard </a:t>
            </a:r>
            <a:r>
              <a:rPr lang="en-GB" sz="2800" b="1">
                <a:ea typeface="+mn-lt"/>
                <a:cs typeface="+mn-lt"/>
              </a:rPr>
              <a:t>disks</a:t>
            </a:r>
            <a:r>
              <a:rPr lang="en-GB" sz="2800">
                <a:ea typeface="+mn-lt"/>
                <a:cs typeface="+mn-lt"/>
              </a:rPr>
              <a:t>, zip </a:t>
            </a:r>
            <a:r>
              <a:rPr lang="en-GB" sz="2800" b="1">
                <a:ea typeface="+mn-lt"/>
                <a:cs typeface="+mn-lt"/>
              </a:rPr>
              <a:t>disks</a:t>
            </a:r>
            <a:r>
              <a:rPr lang="en-GB" sz="2800">
                <a:ea typeface="+mn-lt"/>
                <a:cs typeface="+mn-lt"/>
              </a:rPr>
              <a:t> and floppy </a:t>
            </a:r>
            <a:r>
              <a:rPr lang="en-GB" sz="2800" b="1">
                <a:ea typeface="+mn-lt"/>
                <a:cs typeface="+mn-lt"/>
              </a:rPr>
              <a:t>disks</a:t>
            </a:r>
            <a:r>
              <a:rPr lang="en-GB" sz="2800">
                <a:ea typeface="+mn-lt"/>
                <a:cs typeface="+mn-lt"/>
              </a:rPr>
              <a:t> are common examples of </a:t>
            </a:r>
            <a:r>
              <a:rPr lang="en-GB" sz="2800" b="1">
                <a:ea typeface="+mn-lt"/>
                <a:cs typeface="+mn-lt"/>
              </a:rPr>
              <a:t>magnetic disks</a:t>
            </a:r>
            <a:r>
              <a:rPr lang="en-GB" sz="2800">
                <a:ea typeface="+mn-lt"/>
                <a:cs typeface="+mn-lt"/>
              </a:rPr>
              <a:t>. </a:t>
            </a:r>
            <a:endParaRPr lang="en-US" sz="2800"/>
          </a:p>
          <a:p>
            <a:pPr>
              <a:lnSpc>
                <a:spcPct val="95000"/>
              </a:lnSpc>
            </a:pPr>
            <a:endParaRPr lang="en-GB" sz="2400" b="1"/>
          </a:p>
        </p:txBody>
      </p:sp>
    </p:spTree>
    <p:extLst>
      <p:ext uri="{BB962C8B-B14F-4D97-AF65-F5344CB8AC3E}">
        <p14:creationId xmlns:p14="http://schemas.microsoft.com/office/powerpoint/2010/main" val="200597557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5D4855F-C857-4479-B729-56F4376298DA}"/>
              </a:ext>
            </a:extLst>
          </p:cNvPr>
          <p:cNvSpPr>
            <a:spLocks noGrp="1"/>
          </p:cNvSpPr>
          <p:nvPr>
            <p:ph type="title"/>
          </p:nvPr>
        </p:nvSpPr>
        <p:spPr>
          <a:xfrm>
            <a:off x="762000" y="758951"/>
            <a:ext cx="3880511" cy="1577849"/>
          </a:xfrm>
        </p:spPr>
        <p:txBody>
          <a:bodyPr>
            <a:normAutofit/>
          </a:bodyPr>
          <a:lstStyle>
            <a:defPPr/>
          </a:lstStyle>
          <a:p>
            <a:r>
              <a:rPr lang="en-US">
                <a:ea typeface="+mj-lt"/>
                <a:cs typeface="+mj-lt"/>
              </a:rPr>
              <a:t>Memory Hierarchy</a:t>
            </a:r>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43CAC17-E52A-4AF5-8B77-8F71E608076F}"/>
              </a:ext>
            </a:extLst>
          </p:cNvPr>
          <p:cNvSpPr>
            <a:spLocks noGrp="1"/>
          </p:cNvSpPr>
          <p:nvPr>
            <p:ph idx="1"/>
          </p:nvPr>
        </p:nvSpPr>
        <p:spPr>
          <a:xfrm>
            <a:off x="330680" y="2338549"/>
            <a:ext cx="4671264" cy="3787333"/>
          </a:xfrm>
        </p:spPr>
        <p:txBody>
          <a:bodyPr vert="horz" lIns="91440" tIns="45720" rIns="91440" bIns="45720" rtlCol="0" anchor="t">
            <a:noAutofit/>
          </a:bodyPr>
          <a:lstStyle>
            <a:defPPr/>
          </a:lstStyle>
          <a:p>
            <a:pPr>
              <a:lnSpc>
                <a:spcPct val="95000"/>
              </a:lnSpc>
            </a:pPr>
            <a:r>
              <a:rPr lang="en-GB" sz="2800" b="1">
                <a:solidFill>
                  <a:srgbClr val="0D3B66"/>
                </a:solidFill>
                <a:ea typeface="+mn-lt"/>
                <a:cs typeface="+mn-lt"/>
              </a:rPr>
              <a:t>Magnetic Tape :</a:t>
            </a:r>
            <a:r>
              <a:rPr lang="en-GB" sz="2800">
                <a:ea typeface="+mn-lt"/>
                <a:cs typeface="+mn-lt"/>
              </a:rPr>
              <a:t>Magnetic tape is a medium for </a:t>
            </a:r>
            <a:r>
              <a:rPr lang="en-GB" sz="2800" b="1">
                <a:ea typeface="+mn-lt"/>
                <a:cs typeface="+mn-lt"/>
              </a:rPr>
              <a:t>magnetic</a:t>
            </a:r>
            <a:r>
              <a:rPr lang="en-GB" sz="2800">
                <a:ea typeface="+mn-lt"/>
                <a:cs typeface="+mn-lt"/>
              </a:rPr>
              <a:t> recording, made of a thin, magnetizable coating on a long, narrow </a:t>
            </a:r>
            <a:r>
              <a:rPr lang="en-GB" sz="2800" b="1">
                <a:ea typeface="+mn-lt"/>
                <a:cs typeface="+mn-lt"/>
              </a:rPr>
              <a:t>strip</a:t>
            </a:r>
            <a:r>
              <a:rPr lang="en-GB" sz="2800">
                <a:ea typeface="+mn-lt"/>
                <a:cs typeface="+mn-lt"/>
              </a:rPr>
              <a:t> of plastic film</a:t>
            </a:r>
            <a:endParaRPr lang="en-GB" sz="2800"/>
          </a:p>
        </p:txBody>
      </p:sp>
      <p:pic>
        <p:nvPicPr>
          <p:cNvPr id="4" name="Picture 4" descr="A picture containing electronics, indoor, camera&#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8AE2EBA-E698-4962-B8D6-AC8ABD4E7538}"/>
              </a:ext>
            </a:extLst>
          </p:cNvPr>
          <p:cNvPicPr>
            <a:picLocks noChangeAspect="1"/>
          </p:cNvPicPr>
          <p:nvPr/>
        </p:nvPicPr>
        <p:blipFill>
          <a:blip r:embed="rId2"/>
          <a:srcRect l="20348" r="20242"/>
          <a:stretch>
            <a:fillRect/>
          </a:stretch>
        </p:blipFill>
        <p:spPr>
          <a:xfrm>
            <a:off x="5401463" y="10"/>
            <a:ext cx="6790537" cy="6857990"/>
          </a:xfrm>
          <a:prstGeom prst="rect">
            <a:avLst/>
          </a:prstGeom>
        </p:spPr>
      </p:pic>
    </p:spTree>
    <p:extLst>
      <p:ext uri="{BB962C8B-B14F-4D97-AF65-F5344CB8AC3E}">
        <p14:creationId xmlns:p14="http://schemas.microsoft.com/office/powerpoint/2010/main" val="348100665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CA89FD5-754D-4B48-9973-9369AB03252F}"/>
              </a:ext>
            </a:extLst>
          </p:cNvPr>
          <p:cNvSpPr>
            <a:spLocks noGrp="1"/>
          </p:cNvSpPr>
          <p:nvPr>
            <p:ph type="title"/>
          </p:nvPr>
        </p:nvSpPr>
        <p:spPr>
          <a:xfrm>
            <a:off x="762000" y="1517903"/>
            <a:ext cx="10668000" cy="1345115"/>
          </a:xfrm>
        </p:spPr>
        <p:txBody>
          <a:bodyPr>
            <a:normAutofit/>
          </a:bodyPr>
          <a:lstStyle>
            <a:defPPr/>
          </a:lstStyle>
          <a:p>
            <a:r>
              <a:rPr lang="en-GB">
                <a:cs typeface="Aharoni"/>
              </a:rPr>
              <a:t>Logical vs physical address space</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269475E-D4C6-4135-9C11-E3CA673CB339}"/>
              </a:ext>
            </a:extLst>
          </p:cNvPr>
          <p:cNvSpPr>
            <a:spLocks noGrp="1"/>
          </p:cNvSpPr>
          <p:nvPr>
            <p:ph idx="1"/>
          </p:nvPr>
        </p:nvSpPr>
        <p:spPr>
          <a:xfrm>
            <a:off x="762000" y="2495770"/>
            <a:ext cx="10668000" cy="3859021"/>
          </a:xfrm>
        </p:spPr>
        <p:txBody>
          <a:bodyPr vert="horz" lIns="91440" tIns="45720" rIns="91440" bIns="45720" rtlCol="0" anchor="t">
            <a:normAutofit/>
          </a:bodyPr>
          <a:lstStyle>
            <a:defPPr/>
          </a:lstStyle>
          <a:p>
            <a:pPr>
              <a:lnSpc>
                <a:spcPct val="95000"/>
              </a:lnSpc>
            </a:pPr>
            <a:r>
              <a:rPr lang="en-GB" sz="2400" b="1">
                <a:solidFill>
                  <a:srgbClr val="C00000"/>
                </a:solidFill>
              </a:rPr>
              <a:t>Logical Address :</a:t>
            </a:r>
          </a:p>
          <a:p>
            <a:pPr>
              <a:lnSpc>
                <a:spcPct val="95000"/>
              </a:lnSpc>
            </a:pPr>
            <a:r>
              <a:rPr lang="en-GB" sz="2400">
                <a:ea typeface="+mn-lt"/>
                <a:cs typeface="+mn-lt"/>
              </a:rPr>
              <a:t>Address</a:t>
            </a:r>
            <a:r>
              <a:rPr lang="en-GB" sz="2400" b="1">
                <a:ea typeface="+mn-lt"/>
                <a:cs typeface="+mn-lt"/>
              </a:rPr>
              <a:t> </a:t>
            </a:r>
            <a:r>
              <a:rPr lang="en-GB" sz="2400">
                <a:ea typeface="+mn-lt"/>
                <a:cs typeface="+mn-lt"/>
              </a:rPr>
              <a:t>generated by </a:t>
            </a:r>
            <a:r>
              <a:rPr lang="en-GB" sz="2400" b="1">
                <a:ea typeface="+mn-lt"/>
                <a:cs typeface="+mn-lt"/>
              </a:rPr>
              <a:t>CPU</a:t>
            </a:r>
            <a:r>
              <a:rPr lang="en-GB" sz="2400">
                <a:ea typeface="+mn-lt"/>
                <a:cs typeface="+mn-lt"/>
              </a:rPr>
              <a:t> while a program is running is referred as </a:t>
            </a:r>
            <a:r>
              <a:rPr lang="en-GB" sz="2400" b="1">
                <a:ea typeface="+mn-lt"/>
                <a:cs typeface="+mn-lt"/>
              </a:rPr>
              <a:t>Logical Address</a:t>
            </a:r>
            <a:r>
              <a:rPr lang="en-GB" sz="2400">
                <a:ea typeface="+mn-lt"/>
                <a:cs typeface="+mn-lt"/>
              </a:rPr>
              <a:t>. The logical address is virtual as it does not exist physically. Hence, it is also called as </a:t>
            </a:r>
            <a:r>
              <a:rPr lang="en-GB" sz="2400" b="1">
                <a:ea typeface="+mn-lt"/>
                <a:cs typeface="+mn-lt"/>
              </a:rPr>
              <a:t>Virtual Address</a:t>
            </a:r>
            <a:r>
              <a:rPr lang="en-GB" sz="2400">
                <a:ea typeface="+mn-lt"/>
                <a:cs typeface="+mn-lt"/>
              </a:rPr>
              <a:t>.</a:t>
            </a:r>
          </a:p>
          <a:p>
            <a:pPr>
              <a:lnSpc>
                <a:spcPct val="95000"/>
              </a:lnSpc>
            </a:pPr>
            <a:r>
              <a:rPr lang="en-GB" sz="2400" b="1">
                <a:solidFill>
                  <a:srgbClr val="C00000"/>
                </a:solidFill>
                <a:ea typeface="+mn-lt"/>
                <a:cs typeface="+mn-lt"/>
              </a:rPr>
              <a:t>Physical Address</a:t>
            </a:r>
            <a:r>
              <a:rPr lang="en-GB" sz="2400">
                <a:solidFill>
                  <a:srgbClr val="C00000"/>
                </a:solidFill>
                <a:ea typeface="+mn-lt"/>
                <a:cs typeface="+mn-lt"/>
              </a:rPr>
              <a:t>  :</a:t>
            </a:r>
          </a:p>
          <a:p>
            <a:pPr>
              <a:lnSpc>
                <a:spcPct val="95000"/>
              </a:lnSpc>
            </a:pPr>
            <a:r>
              <a:rPr lang="en-GB" sz="2400">
                <a:ea typeface="+mn-lt"/>
                <a:cs typeface="+mn-lt"/>
              </a:rPr>
              <a:t>Physical Address</a:t>
            </a:r>
            <a:r>
              <a:rPr lang="en-GB" sz="2400" b="1">
                <a:ea typeface="+mn-lt"/>
                <a:cs typeface="+mn-lt"/>
              </a:rPr>
              <a:t> </a:t>
            </a:r>
            <a:r>
              <a:rPr lang="en-GB" sz="2400">
                <a:ea typeface="+mn-lt"/>
                <a:cs typeface="+mn-lt"/>
              </a:rPr>
              <a:t>identifies a physical location in a memory. MMU (</a:t>
            </a:r>
            <a:r>
              <a:rPr lang="en-GB" sz="2400" b="1">
                <a:ea typeface="+mn-lt"/>
                <a:cs typeface="+mn-lt"/>
              </a:rPr>
              <a:t>Memory-Management Unit) </a:t>
            </a:r>
            <a:r>
              <a:rPr lang="en-GB" sz="2400">
                <a:ea typeface="+mn-lt"/>
                <a:cs typeface="+mn-lt"/>
              </a:rPr>
              <a:t>computes the physical address for the corresponding logical address. MMU also uses logical address computing physical address. </a:t>
            </a:r>
            <a:endParaRPr lang="en-GB" sz="2400"/>
          </a:p>
        </p:txBody>
      </p:sp>
    </p:spTree>
    <p:extLst>
      <p:ext uri="{BB962C8B-B14F-4D97-AF65-F5344CB8AC3E}">
        <p14:creationId xmlns:p14="http://schemas.microsoft.com/office/powerpoint/2010/main" val="13872093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630999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35">
                <a:solidFill>
                  <a:srgbClr val="1F1348"/>
                </a:solidFill>
                <a:latin typeface="Arial" pitchFamily="34" charset="0"/>
                <a:cs typeface="Arial" pitchFamily="34" charset="0"/>
              </a:rPr>
              <a:t>Conditions</a:t>
            </a:r>
            <a:r>
              <a:rPr sz="4400" spc="-270">
                <a:solidFill>
                  <a:srgbClr val="1F1348"/>
                </a:solidFill>
                <a:latin typeface="Arial" pitchFamily="34" charset="0"/>
                <a:cs typeface="Arial" pitchFamily="34" charset="0"/>
              </a:rPr>
              <a:t> </a:t>
            </a:r>
            <a:r>
              <a:rPr sz="4400" spc="270">
                <a:solidFill>
                  <a:srgbClr val="1F1348"/>
                </a:solidFill>
                <a:latin typeface="Arial" pitchFamily="34" charset="0"/>
                <a:cs typeface="Arial" pitchFamily="34" charset="0"/>
              </a:rPr>
              <a:t>for</a:t>
            </a:r>
            <a:r>
              <a:rPr sz="4400" spc="-75">
                <a:solidFill>
                  <a:srgbClr val="1F1348"/>
                </a:solidFill>
                <a:latin typeface="Arial" pitchFamily="34" charset="0"/>
                <a:cs typeface="Arial" pitchFamily="34" charset="0"/>
              </a:rPr>
              <a:t> </a:t>
            </a:r>
            <a:r>
              <a:rPr sz="4400" spc="100">
                <a:solidFill>
                  <a:srgbClr val="1F1348"/>
                </a:solidFill>
                <a:latin typeface="Arial" pitchFamily="34" charset="0"/>
                <a:cs typeface="Arial" pitchFamily="34" charset="0"/>
              </a:rPr>
              <a:t>Deadlock</a:t>
            </a:r>
            <a:endParaRPr sz="4400">
              <a:latin typeface="Arial" pitchFamily="34" charset="0"/>
              <a:cs typeface="Arial" pitchFamily="34" charset="0"/>
            </a:endParaRPr>
          </a:p>
        </p:txBody>
      </p:sp>
      <p:sp>
        <p:nvSpPr>
          <p:cNvPr id="3" name="object 3"/>
          <p:cNvSpPr txBox="1"/>
          <p:nvPr/>
        </p:nvSpPr>
        <p:spPr>
          <a:xfrm>
            <a:off x="687387" y="1494980"/>
            <a:ext cx="10727055" cy="4756785"/>
          </a:xfrm>
          <a:prstGeom prst="rect">
            <a:avLst/>
          </a:prstGeom>
        </p:spPr>
        <p:txBody>
          <a:bodyPr vert="horz" wrap="square" lIns="0" tIns="11048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869"/>
              </a:spcBef>
            </a:pPr>
            <a:r>
              <a:rPr sz="1800" spc="300">
                <a:solidFill>
                  <a:srgbClr val="7061FD"/>
                </a:solidFill>
                <a:latin typeface="Calibri"/>
                <a:cs typeface="Calibri"/>
              </a:rPr>
              <a:t>+</a:t>
            </a:r>
            <a:r>
              <a:rPr sz="1800" spc="204">
                <a:solidFill>
                  <a:srgbClr val="7061FD"/>
                </a:solidFill>
                <a:latin typeface="Calibri"/>
                <a:cs typeface="Calibri"/>
              </a:rPr>
              <a:t> </a:t>
            </a:r>
            <a:r>
              <a:rPr sz="1800" spc="135">
                <a:solidFill>
                  <a:srgbClr val="1F1348"/>
                </a:solidFill>
                <a:latin typeface="Calibri"/>
                <a:cs typeface="Calibri"/>
              </a:rPr>
              <a:t>The</a:t>
            </a:r>
            <a:r>
              <a:rPr sz="1800" spc="-15">
                <a:solidFill>
                  <a:srgbClr val="1F1348"/>
                </a:solidFill>
                <a:latin typeface="Calibri"/>
                <a:cs typeface="Calibri"/>
              </a:rPr>
              <a:t> </a:t>
            </a:r>
            <a:r>
              <a:rPr sz="1800" spc="130">
                <a:solidFill>
                  <a:srgbClr val="1F1348"/>
                </a:solidFill>
                <a:latin typeface="Calibri"/>
                <a:cs typeface="Calibri"/>
              </a:rPr>
              <a:t>deadlock</a:t>
            </a:r>
            <a:r>
              <a:rPr sz="1800" spc="30">
                <a:solidFill>
                  <a:srgbClr val="1F1348"/>
                </a:solidFill>
                <a:latin typeface="Calibri"/>
                <a:cs typeface="Calibri"/>
              </a:rPr>
              <a:t> </a:t>
            </a:r>
            <a:r>
              <a:rPr sz="1800" spc="70">
                <a:solidFill>
                  <a:srgbClr val="1F1348"/>
                </a:solidFill>
                <a:latin typeface="Calibri"/>
                <a:cs typeface="Calibri"/>
              </a:rPr>
              <a:t>situation</a:t>
            </a:r>
            <a:r>
              <a:rPr sz="1800" spc="-100">
                <a:solidFill>
                  <a:srgbClr val="1F1348"/>
                </a:solidFill>
                <a:latin typeface="Calibri"/>
                <a:cs typeface="Calibri"/>
              </a:rPr>
              <a:t> </a:t>
            </a:r>
            <a:r>
              <a:rPr sz="1800" spc="114">
                <a:solidFill>
                  <a:srgbClr val="1F1348"/>
                </a:solidFill>
                <a:latin typeface="Calibri"/>
                <a:cs typeface="Calibri"/>
              </a:rPr>
              <a:t>can</a:t>
            </a:r>
            <a:r>
              <a:rPr sz="1800" spc="45">
                <a:solidFill>
                  <a:srgbClr val="1F1348"/>
                </a:solidFill>
                <a:latin typeface="Calibri"/>
                <a:cs typeface="Calibri"/>
              </a:rPr>
              <a:t> </a:t>
            </a:r>
            <a:r>
              <a:rPr sz="1800" spc="90">
                <a:solidFill>
                  <a:srgbClr val="1F1348"/>
                </a:solidFill>
                <a:latin typeface="Calibri"/>
                <a:cs typeface="Calibri"/>
              </a:rPr>
              <a:t>only</a:t>
            </a:r>
            <a:r>
              <a:rPr sz="1800" spc="-10">
                <a:solidFill>
                  <a:srgbClr val="1F1348"/>
                </a:solidFill>
                <a:latin typeface="Calibri"/>
                <a:cs typeface="Calibri"/>
              </a:rPr>
              <a:t> </a:t>
            </a:r>
            <a:r>
              <a:rPr sz="1800" spc="85">
                <a:solidFill>
                  <a:srgbClr val="1F1348"/>
                </a:solidFill>
                <a:latin typeface="Calibri"/>
                <a:cs typeface="Calibri"/>
              </a:rPr>
              <a:t>arise</a:t>
            </a:r>
            <a:r>
              <a:rPr sz="1800" spc="-10">
                <a:solidFill>
                  <a:srgbClr val="1F1348"/>
                </a:solidFill>
                <a:latin typeface="Calibri"/>
                <a:cs typeface="Calibri"/>
              </a:rPr>
              <a:t> </a:t>
            </a:r>
            <a:r>
              <a:rPr sz="1800" spc="5">
                <a:solidFill>
                  <a:srgbClr val="1F1348"/>
                </a:solidFill>
                <a:latin typeface="Calibri"/>
                <a:cs typeface="Calibri"/>
              </a:rPr>
              <a:t>if</a:t>
            </a:r>
            <a:r>
              <a:rPr sz="1800" spc="120">
                <a:solidFill>
                  <a:srgbClr val="1F1348"/>
                </a:solidFill>
                <a:latin typeface="Calibri"/>
                <a:cs typeface="Calibri"/>
              </a:rPr>
              <a:t> </a:t>
            </a:r>
            <a:r>
              <a:rPr sz="1800" spc="60">
                <a:solidFill>
                  <a:srgbClr val="1F1348"/>
                </a:solidFill>
                <a:latin typeface="Calibri"/>
                <a:cs typeface="Calibri"/>
              </a:rPr>
              <a:t>all</a:t>
            </a:r>
            <a:r>
              <a:rPr sz="1800" spc="-35">
                <a:solidFill>
                  <a:srgbClr val="1F1348"/>
                </a:solidFill>
                <a:latin typeface="Calibri"/>
                <a:cs typeface="Calibri"/>
              </a:rPr>
              <a:t> </a:t>
            </a:r>
            <a:r>
              <a:rPr sz="1800" spc="75">
                <a:solidFill>
                  <a:srgbClr val="1F1348"/>
                </a:solidFill>
                <a:latin typeface="Calibri"/>
                <a:cs typeface="Calibri"/>
              </a:rPr>
              <a:t>the</a:t>
            </a:r>
            <a:r>
              <a:rPr sz="1800" spc="60">
                <a:solidFill>
                  <a:srgbClr val="1F1348"/>
                </a:solidFill>
                <a:latin typeface="Calibri"/>
                <a:cs typeface="Calibri"/>
              </a:rPr>
              <a:t> </a:t>
            </a:r>
            <a:r>
              <a:rPr sz="1800" spc="95">
                <a:solidFill>
                  <a:srgbClr val="1F1348"/>
                </a:solidFill>
                <a:latin typeface="Calibri"/>
                <a:cs typeface="Calibri"/>
              </a:rPr>
              <a:t>following</a:t>
            </a:r>
            <a:r>
              <a:rPr sz="1800" spc="-40">
                <a:solidFill>
                  <a:srgbClr val="1F1348"/>
                </a:solidFill>
                <a:latin typeface="Calibri"/>
                <a:cs typeface="Calibri"/>
              </a:rPr>
              <a:t> </a:t>
            </a:r>
            <a:r>
              <a:rPr sz="1800" spc="65">
                <a:solidFill>
                  <a:srgbClr val="1F1348"/>
                </a:solidFill>
                <a:latin typeface="Calibri"/>
                <a:cs typeface="Calibri"/>
              </a:rPr>
              <a:t>four</a:t>
            </a:r>
            <a:r>
              <a:rPr sz="1800" spc="-5">
                <a:solidFill>
                  <a:srgbClr val="1F1348"/>
                </a:solidFill>
                <a:latin typeface="Calibri"/>
                <a:cs typeface="Calibri"/>
              </a:rPr>
              <a:t> </a:t>
            </a:r>
            <a:r>
              <a:rPr sz="1800" spc="100">
                <a:solidFill>
                  <a:srgbClr val="1F1348"/>
                </a:solidFill>
                <a:latin typeface="Calibri"/>
                <a:cs typeface="Calibri"/>
              </a:rPr>
              <a:t>conditions</a:t>
            </a:r>
            <a:r>
              <a:rPr sz="1800" spc="-5">
                <a:solidFill>
                  <a:srgbClr val="1F1348"/>
                </a:solidFill>
                <a:latin typeface="Calibri"/>
                <a:cs typeface="Calibri"/>
              </a:rPr>
              <a:t> </a:t>
            </a:r>
            <a:r>
              <a:rPr sz="1800" spc="130">
                <a:solidFill>
                  <a:srgbClr val="1F1348"/>
                </a:solidFill>
                <a:latin typeface="Calibri"/>
                <a:cs typeface="Calibri"/>
              </a:rPr>
              <a:t>hold</a:t>
            </a:r>
            <a:r>
              <a:rPr sz="1800" spc="25">
                <a:solidFill>
                  <a:srgbClr val="1F1348"/>
                </a:solidFill>
                <a:latin typeface="Calibri"/>
                <a:cs typeface="Calibri"/>
              </a:rPr>
              <a:t> </a:t>
            </a:r>
            <a:r>
              <a:rPr sz="1800" spc="85">
                <a:solidFill>
                  <a:srgbClr val="1F1348"/>
                </a:solidFill>
                <a:latin typeface="Calibri"/>
                <a:cs typeface="Calibri"/>
              </a:rPr>
              <a:t>simultaneously:</a:t>
            </a:r>
            <a:endParaRPr sz="1800">
              <a:latin typeface="Calibri"/>
              <a:cs typeface="Calibri"/>
            </a:endParaRPr>
          </a:p>
          <a:p>
            <a:pPr marL="12700">
              <a:lnSpc>
                <a:spcPct val="100000"/>
              </a:lnSpc>
              <a:spcBef>
                <a:spcPts val="770"/>
              </a:spcBef>
            </a:pPr>
            <a:r>
              <a:rPr sz="1800" spc="300">
                <a:solidFill>
                  <a:srgbClr val="7061FD"/>
                </a:solidFill>
                <a:latin typeface="Calibri"/>
                <a:cs typeface="Calibri"/>
              </a:rPr>
              <a:t>+</a:t>
            </a:r>
            <a:r>
              <a:rPr sz="1800" spc="180">
                <a:solidFill>
                  <a:srgbClr val="7061FD"/>
                </a:solidFill>
                <a:latin typeface="Calibri"/>
                <a:cs typeface="Calibri"/>
              </a:rPr>
              <a:t> </a:t>
            </a:r>
            <a:r>
              <a:rPr sz="1800" b="1" spc="130">
                <a:solidFill>
                  <a:srgbClr val="1F1348"/>
                </a:solidFill>
                <a:latin typeface="Calibri"/>
                <a:cs typeface="Calibri"/>
              </a:rPr>
              <a:t>1.Mutual</a:t>
            </a:r>
            <a:r>
              <a:rPr sz="1800" b="1" spc="-50">
                <a:solidFill>
                  <a:srgbClr val="1F1348"/>
                </a:solidFill>
                <a:latin typeface="Calibri"/>
                <a:cs typeface="Calibri"/>
              </a:rPr>
              <a:t> </a:t>
            </a:r>
            <a:r>
              <a:rPr sz="1800" b="1" spc="135">
                <a:solidFill>
                  <a:srgbClr val="1F1348"/>
                </a:solidFill>
                <a:latin typeface="Calibri"/>
                <a:cs typeface="Calibri"/>
              </a:rPr>
              <a:t>Exclusion</a:t>
            </a:r>
            <a:endParaRPr sz="1800">
              <a:latin typeface="Calibri"/>
              <a:cs typeface="Calibri"/>
            </a:endParaRPr>
          </a:p>
          <a:p>
            <a:pPr marL="241300" marR="5080" indent="-229235">
              <a:lnSpc>
                <a:spcPts val="1950"/>
              </a:lnSpc>
              <a:spcBef>
                <a:spcPts val="1010"/>
              </a:spcBef>
            </a:pPr>
            <a:r>
              <a:rPr sz="1800" spc="300">
                <a:solidFill>
                  <a:srgbClr val="7061FD"/>
                </a:solidFill>
                <a:latin typeface="Calibri"/>
                <a:cs typeface="Calibri"/>
              </a:rPr>
              <a:t>+</a:t>
            </a:r>
            <a:r>
              <a:rPr sz="1800" spc="204">
                <a:solidFill>
                  <a:srgbClr val="7061FD"/>
                </a:solidFill>
                <a:latin typeface="Calibri"/>
                <a:cs typeface="Calibri"/>
              </a:rPr>
              <a:t> </a:t>
            </a:r>
            <a:r>
              <a:rPr sz="1800" spc="145">
                <a:solidFill>
                  <a:srgbClr val="1F1348"/>
                </a:solidFill>
                <a:latin typeface="Calibri"/>
                <a:cs typeface="Calibri"/>
              </a:rPr>
              <a:t>According</a:t>
            </a:r>
            <a:r>
              <a:rPr sz="1800" spc="-35">
                <a:solidFill>
                  <a:srgbClr val="1F1348"/>
                </a:solidFill>
                <a:latin typeface="Calibri"/>
                <a:cs typeface="Calibri"/>
              </a:rPr>
              <a:t> </a:t>
            </a:r>
            <a:r>
              <a:rPr sz="1800" spc="70">
                <a:solidFill>
                  <a:srgbClr val="1F1348"/>
                </a:solidFill>
                <a:latin typeface="Calibri"/>
                <a:cs typeface="Calibri"/>
              </a:rPr>
              <a:t>to</a:t>
            </a:r>
            <a:r>
              <a:rPr sz="1800" spc="80">
                <a:solidFill>
                  <a:srgbClr val="1F1348"/>
                </a:solidFill>
                <a:latin typeface="Calibri"/>
                <a:cs typeface="Calibri"/>
              </a:rPr>
              <a:t> </a:t>
            </a:r>
            <a:r>
              <a:rPr sz="1800" spc="55">
                <a:solidFill>
                  <a:srgbClr val="1F1348"/>
                </a:solidFill>
                <a:latin typeface="Calibri"/>
                <a:cs typeface="Calibri"/>
              </a:rPr>
              <a:t>this</a:t>
            </a:r>
            <a:r>
              <a:rPr sz="1800" spc="-10">
                <a:solidFill>
                  <a:srgbClr val="1F1348"/>
                </a:solidFill>
                <a:latin typeface="Calibri"/>
                <a:cs typeface="Calibri"/>
              </a:rPr>
              <a:t> </a:t>
            </a:r>
            <a:r>
              <a:rPr sz="1800" spc="90">
                <a:solidFill>
                  <a:srgbClr val="1F1348"/>
                </a:solidFill>
                <a:latin typeface="Calibri"/>
                <a:cs typeface="Calibri"/>
              </a:rPr>
              <a:t>condition,</a:t>
            </a:r>
            <a:r>
              <a:rPr sz="1800" spc="-40">
                <a:solidFill>
                  <a:srgbClr val="1F1348"/>
                </a:solidFill>
                <a:latin typeface="Calibri"/>
                <a:cs typeface="Calibri"/>
              </a:rPr>
              <a:t> </a:t>
            </a:r>
            <a:r>
              <a:rPr sz="1800" spc="35">
                <a:solidFill>
                  <a:srgbClr val="1F1348"/>
                </a:solidFill>
                <a:latin typeface="Calibri"/>
                <a:cs typeface="Calibri"/>
              </a:rPr>
              <a:t>at</a:t>
            </a:r>
            <a:r>
              <a:rPr sz="1800" spc="5">
                <a:solidFill>
                  <a:srgbClr val="1F1348"/>
                </a:solidFill>
                <a:latin typeface="Calibri"/>
                <a:cs typeface="Calibri"/>
              </a:rPr>
              <a:t> </a:t>
            </a:r>
            <a:r>
              <a:rPr sz="1800" spc="75">
                <a:solidFill>
                  <a:srgbClr val="1F1348"/>
                </a:solidFill>
                <a:latin typeface="Calibri"/>
                <a:cs typeface="Calibri"/>
              </a:rPr>
              <a:t>least</a:t>
            </a:r>
            <a:r>
              <a:rPr sz="1800" spc="5">
                <a:solidFill>
                  <a:srgbClr val="1F1348"/>
                </a:solidFill>
                <a:latin typeface="Calibri"/>
                <a:cs typeface="Calibri"/>
              </a:rPr>
              <a:t> </a:t>
            </a:r>
            <a:r>
              <a:rPr sz="1800" spc="130">
                <a:solidFill>
                  <a:srgbClr val="1F1348"/>
                </a:solidFill>
                <a:latin typeface="Calibri"/>
                <a:cs typeface="Calibri"/>
              </a:rPr>
              <a:t>one</a:t>
            </a:r>
            <a:r>
              <a:rPr sz="1800" spc="-5">
                <a:solidFill>
                  <a:srgbClr val="1F1348"/>
                </a:solidFill>
                <a:latin typeface="Calibri"/>
                <a:cs typeface="Calibri"/>
              </a:rPr>
              <a:t> </a:t>
            </a:r>
            <a:r>
              <a:rPr sz="1800" spc="110">
                <a:solidFill>
                  <a:srgbClr val="1F1348"/>
                </a:solidFill>
                <a:latin typeface="Calibri"/>
                <a:cs typeface="Calibri"/>
              </a:rPr>
              <a:t>resource</a:t>
            </a:r>
            <a:r>
              <a:rPr sz="1800" spc="-85">
                <a:solidFill>
                  <a:srgbClr val="1F1348"/>
                </a:solidFill>
                <a:latin typeface="Calibri"/>
                <a:cs typeface="Calibri"/>
              </a:rPr>
              <a:t> </a:t>
            </a:r>
            <a:r>
              <a:rPr sz="1800" spc="120">
                <a:solidFill>
                  <a:srgbClr val="1F1348"/>
                </a:solidFill>
                <a:latin typeface="Calibri"/>
                <a:cs typeface="Calibri"/>
              </a:rPr>
              <a:t>should</a:t>
            </a:r>
            <a:r>
              <a:rPr sz="1800" spc="-55">
                <a:solidFill>
                  <a:srgbClr val="1F1348"/>
                </a:solidFill>
                <a:latin typeface="Calibri"/>
                <a:cs typeface="Calibri"/>
              </a:rPr>
              <a:t> </a:t>
            </a:r>
            <a:r>
              <a:rPr sz="1800" spc="155">
                <a:solidFill>
                  <a:srgbClr val="1F1348"/>
                </a:solidFill>
                <a:latin typeface="Calibri"/>
                <a:cs typeface="Calibri"/>
              </a:rPr>
              <a:t>be</a:t>
            </a:r>
            <a:r>
              <a:rPr sz="1800" spc="75">
                <a:solidFill>
                  <a:srgbClr val="1F1348"/>
                </a:solidFill>
                <a:latin typeface="Calibri"/>
                <a:cs typeface="Calibri"/>
              </a:rPr>
              <a:t> </a:t>
            </a:r>
            <a:r>
              <a:rPr sz="1800" spc="114">
                <a:solidFill>
                  <a:srgbClr val="1F1348"/>
                </a:solidFill>
                <a:latin typeface="Calibri"/>
                <a:cs typeface="Calibri"/>
              </a:rPr>
              <a:t>non-shareable</a:t>
            </a:r>
            <a:r>
              <a:rPr sz="1800" spc="-90">
                <a:solidFill>
                  <a:srgbClr val="1F1348"/>
                </a:solidFill>
                <a:latin typeface="Calibri"/>
                <a:cs typeface="Calibri"/>
              </a:rPr>
              <a:t> </a:t>
            </a:r>
            <a:r>
              <a:rPr sz="1800" spc="95">
                <a:solidFill>
                  <a:srgbClr val="1F1348"/>
                </a:solidFill>
                <a:latin typeface="Calibri"/>
                <a:cs typeface="Calibri"/>
              </a:rPr>
              <a:t>(non-shareable</a:t>
            </a:r>
            <a:r>
              <a:rPr sz="1800" spc="-85">
                <a:solidFill>
                  <a:srgbClr val="1F1348"/>
                </a:solidFill>
                <a:latin typeface="Calibri"/>
                <a:cs typeface="Calibri"/>
              </a:rPr>
              <a:t> </a:t>
            </a:r>
            <a:r>
              <a:rPr sz="1800" spc="95">
                <a:solidFill>
                  <a:srgbClr val="1F1348"/>
                </a:solidFill>
                <a:latin typeface="Calibri"/>
                <a:cs typeface="Calibri"/>
              </a:rPr>
              <a:t>resources </a:t>
            </a:r>
            <a:r>
              <a:rPr sz="1800" spc="-395">
                <a:solidFill>
                  <a:srgbClr val="1F1348"/>
                </a:solidFill>
                <a:latin typeface="Calibri"/>
                <a:cs typeface="Calibri"/>
              </a:rPr>
              <a:t> </a:t>
            </a:r>
            <a:r>
              <a:rPr sz="1800" spc="95">
                <a:solidFill>
                  <a:srgbClr val="1F1348"/>
                </a:solidFill>
                <a:latin typeface="Calibri"/>
                <a:cs typeface="Calibri"/>
              </a:rPr>
              <a:t>are</a:t>
            </a:r>
            <a:r>
              <a:rPr sz="1800" spc="-15">
                <a:solidFill>
                  <a:srgbClr val="1F1348"/>
                </a:solidFill>
                <a:latin typeface="Calibri"/>
                <a:cs typeface="Calibri"/>
              </a:rPr>
              <a:t> </a:t>
            </a:r>
            <a:r>
              <a:rPr sz="1800" spc="100">
                <a:solidFill>
                  <a:srgbClr val="1F1348"/>
                </a:solidFill>
                <a:latin typeface="Calibri"/>
                <a:cs typeface="Calibri"/>
              </a:rPr>
              <a:t>those</a:t>
            </a:r>
            <a:r>
              <a:rPr sz="1800" spc="-90">
                <a:solidFill>
                  <a:srgbClr val="1F1348"/>
                </a:solidFill>
                <a:latin typeface="Calibri"/>
                <a:cs typeface="Calibri"/>
              </a:rPr>
              <a:t> </a:t>
            </a:r>
            <a:r>
              <a:rPr sz="1800" spc="40">
                <a:solidFill>
                  <a:srgbClr val="1F1348"/>
                </a:solidFill>
                <a:latin typeface="Calibri"/>
                <a:cs typeface="Calibri"/>
              </a:rPr>
              <a:t>that</a:t>
            </a:r>
            <a:r>
              <a:rPr sz="1800" spc="-10">
                <a:solidFill>
                  <a:srgbClr val="1F1348"/>
                </a:solidFill>
                <a:latin typeface="Calibri"/>
                <a:cs typeface="Calibri"/>
              </a:rPr>
              <a:t> </a:t>
            </a:r>
            <a:r>
              <a:rPr sz="1800" spc="114">
                <a:solidFill>
                  <a:srgbClr val="1F1348"/>
                </a:solidFill>
                <a:latin typeface="Calibri"/>
                <a:cs typeface="Calibri"/>
              </a:rPr>
              <a:t>can</a:t>
            </a:r>
            <a:r>
              <a:rPr sz="1800" spc="40">
                <a:solidFill>
                  <a:srgbClr val="1F1348"/>
                </a:solidFill>
                <a:latin typeface="Calibri"/>
                <a:cs typeface="Calibri"/>
              </a:rPr>
              <a:t> </a:t>
            </a:r>
            <a:r>
              <a:rPr sz="1800" spc="155">
                <a:solidFill>
                  <a:srgbClr val="1F1348"/>
                </a:solidFill>
                <a:latin typeface="Calibri"/>
                <a:cs typeface="Calibri"/>
              </a:rPr>
              <a:t>be</a:t>
            </a:r>
            <a:r>
              <a:rPr sz="1800" spc="60">
                <a:solidFill>
                  <a:srgbClr val="1F1348"/>
                </a:solidFill>
                <a:latin typeface="Calibri"/>
                <a:cs typeface="Calibri"/>
              </a:rPr>
              <a:t> </a:t>
            </a:r>
            <a:r>
              <a:rPr sz="1800" spc="140">
                <a:solidFill>
                  <a:srgbClr val="1F1348"/>
                </a:solidFill>
                <a:latin typeface="Calibri"/>
                <a:cs typeface="Calibri"/>
              </a:rPr>
              <a:t>used</a:t>
            </a:r>
            <a:r>
              <a:rPr sz="1800" spc="15">
                <a:solidFill>
                  <a:srgbClr val="1F1348"/>
                </a:solidFill>
                <a:latin typeface="Calibri"/>
                <a:cs typeface="Calibri"/>
              </a:rPr>
              <a:t> </a:t>
            </a:r>
            <a:r>
              <a:rPr sz="1800" spc="120">
                <a:solidFill>
                  <a:srgbClr val="1F1348"/>
                </a:solidFill>
                <a:latin typeface="Calibri"/>
                <a:cs typeface="Calibri"/>
              </a:rPr>
              <a:t>by</a:t>
            </a:r>
            <a:r>
              <a:rPr sz="1800" spc="60">
                <a:solidFill>
                  <a:srgbClr val="1F1348"/>
                </a:solidFill>
                <a:latin typeface="Calibri"/>
                <a:cs typeface="Calibri"/>
              </a:rPr>
              <a:t> </a:t>
            </a:r>
            <a:r>
              <a:rPr sz="1800" spc="130">
                <a:solidFill>
                  <a:srgbClr val="1F1348"/>
                </a:solidFill>
                <a:latin typeface="Calibri"/>
                <a:cs typeface="Calibri"/>
              </a:rPr>
              <a:t>one</a:t>
            </a:r>
            <a:r>
              <a:rPr sz="1800" spc="-15">
                <a:solidFill>
                  <a:srgbClr val="1F1348"/>
                </a:solidFill>
                <a:latin typeface="Calibri"/>
                <a:cs typeface="Calibri"/>
              </a:rPr>
              <a:t> </a:t>
            </a:r>
            <a:r>
              <a:rPr sz="1800" spc="125">
                <a:solidFill>
                  <a:srgbClr val="1F1348"/>
                </a:solidFill>
                <a:latin typeface="Calibri"/>
                <a:cs typeface="Calibri"/>
              </a:rPr>
              <a:t>process</a:t>
            </a:r>
            <a:r>
              <a:rPr sz="1800" spc="-85">
                <a:solidFill>
                  <a:srgbClr val="1F1348"/>
                </a:solidFill>
                <a:latin typeface="Calibri"/>
                <a:cs typeface="Calibri"/>
              </a:rPr>
              <a:t> </a:t>
            </a:r>
            <a:r>
              <a:rPr sz="1800" spc="35">
                <a:solidFill>
                  <a:srgbClr val="1F1348"/>
                </a:solidFill>
                <a:latin typeface="Calibri"/>
                <a:cs typeface="Calibri"/>
              </a:rPr>
              <a:t>at</a:t>
            </a:r>
            <a:r>
              <a:rPr sz="1800" spc="-5">
                <a:solidFill>
                  <a:srgbClr val="1F1348"/>
                </a:solidFill>
                <a:latin typeface="Calibri"/>
                <a:cs typeface="Calibri"/>
              </a:rPr>
              <a:t> </a:t>
            </a:r>
            <a:r>
              <a:rPr sz="1800" spc="100">
                <a:solidFill>
                  <a:srgbClr val="1F1348"/>
                </a:solidFill>
                <a:latin typeface="Calibri"/>
                <a:cs typeface="Calibri"/>
              </a:rPr>
              <a:t>a</a:t>
            </a:r>
            <a:r>
              <a:rPr sz="1800" spc="50">
                <a:solidFill>
                  <a:srgbClr val="1F1348"/>
                </a:solidFill>
                <a:latin typeface="Calibri"/>
                <a:cs typeface="Calibri"/>
              </a:rPr>
              <a:t> time.)</a:t>
            </a:r>
            <a:endParaRPr sz="1800">
              <a:latin typeface="Calibri"/>
              <a:cs typeface="Calibri"/>
            </a:endParaRPr>
          </a:p>
          <a:p>
            <a:pPr marL="12700">
              <a:lnSpc>
                <a:spcPct val="100000"/>
              </a:lnSpc>
              <a:spcBef>
                <a:spcPts val="815"/>
              </a:spcBef>
            </a:pPr>
            <a:r>
              <a:rPr sz="1800" spc="300">
                <a:solidFill>
                  <a:srgbClr val="7061FD"/>
                </a:solidFill>
                <a:latin typeface="Calibri"/>
                <a:cs typeface="Calibri"/>
              </a:rPr>
              <a:t>+</a:t>
            </a:r>
            <a:r>
              <a:rPr sz="1800" spc="175">
                <a:solidFill>
                  <a:srgbClr val="7061FD"/>
                </a:solidFill>
                <a:latin typeface="Calibri"/>
                <a:cs typeface="Calibri"/>
              </a:rPr>
              <a:t> </a:t>
            </a:r>
            <a:r>
              <a:rPr sz="1800" b="1" spc="170">
                <a:solidFill>
                  <a:srgbClr val="1F1348"/>
                </a:solidFill>
                <a:latin typeface="Calibri"/>
                <a:cs typeface="Calibri"/>
              </a:rPr>
              <a:t>2.</a:t>
            </a:r>
            <a:r>
              <a:rPr sz="1800" b="1" spc="-60">
                <a:solidFill>
                  <a:srgbClr val="1F1348"/>
                </a:solidFill>
                <a:latin typeface="Calibri"/>
                <a:cs typeface="Calibri"/>
              </a:rPr>
              <a:t> </a:t>
            </a:r>
            <a:r>
              <a:rPr sz="1800" b="1" spc="165">
                <a:solidFill>
                  <a:srgbClr val="1F1348"/>
                </a:solidFill>
                <a:latin typeface="Calibri"/>
                <a:cs typeface="Calibri"/>
              </a:rPr>
              <a:t>Hold</a:t>
            </a:r>
            <a:r>
              <a:rPr sz="1800" b="1" spc="45">
                <a:solidFill>
                  <a:srgbClr val="1F1348"/>
                </a:solidFill>
                <a:latin typeface="Calibri"/>
                <a:cs typeface="Calibri"/>
              </a:rPr>
              <a:t> </a:t>
            </a:r>
            <a:r>
              <a:rPr sz="1800" b="1" spc="175">
                <a:solidFill>
                  <a:srgbClr val="1F1348"/>
                </a:solidFill>
                <a:latin typeface="Calibri"/>
                <a:cs typeface="Calibri"/>
              </a:rPr>
              <a:t>and</a:t>
            </a:r>
            <a:r>
              <a:rPr sz="1800" b="1" spc="45">
                <a:solidFill>
                  <a:srgbClr val="1F1348"/>
                </a:solidFill>
                <a:latin typeface="Calibri"/>
                <a:cs typeface="Calibri"/>
              </a:rPr>
              <a:t> </a:t>
            </a:r>
            <a:r>
              <a:rPr sz="1800" b="1" spc="125">
                <a:solidFill>
                  <a:srgbClr val="1F1348"/>
                </a:solidFill>
                <a:latin typeface="Calibri"/>
                <a:cs typeface="Calibri"/>
              </a:rPr>
              <a:t>wait</a:t>
            </a:r>
            <a:endParaRPr sz="1800">
              <a:latin typeface="Calibri"/>
              <a:cs typeface="Calibri"/>
            </a:endParaRPr>
          </a:p>
          <a:p>
            <a:pPr marL="241300" marR="276225" indent="-229235">
              <a:lnSpc>
                <a:spcPts val="1950"/>
              </a:lnSpc>
              <a:spcBef>
                <a:spcPts val="1010"/>
              </a:spcBef>
            </a:pPr>
            <a:r>
              <a:rPr sz="1800" spc="300">
                <a:solidFill>
                  <a:srgbClr val="7061FD"/>
                </a:solidFill>
                <a:latin typeface="Calibri"/>
                <a:cs typeface="Calibri"/>
              </a:rPr>
              <a:t>+</a:t>
            </a:r>
            <a:r>
              <a:rPr sz="1800" spc="200">
                <a:solidFill>
                  <a:srgbClr val="7061FD"/>
                </a:solidFill>
                <a:latin typeface="Calibri"/>
                <a:cs typeface="Calibri"/>
              </a:rPr>
              <a:t> </a:t>
            </a:r>
            <a:r>
              <a:rPr sz="1800" spc="145">
                <a:solidFill>
                  <a:srgbClr val="1F1348"/>
                </a:solidFill>
                <a:latin typeface="Calibri"/>
                <a:cs typeface="Calibri"/>
              </a:rPr>
              <a:t>According</a:t>
            </a:r>
            <a:r>
              <a:rPr sz="1800" spc="-40">
                <a:solidFill>
                  <a:srgbClr val="1F1348"/>
                </a:solidFill>
                <a:latin typeface="Calibri"/>
                <a:cs typeface="Calibri"/>
              </a:rPr>
              <a:t> </a:t>
            </a:r>
            <a:r>
              <a:rPr sz="1800" spc="70">
                <a:solidFill>
                  <a:srgbClr val="1F1348"/>
                </a:solidFill>
                <a:latin typeface="Calibri"/>
                <a:cs typeface="Calibri"/>
              </a:rPr>
              <a:t>to </a:t>
            </a:r>
            <a:r>
              <a:rPr sz="1800" spc="55">
                <a:solidFill>
                  <a:srgbClr val="1F1348"/>
                </a:solidFill>
                <a:latin typeface="Calibri"/>
                <a:cs typeface="Calibri"/>
              </a:rPr>
              <a:t>this</a:t>
            </a:r>
            <a:r>
              <a:rPr sz="1800" spc="-10">
                <a:solidFill>
                  <a:srgbClr val="1F1348"/>
                </a:solidFill>
                <a:latin typeface="Calibri"/>
                <a:cs typeface="Calibri"/>
              </a:rPr>
              <a:t> </a:t>
            </a:r>
            <a:r>
              <a:rPr sz="1800" spc="90">
                <a:solidFill>
                  <a:srgbClr val="1F1348"/>
                </a:solidFill>
                <a:latin typeface="Calibri"/>
                <a:cs typeface="Calibri"/>
              </a:rPr>
              <a:t>condition,</a:t>
            </a:r>
            <a:r>
              <a:rPr sz="1800" spc="-125">
                <a:solidFill>
                  <a:srgbClr val="1F1348"/>
                </a:solidFill>
                <a:latin typeface="Calibri"/>
                <a:cs typeface="Calibri"/>
              </a:rPr>
              <a:t> </a:t>
            </a:r>
            <a:r>
              <a:rPr sz="1800" spc="220">
                <a:solidFill>
                  <a:srgbClr val="1F1348"/>
                </a:solidFill>
                <a:latin typeface="Calibri"/>
                <a:cs typeface="Calibri"/>
              </a:rPr>
              <a:t>A</a:t>
            </a:r>
            <a:r>
              <a:rPr sz="1800" spc="55">
                <a:solidFill>
                  <a:srgbClr val="1F1348"/>
                </a:solidFill>
                <a:latin typeface="Calibri"/>
                <a:cs typeface="Calibri"/>
              </a:rPr>
              <a:t> </a:t>
            </a:r>
            <a:r>
              <a:rPr sz="1800" spc="125">
                <a:solidFill>
                  <a:srgbClr val="1F1348"/>
                </a:solidFill>
                <a:latin typeface="Calibri"/>
                <a:cs typeface="Calibri"/>
              </a:rPr>
              <a:t>process</a:t>
            </a:r>
            <a:r>
              <a:rPr sz="1800" spc="-80">
                <a:solidFill>
                  <a:srgbClr val="1F1348"/>
                </a:solidFill>
                <a:latin typeface="Calibri"/>
                <a:cs typeface="Calibri"/>
              </a:rPr>
              <a:t> </a:t>
            </a:r>
            <a:r>
              <a:rPr sz="1800" spc="65">
                <a:solidFill>
                  <a:srgbClr val="1F1348"/>
                </a:solidFill>
                <a:latin typeface="Calibri"/>
                <a:cs typeface="Calibri"/>
              </a:rPr>
              <a:t>is</a:t>
            </a:r>
            <a:r>
              <a:rPr sz="1800" spc="-10">
                <a:solidFill>
                  <a:srgbClr val="1F1348"/>
                </a:solidFill>
                <a:latin typeface="Calibri"/>
                <a:cs typeface="Calibri"/>
              </a:rPr>
              <a:t> </a:t>
            </a:r>
            <a:r>
              <a:rPr sz="1800" spc="130">
                <a:solidFill>
                  <a:srgbClr val="1F1348"/>
                </a:solidFill>
                <a:latin typeface="Calibri"/>
                <a:cs typeface="Calibri"/>
              </a:rPr>
              <a:t>holding</a:t>
            </a:r>
            <a:r>
              <a:rPr sz="1800" spc="105">
                <a:solidFill>
                  <a:srgbClr val="1F1348"/>
                </a:solidFill>
                <a:latin typeface="Calibri"/>
                <a:cs typeface="Calibri"/>
              </a:rPr>
              <a:t> </a:t>
            </a:r>
            <a:r>
              <a:rPr sz="1800" spc="35">
                <a:solidFill>
                  <a:srgbClr val="1F1348"/>
                </a:solidFill>
                <a:latin typeface="Calibri"/>
                <a:cs typeface="Calibri"/>
              </a:rPr>
              <a:t>at</a:t>
            </a:r>
            <a:r>
              <a:rPr sz="1800">
                <a:solidFill>
                  <a:srgbClr val="1F1348"/>
                </a:solidFill>
                <a:latin typeface="Calibri"/>
                <a:cs typeface="Calibri"/>
              </a:rPr>
              <a:t> </a:t>
            </a:r>
            <a:r>
              <a:rPr sz="1800" spc="75">
                <a:solidFill>
                  <a:srgbClr val="1F1348"/>
                </a:solidFill>
                <a:latin typeface="Calibri"/>
                <a:cs typeface="Calibri"/>
              </a:rPr>
              <a:t>least</a:t>
            </a:r>
            <a:r>
              <a:rPr sz="1800">
                <a:solidFill>
                  <a:srgbClr val="1F1348"/>
                </a:solidFill>
                <a:latin typeface="Calibri"/>
                <a:cs typeface="Calibri"/>
              </a:rPr>
              <a:t> </a:t>
            </a:r>
            <a:r>
              <a:rPr sz="1800" spc="130">
                <a:solidFill>
                  <a:srgbClr val="1F1348"/>
                </a:solidFill>
                <a:latin typeface="Calibri"/>
                <a:cs typeface="Calibri"/>
              </a:rPr>
              <a:t>one</a:t>
            </a:r>
            <a:r>
              <a:rPr sz="1800" spc="-10">
                <a:solidFill>
                  <a:srgbClr val="1F1348"/>
                </a:solidFill>
                <a:latin typeface="Calibri"/>
                <a:cs typeface="Calibri"/>
              </a:rPr>
              <a:t> </a:t>
            </a:r>
            <a:r>
              <a:rPr sz="1800" spc="110">
                <a:solidFill>
                  <a:srgbClr val="1F1348"/>
                </a:solidFill>
                <a:latin typeface="Calibri"/>
                <a:cs typeface="Calibri"/>
              </a:rPr>
              <a:t>resource</a:t>
            </a:r>
            <a:r>
              <a:rPr sz="1800" spc="-95">
                <a:solidFill>
                  <a:srgbClr val="1F1348"/>
                </a:solidFill>
                <a:latin typeface="Calibri"/>
                <a:cs typeface="Calibri"/>
              </a:rPr>
              <a:t> </a:t>
            </a:r>
            <a:r>
              <a:rPr sz="1800" spc="135">
                <a:solidFill>
                  <a:srgbClr val="1F1348"/>
                </a:solidFill>
                <a:latin typeface="Calibri"/>
                <a:cs typeface="Calibri"/>
              </a:rPr>
              <a:t>and</a:t>
            </a:r>
            <a:r>
              <a:rPr sz="1800" spc="-50">
                <a:solidFill>
                  <a:srgbClr val="1F1348"/>
                </a:solidFill>
                <a:latin typeface="Calibri"/>
                <a:cs typeface="Calibri"/>
              </a:rPr>
              <a:t> </a:t>
            </a:r>
            <a:r>
              <a:rPr sz="1800" spc="65">
                <a:solidFill>
                  <a:srgbClr val="1F1348"/>
                </a:solidFill>
                <a:latin typeface="Calibri"/>
                <a:cs typeface="Calibri"/>
              </a:rPr>
              <a:t>is</a:t>
            </a:r>
            <a:r>
              <a:rPr sz="1800" spc="70">
                <a:solidFill>
                  <a:srgbClr val="1F1348"/>
                </a:solidFill>
                <a:latin typeface="Calibri"/>
                <a:cs typeface="Calibri"/>
              </a:rPr>
              <a:t> </a:t>
            </a:r>
            <a:r>
              <a:rPr sz="1800" spc="90">
                <a:solidFill>
                  <a:srgbClr val="1F1348"/>
                </a:solidFill>
                <a:latin typeface="Calibri"/>
                <a:cs typeface="Calibri"/>
              </a:rPr>
              <a:t>waiting</a:t>
            </a:r>
            <a:r>
              <a:rPr sz="1800" spc="-40">
                <a:solidFill>
                  <a:srgbClr val="1F1348"/>
                </a:solidFill>
                <a:latin typeface="Calibri"/>
                <a:cs typeface="Calibri"/>
              </a:rPr>
              <a:t> </a:t>
            </a:r>
            <a:r>
              <a:rPr sz="1800" spc="55">
                <a:solidFill>
                  <a:srgbClr val="1F1348"/>
                </a:solidFill>
                <a:latin typeface="Calibri"/>
                <a:cs typeface="Calibri"/>
              </a:rPr>
              <a:t>for</a:t>
            </a:r>
            <a:r>
              <a:rPr sz="1800" spc="70">
                <a:solidFill>
                  <a:srgbClr val="1F1348"/>
                </a:solidFill>
                <a:latin typeface="Calibri"/>
                <a:cs typeface="Calibri"/>
              </a:rPr>
              <a:t> </a:t>
            </a:r>
            <a:r>
              <a:rPr sz="1800" spc="95">
                <a:solidFill>
                  <a:srgbClr val="1F1348"/>
                </a:solidFill>
                <a:latin typeface="Calibri"/>
                <a:cs typeface="Calibri"/>
              </a:rPr>
              <a:t>additional </a:t>
            </a:r>
            <a:r>
              <a:rPr sz="1800" spc="-390">
                <a:solidFill>
                  <a:srgbClr val="1F1348"/>
                </a:solidFill>
                <a:latin typeface="Calibri"/>
                <a:cs typeface="Calibri"/>
              </a:rPr>
              <a:t> </a:t>
            </a:r>
            <a:r>
              <a:rPr sz="1800" spc="100">
                <a:solidFill>
                  <a:srgbClr val="1F1348"/>
                </a:solidFill>
                <a:latin typeface="Calibri"/>
                <a:cs typeface="Calibri"/>
              </a:rPr>
              <a:t>resources.</a:t>
            </a:r>
            <a:endParaRPr sz="1800">
              <a:latin typeface="Calibri"/>
              <a:cs typeface="Calibri"/>
            </a:endParaRPr>
          </a:p>
          <a:p>
            <a:pPr marL="12700">
              <a:lnSpc>
                <a:spcPct val="100000"/>
              </a:lnSpc>
              <a:spcBef>
                <a:spcPts val="740"/>
              </a:spcBef>
            </a:pPr>
            <a:r>
              <a:rPr sz="1800" spc="300">
                <a:solidFill>
                  <a:srgbClr val="7061FD"/>
                </a:solidFill>
                <a:latin typeface="Calibri"/>
                <a:cs typeface="Calibri"/>
              </a:rPr>
              <a:t>+</a:t>
            </a:r>
            <a:r>
              <a:rPr sz="1800" spc="175">
                <a:solidFill>
                  <a:srgbClr val="7061FD"/>
                </a:solidFill>
                <a:latin typeface="Calibri"/>
                <a:cs typeface="Calibri"/>
              </a:rPr>
              <a:t> </a:t>
            </a:r>
            <a:r>
              <a:rPr sz="1800" b="1" spc="170">
                <a:solidFill>
                  <a:srgbClr val="1F1348"/>
                </a:solidFill>
                <a:latin typeface="Calibri"/>
                <a:cs typeface="Calibri"/>
              </a:rPr>
              <a:t>3.</a:t>
            </a:r>
            <a:r>
              <a:rPr sz="1800" b="1" spc="-65">
                <a:solidFill>
                  <a:srgbClr val="1F1348"/>
                </a:solidFill>
                <a:latin typeface="Calibri"/>
                <a:cs typeface="Calibri"/>
              </a:rPr>
              <a:t> </a:t>
            </a:r>
            <a:r>
              <a:rPr sz="1800" b="1" spc="275">
                <a:solidFill>
                  <a:srgbClr val="1F1348"/>
                </a:solidFill>
                <a:latin typeface="Calibri"/>
                <a:cs typeface="Calibri"/>
              </a:rPr>
              <a:t>NO</a:t>
            </a:r>
            <a:r>
              <a:rPr sz="1800" b="1" spc="-5">
                <a:solidFill>
                  <a:srgbClr val="1F1348"/>
                </a:solidFill>
                <a:latin typeface="Calibri"/>
                <a:cs typeface="Calibri"/>
              </a:rPr>
              <a:t> </a:t>
            </a:r>
            <a:r>
              <a:rPr sz="1800" b="1" spc="135">
                <a:solidFill>
                  <a:srgbClr val="1F1348"/>
                </a:solidFill>
                <a:latin typeface="Calibri"/>
                <a:cs typeface="Calibri"/>
              </a:rPr>
              <a:t>pre-emption</a:t>
            </a:r>
            <a:endParaRPr sz="1800">
              <a:latin typeface="Calibri"/>
              <a:cs typeface="Calibri"/>
            </a:endParaRPr>
          </a:p>
          <a:p>
            <a:pPr marL="241300" marR="232410" indent="-229235">
              <a:lnSpc>
                <a:spcPts val="1950"/>
              </a:lnSpc>
              <a:spcBef>
                <a:spcPts val="1010"/>
              </a:spcBef>
            </a:pPr>
            <a:r>
              <a:rPr sz="1800" spc="300">
                <a:solidFill>
                  <a:srgbClr val="7061FD"/>
                </a:solidFill>
                <a:latin typeface="Calibri"/>
                <a:cs typeface="Calibri"/>
              </a:rPr>
              <a:t>+</a:t>
            </a:r>
            <a:r>
              <a:rPr sz="1800" spc="200">
                <a:solidFill>
                  <a:srgbClr val="7061FD"/>
                </a:solidFill>
                <a:latin typeface="Calibri"/>
                <a:cs typeface="Calibri"/>
              </a:rPr>
              <a:t> </a:t>
            </a:r>
            <a:r>
              <a:rPr sz="1800" spc="114">
                <a:solidFill>
                  <a:srgbClr val="1F1348"/>
                </a:solidFill>
                <a:latin typeface="Calibri"/>
                <a:cs typeface="Calibri"/>
              </a:rPr>
              <a:t>Resources</a:t>
            </a:r>
            <a:r>
              <a:rPr sz="1800" spc="-80">
                <a:solidFill>
                  <a:srgbClr val="1F1348"/>
                </a:solidFill>
                <a:latin typeface="Calibri"/>
                <a:cs typeface="Calibri"/>
              </a:rPr>
              <a:t> </a:t>
            </a:r>
            <a:r>
              <a:rPr sz="1800" spc="95">
                <a:solidFill>
                  <a:srgbClr val="1F1348"/>
                </a:solidFill>
                <a:latin typeface="Calibri"/>
                <a:cs typeface="Calibri"/>
              </a:rPr>
              <a:t>cannot</a:t>
            </a:r>
            <a:r>
              <a:rPr sz="1800">
                <a:solidFill>
                  <a:srgbClr val="1F1348"/>
                </a:solidFill>
                <a:latin typeface="Calibri"/>
                <a:cs typeface="Calibri"/>
              </a:rPr>
              <a:t> </a:t>
            </a:r>
            <a:r>
              <a:rPr sz="1800" spc="155">
                <a:solidFill>
                  <a:srgbClr val="1F1348"/>
                </a:solidFill>
                <a:latin typeface="Calibri"/>
                <a:cs typeface="Calibri"/>
              </a:rPr>
              <a:t>be</a:t>
            </a:r>
            <a:r>
              <a:rPr sz="1800" spc="70">
                <a:solidFill>
                  <a:srgbClr val="1F1348"/>
                </a:solidFill>
                <a:latin typeface="Calibri"/>
                <a:cs typeface="Calibri"/>
              </a:rPr>
              <a:t> </a:t>
            </a:r>
            <a:r>
              <a:rPr sz="1800" spc="85">
                <a:solidFill>
                  <a:srgbClr val="1F1348"/>
                </a:solidFill>
                <a:latin typeface="Calibri"/>
                <a:cs typeface="Calibri"/>
              </a:rPr>
              <a:t>taken</a:t>
            </a:r>
            <a:r>
              <a:rPr sz="1800" spc="-25">
                <a:solidFill>
                  <a:srgbClr val="1F1348"/>
                </a:solidFill>
                <a:latin typeface="Calibri"/>
                <a:cs typeface="Calibri"/>
              </a:rPr>
              <a:t> </a:t>
            </a:r>
            <a:r>
              <a:rPr sz="1800" spc="80">
                <a:solidFill>
                  <a:srgbClr val="1F1348"/>
                </a:solidFill>
                <a:latin typeface="Calibri"/>
                <a:cs typeface="Calibri"/>
              </a:rPr>
              <a:t>from</a:t>
            </a:r>
            <a:r>
              <a:rPr sz="1800" spc="-45">
                <a:solidFill>
                  <a:srgbClr val="1F1348"/>
                </a:solidFill>
                <a:latin typeface="Calibri"/>
                <a:cs typeface="Calibri"/>
              </a:rPr>
              <a:t> </a:t>
            </a:r>
            <a:r>
              <a:rPr sz="1800" spc="75">
                <a:solidFill>
                  <a:srgbClr val="1F1348"/>
                </a:solidFill>
                <a:latin typeface="Calibri"/>
                <a:cs typeface="Calibri"/>
              </a:rPr>
              <a:t>the</a:t>
            </a:r>
            <a:r>
              <a:rPr sz="1800" spc="-15">
                <a:solidFill>
                  <a:srgbClr val="1F1348"/>
                </a:solidFill>
                <a:latin typeface="Calibri"/>
                <a:cs typeface="Calibri"/>
              </a:rPr>
              <a:t> </a:t>
            </a:r>
            <a:r>
              <a:rPr sz="1800" spc="125">
                <a:solidFill>
                  <a:srgbClr val="1F1348"/>
                </a:solidFill>
                <a:latin typeface="Calibri"/>
                <a:cs typeface="Calibri"/>
              </a:rPr>
              <a:t>process</a:t>
            </a:r>
            <a:r>
              <a:rPr sz="1800" spc="-80">
                <a:solidFill>
                  <a:srgbClr val="1F1348"/>
                </a:solidFill>
                <a:latin typeface="Calibri"/>
                <a:cs typeface="Calibri"/>
              </a:rPr>
              <a:t> </a:t>
            </a:r>
            <a:r>
              <a:rPr sz="1800" spc="130">
                <a:solidFill>
                  <a:srgbClr val="1F1348"/>
                </a:solidFill>
                <a:latin typeface="Calibri"/>
                <a:cs typeface="Calibri"/>
              </a:rPr>
              <a:t>because</a:t>
            </a:r>
            <a:r>
              <a:rPr sz="1800" spc="-10">
                <a:solidFill>
                  <a:srgbClr val="1F1348"/>
                </a:solidFill>
                <a:latin typeface="Calibri"/>
                <a:cs typeface="Calibri"/>
              </a:rPr>
              <a:t> </a:t>
            </a:r>
            <a:r>
              <a:rPr sz="1800" spc="110">
                <a:solidFill>
                  <a:srgbClr val="1F1348"/>
                </a:solidFill>
                <a:latin typeface="Calibri"/>
                <a:cs typeface="Calibri"/>
              </a:rPr>
              <a:t>resources</a:t>
            </a:r>
            <a:r>
              <a:rPr sz="1800" spc="-80">
                <a:solidFill>
                  <a:srgbClr val="1F1348"/>
                </a:solidFill>
                <a:latin typeface="Calibri"/>
                <a:cs typeface="Calibri"/>
              </a:rPr>
              <a:t> </a:t>
            </a:r>
            <a:r>
              <a:rPr sz="1800" spc="114">
                <a:solidFill>
                  <a:srgbClr val="1F1348"/>
                </a:solidFill>
                <a:latin typeface="Calibri"/>
                <a:cs typeface="Calibri"/>
              </a:rPr>
              <a:t>can</a:t>
            </a:r>
            <a:r>
              <a:rPr sz="1800" spc="-25">
                <a:solidFill>
                  <a:srgbClr val="1F1348"/>
                </a:solidFill>
                <a:latin typeface="Calibri"/>
                <a:cs typeface="Calibri"/>
              </a:rPr>
              <a:t> </a:t>
            </a:r>
            <a:r>
              <a:rPr sz="1800" spc="155">
                <a:solidFill>
                  <a:srgbClr val="1F1348"/>
                </a:solidFill>
                <a:latin typeface="Calibri"/>
                <a:cs typeface="Calibri"/>
              </a:rPr>
              <a:t>be</a:t>
            </a:r>
            <a:r>
              <a:rPr sz="1800" spc="65">
                <a:solidFill>
                  <a:srgbClr val="1F1348"/>
                </a:solidFill>
                <a:latin typeface="Calibri"/>
                <a:cs typeface="Calibri"/>
              </a:rPr>
              <a:t> </a:t>
            </a:r>
            <a:r>
              <a:rPr sz="1800" spc="114">
                <a:solidFill>
                  <a:srgbClr val="1F1348"/>
                </a:solidFill>
                <a:latin typeface="Calibri"/>
                <a:cs typeface="Calibri"/>
              </a:rPr>
              <a:t>released</a:t>
            </a:r>
            <a:r>
              <a:rPr sz="1800" spc="-130">
                <a:solidFill>
                  <a:srgbClr val="1F1348"/>
                </a:solidFill>
                <a:latin typeface="Calibri"/>
                <a:cs typeface="Calibri"/>
              </a:rPr>
              <a:t> </a:t>
            </a:r>
            <a:r>
              <a:rPr sz="1800" spc="90">
                <a:solidFill>
                  <a:srgbClr val="1F1348"/>
                </a:solidFill>
                <a:latin typeface="Calibri"/>
                <a:cs typeface="Calibri"/>
              </a:rPr>
              <a:t>only</a:t>
            </a:r>
            <a:r>
              <a:rPr sz="1800" spc="-15">
                <a:solidFill>
                  <a:srgbClr val="1F1348"/>
                </a:solidFill>
                <a:latin typeface="Calibri"/>
                <a:cs typeface="Calibri"/>
              </a:rPr>
              <a:t> </a:t>
            </a:r>
            <a:r>
              <a:rPr sz="1800" spc="70">
                <a:solidFill>
                  <a:srgbClr val="1F1348"/>
                </a:solidFill>
                <a:latin typeface="Calibri"/>
                <a:cs typeface="Calibri"/>
              </a:rPr>
              <a:t>voluntarily</a:t>
            </a:r>
            <a:r>
              <a:rPr sz="1800" spc="-90">
                <a:solidFill>
                  <a:srgbClr val="1F1348"/>
                </a:solidFill>
                <a:latin typeface="Calibri"/>
                <a:cs typeface="Calibri"/>
              </a:rPr>
              <a:t> </a:t>
            </a:r>
            <a:r>
              <a:rPr sz="1800" spc="120">
                <a:solidFill>
                  <a:srgbClr val="1F1348"/>
                </a:solidFill>
                <a:latin typeface="Calibri"/>
                <a:cs typeface="Calibri"/>
              </a:rPr>
              <a:t>by </a:t>
            </a:r>
            <a:r>
              <a:rPr sz="1800" spc="-390">
                <a:solidFill>
                  <a:srgbClr val="1F1348"/>
                </a:solidFill>
                <a:latin typeface="Calibri"/>
                <a:cs typeface="Calibri"/>
              </a:rPr>
              <a:t> </a:t>
            </a:r>
            <a:r>
              <a:rPr sz="1800" spc="75">
                <a:solidFill>
                  <a:srgbClr val="1F1348"/>
                </a:solidFill>
                <a:latin typeface="Calibri"/>
                <a:cs typeface="Calibri"/>
              </a:rPr>
              <a:t>the</a:t>
            </a:r>
            <a:r>
              <a:rPr sz="1800" spc="-25">
                <a:solidFill>
                  <a:srgbClr val="1F1348"/>
                </a:solidFill>
                <a:latin typeface="Calibri"/>
                <a:cs typeface="Calibri"/>
              </a:rPr>
              <a:t> </a:t>
            </a:r>
            <a:r>
              <a:rPr sz="1800" spc="125">
                <a:solidFill>
                  <a:srgbClr val="1F1348"/>
                </a:solidFill>
                <a:latin typeface="Calibri"/>
                <a:cs typeface="Calibri"/>
              </a:rPr>
              <a:t>process</a:t>
            </a:r>
            <a:r>
              <a:rPr sz="1800" spc="-85">
                <a:solidFill>
                  <a:srgbClr val="1F1348"/>
                </a:solidFill>
                <a:latin typeface="Calibri"/>
                <a:cs typeface="Calibri"/>
              </a:rPr>
              <a:t> </a:t>
            </a:r>
            <a:r>
              <a:rPr sz="1800" spc="130">
                <a:solidFill>
                  <a:srgbClr val="1F1348"/>
                </a:solidFill>
                <a:latin typeface="Calibri"/>
                <a:cs typeface="Calibri"/>
              </a:rPr>
              <a:t>holding</a:t>
            </a:r>
            <a:r>
              <a:rPr sz="1800" spc="100">
                <a:solidFill>
                  <a:srgbClr val="1F1348"/>
                </a:solidFill>
                <a:latin typeface="Calibri"/>
                <a:cs typeface="Calibri"/>
              </a:rPr>
              <a:t> </a:t>
            </a:r>
            <a:r>
              <a:rPr sz="1800" spc="75">
                <a:solidFill>
                  <a:srgbClr val="1F1348"/>
                </a:solidFill>
                <a:latin typeface="Calibri"/>
                <a:cs typeface="Calibri"/>
              </a:rPr>
              <a:t>them.</a:t>
            </a:r>
            <a:endParaRPr sz="1800">
              <a:latin typeface="Calibri"/>
              <a:cs typeface="Calibri"/>
            </a:endParaRPr>
          </a:p>
          <a:p>
            <a:pPr marL="12700">
              <a:lnSpc>
                <a:spcPct val="100000"/>
              </a:lnSpc>
              <a:spcBef>
                <a:spcPts val="815"/>
              </a:spcBef>
            </a:pPr>
            <a:r>
              <a:rPr sz="1800" spc="300">
                <a:solidFill>
                  <a:srgbClr val="7061FD"/>
                </a:solidFill>
                <a:latin typeface="Calibri"/>
                <a:cs typeface="Calibri"/>
              </a:rPr>
              <a:t>+</a:t>
            </a:r>
            <a:r>
              <a:rPr sz="1800" spc="175">
                <a:solidFill>
                  <a:srgbClr val="7061FD"/>
                </a:solidFill>
                <a:latin typeface="Calibri"/>
                <a:cs typeface="Calibri"/>
              </a:rPr>
              <a:t> </a:t>
            </a:r>
            <a:r>
              <a:rPr sz="1800" b="1" spc="170">
                <a:solidFill>
                  <a:srgbClr val="1F1348"/>
                </a:solidFill>
                <a:latin typeface="Calibri"/>
                <a:cs typeface="Calibri"/>
              </a:rPr>
              <a:t>4.</a:t>
            </a:r>
            <a:r>
              <a:rPr sz="1800" b="1" spc="-60">
                <a:solidFill>
                  <a:srgbClr val="1F1348"/>
                </a:solidFill>
                <a:latin typeface="Calibri"/>
                <a:cs typeface="Calibri"/>
              </a:rPr>
              <a:t> </a:t>
            </a:r>
            <a:r>
              <a:rPr sz="1800" b="1" spc="135">
                <a:solidFill>
                  <a:srgbClr val="1F1348"/>
                </a:solidFill>
                <a:latin typeface="Calibri"/>
                <a:cs typeface="Calibri"/>
              </a:rPr>
              <a:t>Circular</a:t>
            </a:r>
            <a:r>
              <a:rPr sz="1800" b="1" spc="-80">
                <a:solidFill>
                  <a:srgbClr val="1F1348"/>
                </a:solidFill>
                <a:latin typeface="Calibri"/>
                <a:cs typeface="Calibri"/>
              </a:rPr>
              <a:t> </a:t>
            </a:r>
            <a:r>
              <a:rPr sz="1800" b="1" spc="125">
                <a:solidFill>
                  <a:srgbClr val="1F1348"/>
                </a:solidFill>
                <a:latin typeface="Calibri"/>
                <a:cs typeface="Calibri"/>
              </a:rPr>
              <a:t>wait</a:t>
            </a:r>
            <a:endParaRPr sz="1800">
              <a:latin typeface="Calibri"/>
              <a:cs typeface="Calibri"/>
            </a:endParaRPr>
          </a:p>
          <a:p>
            <a:pPr marL="12700">
              <a:lnSpc>
                <a:spcPct val="100000"/>
              </a:lnSpc>
              <a:spcBef>
                <a:spcPts val="770"/>
              </a:spcBef>
            </a:pPr>
            <a:r>
              <a:rPr sz="1800" spc="300">
                <a:solidFill>
                  <a:srgbClr val="7061FD"/>
                </a:solidFill>
                <a:latin typeface="Calibri"/>
                <a:cs typeface="Calibri"/>
              </a:rPr>
              <a:t>+</a:t>
            </a:r>
            <a:r>
              <a:rPr sz="1800" spc="200">
                <a:solidFill>
                  <a:srgbClr val="7061FD"/>
                </a:solidFill>
                <a:latin typeface="Calibri"/>
                <a:cs typeface="Calibri"/>
              </a:rPr>
              <a:t> </a:t>
            </a:r>
            <a:r>
              <a:rPr sz="1800" spc="45">
                <a:solidFill>
                  <a:srgbClr val="1F1348"/>
                </a:solidFill>
                <a:latin typeface="Calibri"/>
                <a:cs typeface="Calibri"/>
              </a:rPr>
              <a:t>In </a:t>
            </a:r>
            <a:r>
              <a:rPr sz="1800" spc="55">
                <a:solidFill>
                  <a:srgbClr val="1F1348"/>
                </a:solidFill>
                <a:latin typeface="Calibri"/>
                <a:cs typeface="Calibri"/>
              </a:rPr>
              <a:t>this</a:t>
            </a:r>
            <a:r>
              <a:rPr sz="1800" spc="-5">
                <a:solidFill>
                  <a:srgbClr val="1F1348"/>
                </a:solidFill>
                <a:latin typeface="Calibri"/>
                <a:cs typeface="Calibri"/>
              </a:rPr>
              <a:t> </a:t>
            </a:r>
            <a:r>
              <a:rPr sz="1800" spc="90">
                <a:solidFill>
                  <a:srgbClr val="1F1348"/>
                </a:solidFill>
                <a:latin typeface="Calibri"/>
                <a:cs typeface="Calibri"/>
              </a:rPr>
              <a:t>condition,</a:t>
            </a:r>
            <a:r>
              <a:rPr sz="1800" spc="-50">
                <a:solidFill>
                  <a:srgbClr val="1F1348"/>
                </a:solidFill>
                <a:latin typeface="Calibri"/>
                <a:cs typeface="Calibri"/>
              </a:rPr>
              <a:t> </a:t>
            </a:r>
            <a:r>
              <a:rPr sz="1800" spc="75">
                <a:solidFill>
                  <a:srgbClr val="1F1348"/>
                </a:solidFill>
                <a:latin typeface="Calibri"/>
                <a:cs typeface="Calibri"/>
              </a:rPr>
              <a:t>the</a:t>
            </a:r>
            <a:r>
              <a:rPr sz="1800" spc="65">
                <a:solidFill>
                  <a:srgbClr val="1F1348"/>
                </a:solidFill>
                <a:latin typeface="Calibri"/>
                <a:cs typeface="Calibri"/>
              </a:rPr>
              <a:t> </a:t>
            </a:r>
            <a:r>
              <a:rPr sz="1800" spc="75">
                <a:solidFill>
                  <a:srgbClr val="1F1348"/>
                </a:solidFill>
                <a:latin typeface="Calibri"/>
                <a:cs typeface="Calibri"/>
              </a:rPr>
              <a:t>set</a:t>
            </a:r>
            <a:r>
              <a:rPr sz="1800">
                <a:solidFill>
                  <a:srgbClr val="1F1348"/>
                </a:solidFill>
                <a:latin typeface="Calibri"/>
                <a:cs typeface="Calibri"/>
              </a:rPr>
              <a:t> </a:t>
            </a:r>
            <a:r>
              <a:rPr sz="1800" spc="75">
                <a:solidFill>
                  <a:srgbClr val="1F1348"/>
                </a:solidFill>
                <a:latin typeface="Calibri"/>
                <a:cs typeface="Calibri"/>
              </a:rPr>
              <a:t>of</a:t>
            </a:r>
            <a:r>
              <a:rPr sz="1800" spc="35">
                <a:solidFill>
                  <a:srgbClr val="1F1348"/>
                </a:solidFill>
                <a:latin typeface="Calibri"/>
                <a:cs typeface="Calibri"/>
              </a:rPr>
              <a:t> </a:t>
            </a:r>
            <a:r>
              <a:rPr sz="1800" spc="125">
                <a:solidFill>
                  <a:srgbClr val="1F1348"/>
                </a:solidFill>
                <a:latin typeface="Calibri"/>
                <a:cs typeface="Calibri"/>
              </a:rPr>
              <a:t>processes</a:t>
            </a:r>
            <a:r>
              <a:rPr sz="1800" spc="-80">
                <a:solidFill>
                  <a:srgbClr val="1F1348"/>
                </a:solidFill>
                <a:latin typeface="Calibri"/>
                <a:cs typeface="Calibri"/>
              </a:rPr>
              <a:t> </a:t>
            </a:r>
            <a:r>
              <a:rPr sz="1800" spc="95">
                <a:solidFill>
                  <a:srgbClr val="1F1348"/>
                </a:solidFill>
                <a:latin typeface="Calibri"/>
                <a:cs typeface="Calibri"/>
              </a:rPr>
              <a:t>are</a:t>
            </a:r>
            <a:r>
              <a:rPr sz="1800" spc="-85">
                <a:solidFill>
                  <a:srgbClr val="1F1348"/>
                </a:solidFill>
                <a:latin typeface="Calibri"/>
                <a:cs typeface="Calibri"/>
              </a:rPr>
              <a:t> </a:t>
            </a:r>
            <a:r>
              <a:rPr sz="1800" spc="90">
                <a:solidFill>
                  <a:srgbClr val="1F1348"/>
                </a:solidFill>
                <a:latin typeface="Calibri"/>
                <a:cs typeface="Calibri"/>
              </a:rPr>
              <a:t>waiting</a:t>
            </a:r>
            <a:r>
              <a:rPr sz="1800" spc="-40">
                <a:solidFill>
                  <a:srgbClr val="1F1348"/>
                </a:solidFill>
                <a:latin typeface="Calibri"/>
                <a:cs typeface="Calibri"/>
              </a:rPr>
              <a:t> </a:t>
            </a:r>
            <a:r>
              <a:rPr sz="1800" spc="55">
                <a:solidFill>
                  <a:srgbClr val="1F1348"/>
                </a:solidFill>
                <a:latin typeface="Calibri"/>
                <a:cs typeface="Calibri"/>
              </a:rPr>
              <a:t>for</a:t>
            </a:r>
            <a:r>
              <a:rPr sz="1800" spc="70">
                <a:solidFill>
                  <a:srgbClr val="1F1348"/>
                </a:solidFill>
                <a:latin typeface="Calibri"/>
                <a:cs typeface="Calibri"/>
              </a:rPr>
              <a:t> </a:t>
            </a:r>
            <a:r>
              <a:rPr sz="1800" spc="125">
                <a:solidFill>
                  <a:srgbClr val="1F1348"/>
                </a:solidFill>
                <a:latin typeface="Calibri"/>
                <a:cs typeface="Calibri"/>
              </a:rPr>
              <a:t>each</a:t>
            </a:r>
            <a:r>
              <a:rPr sz="1800" spc="-30">
                <a:solidFill>
                  <a:srgbClr val="1F1348"/>
                </a:solidFill>
                <a:latin typeface="Calibri"/>
                <a:cs typeface="Calibri"/>
              </a:rPr>
              <a:t> </a:t>
            </a:r>
            <a:r>
              <a:rPr sz="1800" spc="85">
                <a:solidFill>
                  <a:srgbClr val="1F1348"/>
                </a:solidFill>
                <a:latin typeface="Calibri"/>
                <a:cs typeface="Calibri"/>
              </a:rPr>
              <a:t>other</a:t>
            </a:r>
            <a:r>
              <a:rPr sz="1800" spc="-5">
                <a:solidFill>
                  <a:srgbClr val="1F1348"/>
                </a:solidFill>
                <a:latin typeface="Calibri"/>
                <a:cs typeface="Calibri"/>
              </a:rPr>
              <a:t> </a:t>
            </a:r>
            <a:r>
              <a:rPr sz="1800" spc="65">
                <a:solidFill>
                  <a:srgbClr val="1F1348"/>
                </a:solidFill>
                <a:latin typeface="Calibri"/>
                <a:cs typeface="Calibri"/>
              </a:rPr>
              <a:t>in</a:t>
            </a:r>
            <a:r>
              <a:rPr sz="1800" spc="50">
                <a:solidFill>
                  <a:srgbClr val="1F1348"/>
                </a:solidFill>
                <a:latin typeface="Calibri"/>
                <a:cs typeface="Calibri"/>
              </a:rPr>
              <a:t> </a:t>
            </a:r>
            <a:r>
              <a:rPr sz="1800" spc="75">
                <a:solidFill>
                  <a:srgbClr val="1F1348"/>
                </a:solidFill>
                <a:latin typeface="Calibri"/>
                <a:cs typeface="Calibri"/>
              </a:rPr>
              <a:t>the</a:t>
            </a:r>
            <a:r>
              <a:rPr sz="1800" spc="-15">
                <a:solidFill>
                  <a:srgbClr val="1F1348"/>
                </a:solidFill>
                <a:latin typeface="Calibri"/>
                <a:cs typeface="Calibri"/>
              </a:rPr>
              <a:t> </a:t>
            </a:r>
            <a:r>
              <a:rPr sz="1800" spc="75">
                <a:solidFill>
                  <a:srgbClr val="1F1348"/>
                </a:solidFill>
                <a:latin typeface="Calibri"/>
                <a:cs typeface="Calibri"/>
              </a:rPr>
              <a:t>circular</a:t>
            </a:r>
            <a:r>
              <a:rPr sz="1800" spc="-5">
                <a:solidFill>
                  <a:srgbClr val="1F1348"/>
                </a:solidFill>
                <a:latin typeface="Calibri"/>
                <a:cs typeface="Calibri"/>
              </a:rPr>
              <a:t> </a:t>
            </a:r>
            <a:r>
              <a:rPr sz="1800" spc="65">
                <a:solidFill>
                  <a:srgbClr val="1F1348"/>
                </a:solidFill>
                <a:latin typeface="Calibri"/>
                <a:cs typeface="Calibri"/>
              </a:rPr>
              <a:t>form.</a:t>
            </a:r>
            <a:endParaRPr sz="1800">
              <a:latin typeface="Calibri"/>
              <a:cs typeface="Calibri"/>
            </a:endParaRPr>
          </a:p>
          <a:p>
            <a:pPr marL="241300" marR="106045" indent="-229235">
              <a:lnSpc>
                <a:spcPts val="1950"/>
              </a:lnSpc>
              <a:spcBef>
                <a:spcPts val="1010"/>
              </a:spcBef>
            </a:pPr>
            <a:r>
              <a:rPr sz="1800" spc="300">
                <a:solidFill>
                  <a:srgbClr val="7061FD"/>
                </a:solidFill>
                <a:latin typeface="Calibri"/>
                <a:cs typeface="Calibri"/>
              </a:rPr>
              <a:t>+</a:t>
            </a:r>
            <a:r>
              <a:rPr sz="1800" spc="200">
                <a:solidFill>
                  <a:srgbClr val="7061FD"/>
                </a:solidFill>
                <a:latin typeface="Calibri"/>
                <a:cs typeface="Calibri"/>
              </a:rPr>
              <a:t> </a:t>
            </a:r>
            <a:r>
              <a:rPr sz="1800" spc="135">
                <a:solidFill>
                  <a:srgbClr val="1F1348"/>
                </a:solidFill>
                <a:latin typeface="Calibri"/>
                <a:cs typeface="Calibri"/>
              </a:rPr>
              <a:t>The</a:t>
            </a:r>
            <a:r>
              <a:rPr sz="1800" spc="-20">
                <a:solidFill>
                  <a:srgbClr val="1F1348"/>
                </a:solidFill>
                <a:latin typeface="Calibri"/>
                <a:cs typeface="Calibri"/>
              </a:rPr>
              <a:t> </a:t>
            </a:r>
            <a:r>
              <a:rPr sz="1800" spc="135">
                <a:solidFill>
                  <a:srgbClr val="1F1348"/>
                </a:solidFill>
                <a:latin typeface="Calibri"/>
                <a:cs typeface="Calibri"/>
              </a:rPr>
              <a:t>above</a:t>
            </a:r>
            <a:r>
              <a:rPr sz="1800" spc="-10">
                <a:solidFill>
                  <a:srgbClr val="1F1348"/>
                </a:solidFill>
                <a:latin typeface="Calibri"/>
                <a:cs typeface="Calibri"/>
              </a:rPr>
              <a:t> </a:t>
            </a:r>
            <a:r>
              <a:rPr sz="1800" spc="65">
                <a:solidFill>
                  <a:srgbClr val="1F1348"/>
                </a:solidFill>
                <a:latin typeface="Calibri"/>
                <a:cs typeface="Calibri"/>
              </a:rPr>
              <a:t>four</a:t>
            </a:r>
            <a:r>
              <a:rPr sz="1800" spc="-5">
                <a:solidFill>
                  <a:srgbClr val="1F1348"/>
                </a:solidFill>
                <a:latin typeface="Calibri"/>
                <a:cs typeface="Calibri"/>
              </a:rPr>
              <a:t> </a:t>
            </a:r>
            <a:r>
              <a:rPr sz="1800" spc="100">
                <a:solidFill>
                  <a:srgbClr val="1F1348"/>
                </a:solidFill>
                <a:latin typeface="Calibri"/>
                <a:cs typeface="Calibri"/>
              </a:rPr>
              <a:t>conditions</a:t>
            </a:r>
            <a:r>
              <a:rPr sz="1800" spc="-5">
                <a:solidFill>
                  <a:srgbClr val="1F1348"/>
                </a:solidFill>
                <a:latin typeface="Calibri"/>
                <a:cs typeface="Calibri"/>
              </a:rPr>
              <a:t> </a:t>
            </a:r>
            <a:r>
              <a:rPr sz="1800" spc="95">
                <a:solidFill>
                  <a:srgbClr val="1F1348"/>
                </a:solidFill>
                <a:latin typeface="Calibri"/>
                <a:cs typeface="Calibri"/>
              </a:rPr>
              <a:t>are</a:t>
            </a:r>
            <a:r>
              <a:rPr sz="1800" spc="-15">
                <a:solidFill>
                  <a:srgbClr val="1F1348"/>
                </a:solidFill>
                <a:latin typeface="Calibri"/>
                <a:cs typeface="Calibri"/>
              </a:rPr>
              <a:t> </a:t>
            </a:r>
            <a:r>
              <a:rPr sz="1800" spc="80">
                <a:solidFill>
                  <a:srgbClr val="1F1348"/>
                </a:solidFill>
                <a:latin typeface="Calibri"/>
                <a:cs typeface="Calibri"/>
              </a:rPr>
              <a:t>not</a:t>
            </a:r>
            <a:r>
              <a:rPr sz="1800">
                <a:solidFill>
                  <a:srgbClr val="1F1348"/>
                </a:solidFill>
                <a:latin typeface="Calibri"/>
                <a:cs typeface="Calibri"/>
              </a:rPr>
              <a:t> </a:t>
            </a:r>
            <a:r>
              <a:rPr sz="1800" spc="105">
                <a:solidFill>
                  <a:srgbClr val="1F1348"/>
                </a:solidFill>
                <a:latin typeface="Calibri"/>
                <a:cs typeface="Calibri"/>
              </a:rPr>
              <a:t>completely</a:t>
            </a:r>
            <a:r>
              <a:rPr sz="1800" spc="-15">
                <a:solidFill>
                  <a:srgbClr val="1F1348"/>
                </a:solidFill>
                <a:latin typeface="Calibri"/>
                <a:cs typeface="Calibri"/>
              </a:rPr>
              <a:t> </a:t>
            </a:r>
            <a:r>
              <a:rPr sz="1800" spc="114">
                <a:solidFill>
                  <a:srgbClr val="1F1348"/>
                </a:solidFill>
                <a:latin typeface="Calibri"/>
                <a:cs typeface="Calibri"/>
              </a:rPr>
              <a:t>independent</a:t>
            </a:r>
            <a:r>
              <a:rPr sz="1800" spc="75">
                <a:solidFill>
                  <a:srgbClr val="1F1348"/>
                </a:solidFill>
                <a:latin typeface="Calibri"/>
                <a:cs typeface="Calibri"/>
              </a:rPr>
              <a:t> </a:t>
            </a:r>
            <a:r>
              <a:rPr sz="1800" spc="100">
                <a:solidFill>
                  <a:srgbClr val="1F1348"/>
                </a:solidFill>
                <a:latin typeface="Calibri"/>
                <a:cs typeface="Calibri"/>
              </a:rPr>
              <a:t>as</a:t>
            </a:r>
            <a:r>
              <a:rPr sz="1800" spc="-5">
                <a:solidFill>
                  <a:srgbClr val="1F1348"/>
                </a:solidFill>
                <a:latin typeface="Calibri"/>
                <a:cs typeface="Calibri"/>
              </a:rPr>
              <a:t> </a:t>
            </a:r>
            <a:r>
              <a:rPr sz="1800" spc="75">
                <a:solidFill>
                  <a:srgbClr val="1F1348"/>
                </a:solidFill>
                <a:latin typeface="Calibri"/>
                <a:cs typeface="Calibri"/>
              </a:rPr>
              <a:t>the</a:t>
            </a:r>
            <a:r>
              <a:rPr sz="1800" spc="-20">
                <a:solidFill>
                  <a:srgbClr val="1F1348"/>
                </a:solidFill>
                <a:latin typeface="Calibri"/>
                <a:cs typeface="Calibri"/>
              </a:rPr>
              <a:t> </a:t>
            </a:r>
            <a:r>
              <a:rPr sz="1800" spc="75">
                <a:solidFill>
                  <a:srgbClr val="1F1348"/>
                </a:solidFill>
                <a:latin typeface="Calibri"/>
                <a:cs typeface="Calibri"/>
              </a:rPr>
              <a:t>circular</a:t>
            </a:r>
            <a:r>
              <a:rPr sz="1800" spc="-5">
                <a:solidFill>
                  <a:srgbClr val="1F1348"/>
                </a:solidFill>
                <a:latin typeface="Calibri"/>
                <a:cs typeface="Calibri"/>
              </a:rPr>
              <a:t> </a:t>
            </a:r>
            <a:r>
              <a:rPr sz="1800" spc="40">
                <a:solidFill>
                  <a:srgbClr val="1F1348"/>
                </a:solidFill>
                <a:latin typeface="Calibri"/>
                <a:cs typeface="Calibri"/>
              </a:rPr>
              <a:t>wait</a:t>
            </a:r>
            <a:r>
              <a:rPr sz="1800" spc="75">
                <a:solidFill>
                  <a:srgbClr val="1F1348"/>
                </a:solidFill>
                <a:latin typeface="Calibri"/>
                <a:cs typeface="Calibri"/>
              </a:rPr>
              <a:t> </a:t>
            </a:r>
            <a:r>
              <a:rPr sz="1800" spc="100">
                <a:solidFill>
                  <a:srgbClr val="1F1348"/>
                </a:solidFill>
                <a:latin typeface="Calibri"/>
                <a:cs typeface="Calibri"/>
              </a:rPr>
              <a:t>condition</a:t>
            </a:r>
            <a:r>
              <a:rPr sz="1800" spc="-25">
                <a:solidFill>
                  <a:srgbClr val="1F1348"/>
                </a:solidFill>
                <a:latin typeface="Calibri"/>
                <a:cs typeface="Calibri"/>
              </a:rPr>
              <a:t> </a:t>
            </a:r>
            <a:r>
              <a:rPr sz="1800" spc="95">
                <a:solidFill>
                  <a:srgbClr val="1F1348"/>
                </a:solidFill>
                <a:latin typeface="Calibri"/>
                <a:cs typeface="Calibri"/>
              </a:rPr>
              <a:t>implies</a:t>
            </a:r>
            <a:r>
              <a:rPr sz="1800" spc="70">
                <a:solidFill>
                  <a:srgbClr val="1F1348"/>
                </a:solidFill>
                <a:latin typeface="Calibri"/>
                <a:cs typeface="Calibri"/>
              </a:rPr>
              <a:t> </a:t>
            </a:r>
            <a:r>
              <a:rPr sz="1800" spc="75">
                <a:solidFill>
                  <a:srgbClr val="1F1348"/>
                </a:solidFill>
                <a:latin typeface="Calibri"/>
                <a:cs typeface="Calibri"/>
              </a:rPr>
              <a:t>the </a:t>
            </a:r>
            <a:r>
              <a:rPr sz="1800" spc="-395">
                <a:solidFill>
                  <a:srgbClr val="1F1348"/>
                </a:solidFill>
                <a:latin typeface="Calibri"/>
                <a:cs typeface="Calibri"/>
              </a:rPr>
              <a:t> </a:t>
            </a:r>
            <a:r>
              <a:rPr sz="1800" spc="130">
                <a:solidFill>
                  <a:srgbClr val="1F1348"/>
                </a:solidFill>
                <a:latin typeface="Calibri"/>
                <a:cs typeface="Calibri"/>
              </a:rPr>
              <a:t>hold</a:t>
            </a:r>
            <a:r>
              <a:rPr sz="1800" spc="20">
                <a:solidFill>
                  <a:srgbClr val="1F1348"/>
                </a:solidFill>
                <a:latin typeface="Calibri"/>
                <a:cs typeface="Calibri"/>
              </a:rPr>
              <a:t> </a:t>
            </a:r>
            <a:r>
              <a:rPr sz="1800" spc="135">
                <a:solidFill>
                  <a:srgbClr val="1F1348"/>
                </a:solidFill>
                <a:latin typeface="Calibri"/>
                <a:cs typeface="Calibri"/>
              </a:rPr>
              <a:t>and</a:t>
            </a:r>
            <a:r>
              <a:rPr sz="1800" spc="25">
                <a:solidFill>
                  <a:srgbClr val="1F1348"/>
                </a:solidFill>
                <a:latin typeface="Calibri"/>
                <a:cs typeface="Calibri"/>
              </a:rPr>
              <a:t> </a:t>
            </a:r>
            <a:r>
              <a:rPr sz="1800" spc="40">
                <a:solidFill>
                  <a:srgbClr val="1F1348"/>
                </a:solidFill>
                <a:latin typeface="Calibri"/>
                <a:cs typeface="Calibri"/>
              </a:rPr>
              <a:t>wait</a:t>
            </a:r>
            <a:r>
              <a:rPr sz="1800">
                <a:solidFill>
                  <a:srgbClr val="1F1348"/>
                </a:solidFill>
                <a:latin typeface="Calibri"/>
                <a:cs typeface="Calibri"/>
              </a:rPr>
              <a:t> </a:t>
            </a:r>
            <a:r>
              <a:rPr sz="1800" spc="90">
                <a:solidFill>
                  <a:srgbClr val="1F1348"/>
                </a:solidFill>
                <a:latin typeface="Calibri"/>
                <a:cs typeface="Calibri"/>
              </a:rPr>
              <a:t>condition.</a:t>
            </a:r>
            <a:r>
              <a:rPr sz="1800" spc="-45">
                <a:solidFill>
                  <a:srgbClr val="1F1348"/>
                </a:solidFill>
                <a:latin typeface="Calibri"/>
                <a:cs typeface="Calibri"/>
              </a:rPr>
              <a:t> </a:t>
            </a:r>
            <a:r>
              <a:rPr sz="1800" spc="90">
                <a:solidFill>
                  <a:srgbClr val="1F1348"/>
                </a:solidFill>
                <a:latin typeface="Calibri"/>
                <a:cs typeface="Calibri"/>
              </a:rPr>
              <a:t>We</a:t>
            </a:r>
            <a:r>
              <a:rPr sz="1800" spc="70">
                <a:solidFill>
                  <a:srgbClr val="1F1348"/>
                </a:solidFill>
                <a:latin typeface="Calibri"/>
                <a:cs typeface="Calibri"/>
              </a:rPr>
              <a:t> </a:t>
            </a:r>
            <a:r>
              <a:rPr sz="1800" spc="114">
                <a:solidFill>
                  <a:srgbClr val="1F1348"/>
                </a:solidFill>
                <a:latin typeface="Calibri"/>
                <a:cs typeface="Calibri"/>
              </a:rPr>
              <a:t>emphasize</a:t>
            </a:r>
            <a:r>
              <a:rPr sz="1800" spc="-10">
                <a:solidFill>
                  <a:srgbClr val="1F1348"/>
                </a:solidFill>
                <a:latin typeface="Calibri"/>
                <a:cs typeface="Calibri"/>
              </a:rPr>
              <a:t> </a:t>
            </a:r>
            <a:r>
              <a:rPr sz="1800" spc="135">
                <a:solidFill>
                  <a:srgbClr val="1F1348"/>
                </a:solidFill>
                <a:latin typeface="Calibri"/>
                <a:cs typeface="Calibri"/>
              </a:rPr>
              <a:t>on</a:t>
            </a:r>
            <a:r>
              <a:rPr sz="1800" spc="45">
                <a:solidFill>
                  <a:srgbClr val="1F1348"/>
                </a:solidFill>
                <a:latin typeface="Calibri"/>
                <a:cs typeface="Calibri"/>
              </a:rPr>
              <a:t> </a:t>
            </a:r>
            <a:r>
              <a:rPr sz="1800" spc="75">
                <a:solidFill>
                  <a:srgbClr val="1F1348"/>
                </a:solidFill>
                <a:latin typeface="Calibri"/>
                <a:cs typeface="Calibri"/>
              </a:rPr>
              <a:t>the</a:t>
            </a:r>
            <a:r>
              <a:rPr sz="1800" spc="-15">
                <a:solidFill>
                  <a:srgbClr val="1F1348"/>
                </a:solidFill>
                <a:latin typeface="Calibri"/>
                <a:cs typeface="Calibri"/>
              </a:rPr>
              <a:t> </a:t>
            </a:r>
            <a:r>
              <a:rPr sz="1800" spc="45">
                <a:solidFill>
                  <a:srgbClr val="1F1348"/>
                </a:solidFill>
                <a:latin typeface="Calibri"/>
                <a:cs typeface="Calibri"/>
              </a:rPr>
              <a:t>fact</a:t>
            </a:r>
            <a:r>
              <a:rPr sz="1800" spc="-5">
                <a:solidFill>
                  <a:srgbClr val="1F1348"/>
                </a:solidFill>
                <a:latin typeface="Calibri"/>
                <a:cs typeface="Calibri"/>
              </a:rPr>
              <a:t> </a:t>
            </a:r>
            <a:r>
              <a:rPr sz="1800" spc="40">
                <a:solidFill>
                  <a:srgbClr val="1F1348"/>
                </a:solidFill>
                <a:latin typeface="Calibri"/>
                <a:cs typeface="Calibri"/>
              </a:rPr>
              <a:t>that</a:t>
            </a:r>
            <a:r>
              <a:rPr sz="1800" spc="5">
                <a:solidFill>
                  <a:srgbClr val="1F1348"/>
                </a:solidFill>
                <a:latin typeface="Calibri"/>
                <a:cs typeface="Calibri"/>
              </a:rPr>
              <a:t> </a:t>
            </a:r>
            <a:r>
              <a:rPr sz="1800" spc="60">
                <a:solidFill>
                  <a:srgbClr val="1F1348"/>
                </a:solidFill>
                <a:latin typeface="Calibri"/>
                <a:cs typeface="Calibri"/>
              </a:rPr>
              <a:t>all</a:t>
            </a:r>
            <a:r>
              <a:rPr sz="1800" spc="35">
                <a:solidFill>
                  <a:srgbClr val="1F1348"/>
                </a:solidFill>
                <a:latin typeface="Calibri"/>
                <a:cs typeface="Calibri"/>
              </a:rPr>
              <a:t> </a:t>
            </a:r>
            <a:r>
              <a:rPr sz="1800" spc="65">
                <a:solidFill>
                  <a:srgbClr val="1F1348"/>
                </a:solidFill>
                <a:latin typeface="Calibri"/>
                <a:cs typeface="Calibri"/>
              </a:rPr>
              <a:t>four</a:t>
            </a:r>
            <a:r>
              <a:rPr sz="1800" spc="75">
                <a:solidFill>
                  <a:srgbClr val="1F1348"/>
                </a:solidFill>
                <a:latin typeface="Calibri"/>
                <a:cs typeface="Calibri"/>
              </a:rPr>
              <a:t> </a:t>
            </a:r>
            <a:r>
              <a:rPr sz="1800" spc="100">
                <a:solidFill>
                  <a:srgbClr val="1F1348"/>
                </a:solidFill>
                <a:latin typeface="Calibri"/>
                <a:cs typeface="Calibri"/>
              </a:rPr>
              <a:t>conditions</a:t>
            </a:r>
            <a:r>
              <a:rPr sz="1800" spc="-5">
                <a:solidFill>
                  <a:srgbClr val="1F1348"/>
                </a:solidFill>
                <a:latin typeface="Calibri"/>
                <a:cs typeface="Calibri"/>
              </a:rPr>
              <a:t> </a:t>
            </a:r>
            <a:r>
              <a:rPr sz="1800" spc="75">
                <a:solidFill>
                  <a:srgbClr val="1F1348"/>
                </a:solidFill>
                <a:latin typeface="Calibri"/>
                <a:cs typeface="Calibri"/>
              </a:rPr>
              <a:t>must</a:t>
            </a:r>
            <a:r>
              <a:rPr sz="1800" spc="5">
                <a:solidFill>
                  <a:srgbClr val="1F1348"/>
                </a:solidFill>
                <a:latin typeface="Calibri"/>
                <a:cs typeface="Calibri"/>
              </a:rPr>
              <a:t> </a:t>
            </a:r>
            <a:r>
              <a:rPr sz="1800" spc="130">
                <a:solidFill>
                  <a:srgbClr val="1F1348"/>
                </a:solidFill>
                <a:latin typeface="Calibri"/>
                <a:cs typeface="Calibri"/>
              </a:rPr>
              <a:t>hold</a:t>
            </a:r>
            <a:r>
              <a:rPr sz="1800" spc="20">
                <a:solidFill>
                  <a:srgbClr val="1F1348"/>
                </a:solidFill>
                <a:latin typeface="Calibri"/>
                <a:cs typeface="Calibri"/>
              </a:rPr>
              <a:t> </a:t>
            </a:r>
            <a:r>
              <a:rPr sz="1800" spc="55">
                <a:solidFill>
                  <a:srgbClr val="1F1348"/>
                </a:solidFill>
                <a:latin typeface="Calibri"/>
                <a:cs typeface="Calibri"/>
              </a:rPr>
              <a:t>for</a:t>
            </a:r>
            <a:r>
              <a:rPr sz="1800" spc="-5">
                <a:solidFill>
                  <a:srgbClr val="1F1348"/>
                </a:solidFill>
                <a:latin typeface="Calibri"/>
                <a:cs typeface="Calibri"/>
              </a:rPr>
              <a:t> </a:t>
            </a:r>
            <a:r>
              <a:rPr sz="1800" spc="100">
                <a:solidFill>
                  <a:srgbClr val="1F1348"/>
                </a:solidFill>
                <a:latin typeface="Calibri"/>
                <a:cs typeface="Calibri"/>
              </a:rPr>
              <a:t>a</a:t>
            </a:r>
            <a:r>
              <a:rPr sz="1800" spc="55">
                <a:solidFill>
                  <a:srgbClr val="1F1348"/>
                </a:solidFill>
                <a:latin typeface="Calibri"/>
                <a:cs typeface="Calibri"/>
              </a:rPr>
              <a:t> </a:t>
            </a:r>
            <a:r>
              <a:rPr sz="1800" spc="114">
                <a:solidFill>
                  <a:srgbClr val="1F1348"/>
                </a:solidFill>
                <a:latin typeface="Calibri"/>
                <a:cs typeface="Calibri"/>
              </a:rPr>
              <a:t>deadlock.</a:t>
            </a:r>
            <a:endParaRPr sz="1800">
              <a:latin typeface="Calibri"/>
              <a:cs typeface="Calibri"/>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7B08C01-5F2D-4572-828B-0C5BC02EF6E0}"/>
              </a:ext>
            </a:extLst>
          </p:cNvPr>
          <p:cNvPicPr>
            <a:picLocks noGrp="1" noChangeAspect="1"/>
          </p:cNvPicPr>
          <p:nvPr>
            <p:ph idx="1"/>
          </p:nvPr>
        </p:nvPicPr>
        <p:blipFill>
          <a:blip r:embed="rId2"/>
          <a:srcRect t="7025"/>
          <a:stretch>
            <a:fillRect/>
          </a:stretch>
        </p:blipFill>
        <p:spPr>
          <a:xfrm>
            <a:off x="402586" y="230047"/>
            <a:ext cx="11789414" cy="6627953"/>
          </a:xfrm>
          <a:prstGeom prst="rect">
            <a:avLst/>
          </a:prstGeom>
        </p:spPr>
      </p:pic>
    </p:spTree>
    <p:extLst>
      <p:ext uri="{BB962C8B-B14F-4D97-AF65-F5344CB8AC3E}">
        <p14:creationId xmlns:p14="http://schemas.microsoft.com/office/powerpoint/2010/main" val="40713858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able&#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DD1A16-B5E5-44FB-8DC5-CB71C6D900D3}"/>
              </a:ext>
            </a:extLst>
          </p:cNvPr>
          <p:cNvPicPr>
            <a:picLocks noGrp="1" noChangeAspect="1"/>
          </p:cNvPicPr>
          <p:nvPr>
            <p:ph idx="1"/>
          </p:nvPr>
        </p:nvPicPr>
        <p:blipFill>
          <a:blip r:embed="rId2"/>
          <a:stretch>
            <a:fillRect/>
          </a:stretch>
        </p:blipFill>
        <p:spPr>
          <a:xfrm>
            <a:off x="2154970" y="758952"/>
            <a:ext cx="7882060" cy="5340096"/>
          </a:xfrm>
          <a:prstGeom prst="rect">
            <a:avLst/>
          </a:prstGeom>
        </p:spPr>
      </p:pic>
    </p:spTree>
    <p:extLst>
      <p:ext uri="{BB962C8B-B14F-4D97-AF65-F5344CB8AC3E}">
        <p14:creationId xmlns:p14="http://schemas.microsoft.com/office/powerpoint/2010/main" val="74369030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CCD56A7-1F2D-46D6-AC50-5902E299268F}"/>
              </a:ext>
            </a:extLst>
          </p:cNvPr>
          <p:cNvSpPr>
            <a:spLocks noGrp="1"/>
          </p:cNvSpPr>
          <p:nvPr>
            <p:ph type="title"/>
          </p:nvPr>
        </p:nvSpPr>
        <p:spPr>
          <a:xfrm>
            <a:off x="762000" y="779915"/>
            <a:ext cx="3908996" cy="5337050"/>
          </a:xfrm>
        </p:spPr>
        <p:txBody>
          <a:bodyPr anchor="ctr">
            <a:normAutofit/>
          </a:bodyPr>
          <a:lstStyle>
            <a:defPPr/>
          </a:lstStyle>
          <a:p>
            <a:r>
              <a:rPr lang="en-GB"/>
              <a:t>Static vs Dynamic Loading</a:t>
            </a:r>
            <a:endParaRPr lang="en-US"/>
          </a:p>
          <a:p>
            <a:endParaRPr lang="en-GB">
              <a:cs typeface="Aharoni"/>
            </a:endParaRPr>
          </a:p>
        </p:txBody>
      </p:sp>
      <p:graphicFrame>
        <p:nvGraphicFramePr>
          <p:cNvPr id="14"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1E19A0C-B39E-4554-992E-05BDCA4AADAD}"/>
              </a:ext>
            </a:extLst>
          </p:cNvPr>
          <p:cNvGraphicFramePr>
            <a:graphicFrameLocks noGrp="1"/>
          </p:cNvGraphicFramePr>
          <p:nvPr>
            <p:ph idx="1"/>
            <p:extLst>
              <p:ext uri="{D42A27DB-BD31-4B8C-83A1-F6EECF244321}">
                <p14:modId xmlns:p14="http://schemas.microsoft.com/office/powerpoint/2010/main" val="3911285400"/>
              </p:ext>
            </p:extLst>
          </p:nvPr>
        </p:nvGraphicFramePr>
        <p:xfrm>
          <a:off x="3691015" y="773328"/>
          <a:ext cx="7964245" cy="5624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487923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0FF84D8-E98A-4C57-9E5A-DF415C383DF5}"/>
              </a:ext>
            </a:extLst>
          </p:cNvPr>
          <p:cNvSpPr>
            <a:spLocks noGrp="1"/>
          </p:cNvSpPr>
          <p:nvPr>
            <p:ph type="title"/>
          </p:nvPr>
        </p:nvSpPr>
        <p:spPr>
          <a:xfrm>
            <a:off x="762000" y="1517903"/>
            <a:ext cx="10668000" cy="1345115"/>
          </a:xfrm>
        </p:spPr>
        <p:txBody>
          <a:bodyPr>
            <a:normAutofit/>
          </a:bodyPr>
          <a:lstStyle>
            <a:defPPr/>
          </a:lstStyle>
          <a:p>
            <a:r>
              <a:rPr lang="en-GB"/>
              <a:t>Static vs Dynamic Linking</a:t>
            </a:r>
            <a:endParaRPr lang="en-US"/>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3DED236-7BE6-4194-9C7E-A92FFF8FA5B6}"/>
              </a:ext>
            </a:extLst>
          </p:cNvPr>
          <p:cNvSpPr>
            <a:spLocks noGrp="1"/>
          </p:cNvSpPr>
          <p:nvPr>
            <p:ph idx="1"/>
          </p:nvPr>
        </p:nvSpPr>
        <p:spPr>
          <a:xfrm>
            <a:off x="762000" y="2553279"/>
            <a:ext cx="11243093" cy="4045927"/>
          </a:xfrm>
        </p:spPr>
        <p:txBody>
          <a:bodyPr vert="horz" lIns="91440" tIns="45720" rIns="91440" bIns="45720" rtlCol="0" anchor="t">
            <a:normAutofit/>
          </a:bodyPr>
          <a:lstStyle>
            <a:defPPr/>
          </a:lstStyle>
          <a:p>
            <a:pPr algn="just">
              <a:lnSpc>
                <a:spcPct val="95000"/>
              </a:lnSpc>
            </a:pPr>
            <a:r>
              <a:rPr lang="en-GB" sz="2800">
                <a:ea typeface="+mn-lt"/>
                <a:cs typeface="+mn-lt"/>
              </a:rPr>
              <a:t>when static linking is used, the linker combines all other modules needed by a program into a single executable program to avoid any runtime dependency.</a:t>
            </a:r>
            <a:endParaRPr lang="en-GB" sz="2800"/>
          </a:p>
          <a:p>
            <a:pPr algn="just">
              <a:lnSpc>
                <a:spcPct val="95000"/>
              </a:lnSpc>
            </a:pPr>
            <a:r>
              <a:rPr lang="en-GB" sz="2800">
                <a:ea typeface="+mn-lt"/>
                <a:cs typeface="+mn-lt"/>
              </a:rPr>
              <a:t>When dynamic linking is used, it is not required to link the actual module or library with the program, rather a reference to the dynamic module is provided at the time of compilation and linking. Dynamic Link Libraries (DLL) in Windows and Shared Objects in Unix are good examples of dynamic libraries.</a:t>
            </a:r>
            <a:endParaRPr lang="en-GB" sz="2800"/>
          </a:p>
          <a:p>
            <a:pPr>
              <a:lnSpc>
                <a:spcPct val="95000"/>
              </a:lnSpc>
            </a:pPr>
            <a:endParaRPr lang="en-GB" sz="2400"/>
          </a:p>
        </p:txBody>
      </p:sp>
    </p:spTree>
    <p:extLst>
      <p:ext uri="{BB962C8B-B14F-4D97-AF65-F5344CB8AC3E}">
        <p14:creationId xmlns:p14="http://schemas.microsoft.com/office/powerpoint/2010/main" val="338118641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A4757A2-BF7D-4080-961C-C5B3693ADD8C}"/>
              </a:ext>
            </a:extLst>
          </p:cNvPr>
          <p:cNvSpPr>
            <a:spLocks noGrp="1"/>
          </p:cNvSpPr>
          <p:nvPr>
            <p:ph type="title"/>
          </p:nvPr>
        </p:nvSpPr>
        <p:spPr/>
        <p:txBody>
          <a:bodyPr>
            <a:normAutofit/>
          </a:bodyPr>
          <a:lstStyle>
            <a:defPPr/>
          </a:lstStyle>
          <a:p>
            <a:r>
              <a:rPr lang="en-GB" sz="4400">
                <a:latin typeface="Abadi"/>
                <a:cs typeface="Aharoni"/>
              </a:rPr>
              <a:t>Memory management with swapping</a:t>
            </a:r>
            <a:endParaRPr lang="en-GB" sz="4400">
              <a:latin typeface="Abad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E9E9274-829C-4BDB-BA86-6EF311190DFF}"/>
              </a:ext>
            </a:extLst>
          </p:cNvPr>
          <p:cNvSpPr>
            <a:spLocks noGrp="1"/>
          </p:cNvSpPr>
          <p:nvPr>
            <p:ph idx="1"/>
          </p:nvPr>
        </p:nvSpPr>
        <p:spPr/>
        <p:txBody>
          <a:bodyPr vert="horz" lIns="91440" tIns="45720" rIns="91440" bIns="45720" rtlCol="0" anchor="t">
            <a:normAutofit/>
          </a:bodyPr>
          <a:lstStyle>
            <a:defPPr/>
          </a:lstStyle>
          <a:p>
            <a:r>
              <a:rPr lang="en-GB">
                <a:latin typeface="Aldhabi"/>
                <a:cs typeface="Aldhabi"/>
              </a:rPr>
              <a:t>Swapping</a:t>
            </a:r>
          </a:p>
          <a:p>
            <a:pPr algn="just"/>
            <a:r>
              <a:rPr lang="en-GB">
                <a:ea typeface="+mn-lt"/>
                <a:cs typeface="+mn-lt"/>
              </a:rPr>
              <a:t>Swapping is a mechanism in which a process can be swapped temporarily out of main memory (or move) to secondary storage (disk) and make that memory available to other processes. At some later time, the system swaps back the process from the secondary storage to main memory.</a:t>
            </a:r>
            <a:endParaRPr lang="en-GB"/>
          </a:p>
          <a:p>
            <a:endParaRPr lang="en-GB"/>
          </a:p>
        </p:txBody>
      </p:sp>
    </p:spTree>
    <p:extLst>
      <p:ext uri="{BB962C8B-B14F-4D97-AF65-F5344CB8AC3E}">
        <p14:creationId xmlns:p14="http://schemas.microsoft.com/office/powerpoint/2010/main" val="12878480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A4757A2-BF7D-4080-961C-C5B3693ADD8C}"/>
              </a:ext>
            </a:extLst>
          </p:cNvPr>
          <p:cNvSpPr>
            <a:spLocks noGrp="1"/>
          </p:cNvSpPr>
          <p:nvPr>
            <p:ph type="title"/>
          </p:nvPr>
        </p:nvSpPr>
        <p:spPr>
          <a:xfrm>
            <a:off x="762001" y="755650"/>
            <a:ext cx="4263509" cy="1345115"/>
          </a:xfrm>
        </p:spPr>
        <p:txBody>
          <a:bodyPr>
            <a:normAutofit/>
          </a:bodyPr>
          <a:lstStyle>
            <a:defPPr/>
          </a:lstStyle>
          <a:p>
            <a:r>
              <a:rPr lang="en-GB" sz="3300">
                <a:latin typeface="Abadi"/>
                <a:cs typeface="Aharoni"/>
              </a:rPr>
              <a:t>Memory management with swapping</a:t>
            </a:r>
            <a:endParaRPr lang="en-GB" sz="3300">
              <a:latin typeface="Abad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E9E9274-829C-4BDB-BA86-6EF311190DFF}"/>
              </a:ext>
            </a:extLst>
          </p:cNvPr>
          <p:cNvSpPr>
            <a:spLocks noGrp="1"/>
          </p:cNvSpPr>
          <p:nvPr>
            <p:ph idx="1"/>
          </p:nvPr>
        </p:nvSpPr>
        <p:spPr>
          <a:xfrm>
            <a:off x="762001" y="2207969"/>
            <a:ext cx="4809847" cy="3899360"/>
          </a:xfrm>
        </p:spPr>
        <p:txBody>
          <a:bodyPr vert="horz" lIns="91440" tIns="45720" rIns="91440" bIns="45720" rtlCol="0" anchor="t">
            <a:noAutofit/>
          </a:bodyPr>
          <a:lstStyle>
            <a:defPPr/>
          </a:lstStyle>
          <a:p>
            <a:pPr algn="just">
              <a:lnSpc>
                <a:spcPct val="95000"/>
              </a:lnSpc>
            </a:pPr>
            <a:r>
              <a:rPr lang="en-GB" sz="2800">
                <a:ea typeface="+mn-lt"/>
                <a:cs typeface="+mn-lt"/>
              </a:rPr>
              <a:t>Though performance is usually affected by swapping process but it helps in running multiple and big processes in parallel and that's the reason </a:t>
            </a:r>
            <a:r>
              <a:rPr lang="en-GB" sz="2800" b="1" i="1">
                <a:solidFill>
                  <a:srgbClr val="C00000"/>
                </a:solidFill>
                <a:ea typeface="+mn-lt"/>
                <a:cs typeface="+mn-lt"/>
              </a:rPr>
              <a:t>Swapping is also known as a technique for memory compaction</a:t>
            </a:r>
            <a:r>
              <a:rPr lang="en-GB" sz="2800" i="1">
                <a:solidFill>
                  <a:srgbClr val="C00000"/>
                </a:solidFill>
                <a:ea typeface="+mn-lt"/>
                <a:cs typeface="+mn-lt"/>
              </a:rPr>
              <a:t>.</a:t>
            </a:r>
            <a:endParaRPr lang="en-US" sz="2400" i="1">
              <a:solidFill>
                <a:srgbClr val="C00000"/>
              </a:solidFill>
              <a:ea typeface="+mn-lt"/>
              <a:cs typeface="+mn-lt"/>
            </a:endParaRPr>
          </a:p>
          <a:p>
            <a:pPr>
              <a:lnSpc>
                <a:spcPct val="95000"/>
              </a:lnSpc>
            </a:pPr>
            <a:endParaRPr lang="en-GB" sz="22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59F02B8-4EB8-4FDA-AC60-E109E5284760}"/>
              </a:ext>
            </a:extLst>
          </p:cNvPr>
          <p:cNvPicPr>
            <a:picLocks noChangeAspect="1"/>
          </p:cNvPicPr>
          <p:nvPr/>
        </p:nvPicPr>
        <p:blipFill>
          <a:blip r:embed="rId2"/>
          <a:stretch>
            <a:fillRect/>
          </a:stretch>
        </p:blipFill>
        <p:spPr>
          <a:xfrm>
            <a:off x="5797473" y="151802"/>
            <a:ext cx="5761393" cy="5950548"/>
          </a:xfrm>
          <a:prstGeom prst="rect">
            <a:avLst/>
          </a:prstGeom>
        </p:spPr>
      </p:pic>
    </p:spTree>
    <p:extLst>
      <p:ext uri="{BB962C8B-B14F-4D97-AF65-F5344CB8AC3E}">
        <p14:creationId xmlns:p14="http://schemas.microsoft.com/office/powerpoint/2010/main" val="373844266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34F51C-8415-4594-941E-863267169820}"/>
              </a:ext>
            </a:extLst>
          </p:cNvPr>
          <p:cNvSpPr>
            <a:spLocks noGrp="1"/>
          </p:cNvSpPr>
          <p:nvPr>
            <p:ph type="title"/>
          </p:nvPr>
        </p:nvSpPr>
        <p:spPr>
          <a:xfrm>
            <a:off x="762000" y="1517903"/>
            <a:ext cx="10668000" cy="1345115"/>
          </a:xfrm>
        </p:spPr>
        <p:txBody>
          <a:bodyPr>
            <a:normAutofit/>
          </a:bodyPr>
          <a:lstStyle>
            <a:defPPr/>
          </a:lstStyle>
          <a:p>
            <a:r>
              <a:rPr lang="en-GB" b="1"/>
              <a:t>Benefits of Swapping</a:t>
            </a:r>
            <a:endParaRPr lang="en-US"/>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8D87F5-15C6-4999-9351-988B9E59D797}"/>
              </a:ext>
            </a:extLst>
          </p:cNvPr>
          <p:cNvSpPr>
            <a:spLocks noGrp="1"/>
          </p:cNvSpPr>
          <p:nvPr>
            <p:ph idx="1"/>
          </p:nvPr>
        </p:nvSpPr>
        <p:spPr>
          <a:xfrm>
            <a:off x="762000" y="2438260"/>
            <a:ext cx="10552982" cy="3657739"/>
          </a:xfrm>
        </p:spPr>
        <p:txBody>
          <a:bodyPr vert="horz" lIns="91440" tIns="45720" rIns="91440" bIns="45720" rtlCol="0">
            <a:normAutofit/>
          </a:bodyPr>
          <a:lstStyle>
            <a:defPPr/>
          </a:lstStyle>
          <a:p>
            <a:pPr>
              <a:lnSpc>
                <a:spcPct val="95000"/>
              </a:lnSpc>
            </a:pPr>
            <a:r>
              <a:rPr lang="en-GB" sz="2200">
                <a:ea typeface="+mn-lt"/>
                <a:cs typeface="+mn-lt"/>
              </a:rPr>
              <a:t>It offers a higher degree of multiprogramming.</a:t>
            </a:r>
            <a:endParaRPr lang="en-GB" sz="2200"/>
          </a:p>
          <a:p>
            <a:pPr>
              <a:lnSpc>
                <a:spcPct val="95000"/>
              </a:lnSpc>
            </a:pPr>
            <a:r>
              <a:rPr lang="en-GB" sz="2200">
                <a:ea typeface="+mn-lt"/>
                <a:cs typeface="+mn-lt"/>
              </a:rPr>
              <a:t>Allows dynamic relocation. For example, if address binding at execution time is being used, then processes can be swap in different locations. Else in case of compile and load time bindings, processes should be moved to the same location.</a:t>
            </a:r>
            <a:endParaRPr lang="en-GB" sz="2200"/>
          </a:p>
          <a:p>
            <a:pPr>
              <a:lnSpc>
                <a:spcPct val="95000"/>
              </a:lnSpc>
            </a:pPr>
            <a:r>
              <a:rPr lang="en-GB" sz="2200">
                <a:ea typeface="+mn-lt"/>
                <a:cs typeface="+mn-lt"/>
              </a:rPr>
              <a:t>It helps to get better utilization of memory.</a:t>
            </a:r>
            <a:endParaRPr lang="en-GB" sz="2200"/>
          </a:p>
          <a:p>
            <a:pPr>
              <a:lnSpc>
                <a:spcPct val="95000"/>
              </a:lnSpc>
            </a:pPr>
            <a:r>
              <a:rPr lang="en-GB" sz="2200">
                <a:ea typeface="+mn-lt"/>
                <a:cs typeface="+mn-lt"/>
              </a:rPr>
              <a:t>Minimum wastage of CPU time on completion so it can easily be applied to a priority-based scheduling method to improve its performance.</a:t>
            </a:r>
            <a:endParaRPr lang="en-GB" sz="2200"/>
          </a:p>
          <a:p>
            <a:pPr>
              <a:lnSpc>
                <a:spcPct val="95000"/>
              </a:lnSpc>
            </a:pPr>
            <a:endParaRPr lang="en-GB" sz="2200"/>
          </a:p>
        </p:txBody>
      </p:sp>
    </p:spTree>
    <p:extLst>
      <p:ext uri="{BB962C8B-B14F-4D97-AF65-F5344CB8AC3E}">
        <p14:creationId xmlns:p14="http://schemas.microsoft.com/office/powerpoint/2010/main" val="238983227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4EAFB45-C7F7-4469-8275-961994440FCD}"/>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Bitmaps</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D88162A-D8A8-423D-9D29-195347EDA352}"/>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a:ea typeface="+mn-lt"/>
                <a:cs typeface="+mn-lt"/>
              </a:rPr>
              <a:t>when memory is assigned dynamically , the OS must manage it.</a:t>
            </a:r>
            <a:endParaRPr lang="en-GB"/>
          </a:p>
          <a:p>
            <a:r>
              <a:rPr lang="en-GB">
                <a:ea typeface="+mn-lt"/>
                <a:cs typeface="+mn-lt"/>
              </a:rPr>
              <a:t>in general there are two ways to keep track of memory usage.</a:t>
            </a:r>
            <a:endParaRPr lang="en-GB"/>
          </a:p>
          <a:p>
            <a:r>
              <a:rPr lang="en-GB">
                <a:ea typeface="+mn-lt"/>
                <a:cs typeface="+mn-lt"/>
              </a:rPr>
              <a:t>memory management with bitmap.</a:t>
            </a:r>
            <a:endParaRPr lang="en-GB"/>
          </a:p>
          <a:p>
            <a:r>
              <a:rPr lang="en-GB">
                <a:ea typeface="+mn-lt"/>
                <a:cs typeface="+mn-lt"/>
              </a:rPr>
              <a:t>memory management with linked list.</a:t>
            </a:r>
            <a:endParaRPr lang="en-GB"/>
          </a:p>
        </p:txBody>
      </p:sp>
    </p:spTree>
    <p:extLst>
      <p:ext uri="{BB962C8B-B14F-4D97-AF65-F5344CB8AC3E}">
        <p14:creationId xmlns:p14="http://schemas.microsoft.com/office/powerpoint/2010/main" val="296746302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236FA5C-31FB-4F6E-867F-EB3D41BAFCFB}"/>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Bitmaps</a:t>
            </a:r>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96F9301-2F8A-483F-B0E0-9CADA0F60EBD}"/>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a:ea typeface="+mn-lt"/>
                <a:cs typeface="+mn-lt"/>
              </a:rPr>
              <a:t>- Memory is divided into allocation units and each allocation unit has a bit in the bitmap.</a:t>
            </a:r>
            <a:br>
              <a:rPr lang="en-GB">
                <a:ea typeface="+mn-lt"/>
                <a:cs typeface="+mn-lt"/>
              </a:rPr>
            </a:br>
            <a:r>
              <a:rPr lang="en-GB">
                <a:ea typeface="+mn-lt"/>
                <a:cs typeface="+mn-lt"/>
              </a:rPr>
              <a:t>-</a:t>
            </a:r>
            <a:r>
              <a:rPr lang="en-GB" b="1">
                <a:ea typeface="+mn-lt"/>
                <a:cs typeface="+mn-lt"/>
              </a:rPr>
              <a:t> If the bit is 0, the unit is free.</a:t>
            </a:r>
            <a:r>
              <a:rPr lang="en-GB">
                <a:ea typeface="+mn-lt"/>
                <a:cs typeface="+mn-lt"/>
              </a:rPr>
              <a:t/>
            </a:r>
            <a:br>
              <a:rPr lang="en-GB">
                <a:ea typeface="+mn-lt"/>
                <a:cs typeface="+mn-lt"/>
              </a:rPr>
            </a:br>
            <a:r>
              <a:rPr lang="en-GB">
                <a:ea typeface="+mn-lt"/>
                <a:cs typeface="+mn-lt"/>
              </a:rPr>
              <a:t>- It requires less memory to store bit maps.</a:t>
            </a:r>
            <a:br>
              <a:rPr lang="en-GB">
                <a:ea typeface="+mn-lt"/>
                <a:cs typeface="+mn-lt"/>
              </a:rPr>
            </a:br>
            <a:r>
              <a:rPr lang="en-GB">
                <a:ea typeface="+mn-lt"/>
                <a:cs typeface="+mn-lt"/>
              </a:rPr>
              <a:t>- Searching a bitmap for a run of a given length is a slow operation.</a:t>
            </a:r>
            <a:endParaRPr lang="en-GB"/>
          </a:p>
        </p:txBody>
      </p:sp>
    </p:spTree>
    <p:extLst>
      <p:ext uri="{BB962C8B-B14F-4D97-AF65-F5344CB8AC3E}">
        <p14:creationId xmlns:p14="http://schemas.microsoft.com/office/powerpoint/2010/main" val="421557579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CC874B2-A928-4F7D-8D9E-36A79ABD8D05}"/>
              </a:ext>
            </a:extLst>
          </p:cNvPr>
          <p:cNvSpPr>
            <a:spLocks noGrp="1"/>
          </p:cNvSpPr>
          <p:nvPr>
            <p:ph type="title"/>
          </p:nvPr>
        </p:nvSpPr>
        <p:spPr/>
        <p:txBody>
          <a:bodyPr/>
          <a:lstStyle>
            <a:defPPr/>
          </a:lstStyle>
          <a:p>
            <a:r>
              <a:rPr lang="en-GB">
                <a:latin typeface="Abadi"/>
              </a:rPr>
              <a:t>Memory management with Bitmaps</a:t>
            </a:r>
            <a:endParaRPr lang="en-GB">
              <a:ea typeface="+mj-lt"/>
              <a:cs typeface="+mj-lt"/>
            </a:endParaRPr>
          </a:p>
          <a:p>
            <a:endParaRPr lang="en-GB">
              <a:cs typeface="Aharoni"/>
            </a:endParaRPr>
          </a:p>
        </p:txBody>
      </p:sp>
      <p:pic>
        <p:nvPicPr>
          <p:cNvPr id="4" name="Picture 4" descr="Graphical user interface, application, table&#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2C7E7B-5BAC-450E-94C9-4E9ADD9F1D03}"/>
              </a:ext>
            </a:extLst>
          </p:cNvPr>
          <p:cNvPicPr>
            <a:picLocks noGrp="1" noChangeAspect="1"/>
          </p:cNvPicPr>
          <p:nvPr>
            <p:ph idx="1"/>
          </p:nvPr>
        </p:nvPicPr>
        <p:blipFill>
          <a:blip r:embed="rId2"/>
          <a:stretch>
            <a:fillRect/>
          </a:stretch>
        </p:blipFill>
        <p:spPr>
          <a:xfrm>
            <a:off x="2005931" y="2597989"/>
            <a:ext cx="7377193" cy="3501059"/>
          </a:xfrm>
        </p:spPr>
      </p:pic>
    </p:spTree>
    <p:extLst>
      <p:ext uri="{BB962C8B-B14F-4D97-AF65-F5344CB8AC3E}">
        <p14:creationId xmlns:p14="http://schemas.microsoft.com/office/powerpoint/2010/main" val="30446355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0275" cy="3352800"/>
            <a:chOff x="9525" y="0"/>
            <a:chExt cx="2200275" cy="3352800"/>
          </a:xfrm>
        </p:grpSpPr>
        <p:sp>
          <p:nvSpPr>
            <p:cNvPr id="3" name="object 3"/>
            <p:cNvSpPr/>
            <p:nvPr/>
          </p:nvSpPr>
          <p:spPr>
            <a:xfrm>
              <a:off x="685800" y="0"/>
              <a:ext cx="1323975" cy="600075"/>
            </a:xfrm>
            <a:custGeom>
              <a:avLst/>
              <a:gdLst/>
              <a:ahLst/>
              <a:cxnLst/>
              <a:rect l="l" t="t" r="r" b="b"/>
              <a:pathLst>
                <a:path w="1323975" h="600075">
                  <a:moveTo>
                    <a:pt x="1323975" y="0"/>
                  </a:moveTo>
                  <a:lnTo>
                    <a:pt x="0" y="0"/>
                  </a:lnTo>
                  <a:lnTo>
                    <a:pt x="7391" y="72517"/>
                  </a:lnTo>
                  <a:lnTo>
                    <a:pt x="18927" y="119419"/>
                  </a:lnTo>
                  <a:lnTo>
                    <a:pt x="33771" y="164947"/>
                  </a:lnTo>
                  <a:lnTo>
                    <a:pt x="51789" y="208968"/>
                  </a:lnTo>
                  <a:lnTo>
                    <a:pt x="72845" y="251350"/>
                  </a:lnTo>
                  <a:lnTo>
                    <a:pt x="96805" y="291960"/>
                  </a:lnTo>
                  <a:lnTo>
                    <a:pt x="123536" y="330665"/>
                  </a:lnTo>
                  <a:lnTo>
                    <a:pt x="152902" y="367332"/>
                  </a:lnTo>
                  <a:lnTo>
                    <a:pt x="184768" y="401829"/>
                  </a:lnTo>
                  <a:lnTo>
                    <a:pt x="219002" y="434023"/>
                  </a:lnTo>
                  <a:lnTo>
                    <a:pt x="255467" y="463780"/>
                  </a:lnTo>
                  <a:lnTo>
                    <a:pt x="294031" y="490969"/>
                  </a:lnTo>
                  <a:lnTo>
                    <a:pt x="334557" y="515457"/>
                  </a:lnTo>
                  <a:lnTo>
                    <a:pt x="376913" y="537110"/>
                  </a:lnTo>
                  <a:lnTo>
                    <a:pt x="420963" y="555796"/>
                  </a:lnTo>
                  <a:lnTo>
                    <a:pt x="466573" y="571382"/>
                  </a:lnTo>
                  <a:lnTo>
                    <a:pt x="513608" y="583736"/>
                  </a:lnTo>
                  <a:lnTo>
                    <a:pt x="561935" y="592724"/>
                  </a:lnTo>
                  <a:lnTo>
                    <a:pt x="611418" y="598215"/>
                  </a:lnTo>
                  <a:lnTo>
                    <a:pt x="661924" y="600075"/>
                  </a:lnTo>
                  <a:lnTo>
                    <a:pt x="712450" y="598215"/>
                  </a:lnTo>
                  <a:lnTo>
                    <a:pt x="761951" y="592724"/>
                  </a:lnTo>
                  <a:lnTo>
                    <a:pt x="810293" y="583736"/>
                  </a:lnTo>
                  <a:lnTo>
                    <a:pt x="857341" y="571382"/>
                  </a:lnTo>
                  <a:lnTo>
                    <a:pt x="902962" y="555796"/>
                  </a:lnTo>
                  <a:lnTo>
                    <a:pt x="947022" y="537110"/>
                  </a:lnTo>
                  <a:lnTo>
                    <a:pt x="989385" y="515457"/>
                  </a:lnTo>
                  <a:lnTo>
                    <a:pt x="1029918" y="490969"/>
                  </a:lnTo>
                  <a:lnTo>
                    <a:pt x="1068487" y="463780"/>
                  </a:lnTo>
                  <a:lnTo>
                    <a:pt x="1104957" y="434023"/>
                  </a:lnTo>
                  <a:lnTo>
                    <a:pt x="1139194" y="401829"/>
                  </a:lnTo>
                  <a:lnTo>
                    <a:pt x="1171065" y="367332"/>
                  </a:lnTo>
                  <a:lnTo>
                    <a:pt x="1200434" y="330665"/>
                  </a:lnTo>
                  <a:lnTo>
                    <a:pt x="1227168" y="291960"/>
                  </a:lnTo>
                  <a:lnTo>
                    <a:pt x="1251132" y="251350"/>
                  </a:lnTo>
                  <a:lnTo>
                    <a:pt x="1272192" y="208968"/>
                  </a:lnTo>
                  <a:lnTo>
                    <a:pt x="1290215" y="164947"/>
                  </a:lnTo>
                  <a:lnTo>
                    <a:pt x="1305065" y="119419"/>
                  </a:lnTo>
                  <a:lnTo>
                    <a:pt x="1316608" y="72517"/>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190750" cy="3324225"/>
            </a:xfrm>
            <a:custGeom>
              <a:avLst/>
              <a:gdLst/>
              <a:ahLst/>
              <a:cxnLst/>
              <a:rect l="l" t="t" r="r" b="b"/>
              <a:pathLst>
                <a:path w="2190750" h="3324225">
                  <a:moveTo>
                    <a:pt x="0" y="3324098"/>
                  </a:moveTo>
                  <a:lnTo>
                    <a:pt x="40762" y="3292457"/>
                  </a:lnTo>
                  <a:lnTo>
                    <a:pt x="81430" y="3260709"/>
                  </a:lnTo>
                  <a:lnTo>
                    <a:pt x="121930" y="3228746"/>
                  </a:lnTo>
                  <a:lnTo>
                    <a:pt x="162191" y="3196463"/>
                  </a:lnTo>
                  <a:lnTo>
                    <a:pt x="200599" y="3165272"/>
                  </a:lnTo>
                  <a:lnTo>
                    <a:pt x="238764" y="3133750"/>
                  </a:lnTo>
                  <a:lnTo>
                    <a:pt x="276514" y="3101753"/>
                  </a:lnTo>
                  <a:lnTo>
                    <a:pt x="313677" y="3069139"/>
                  </a:lnTo>
                  <a:lnTo>
                    <a:pt x="350082" y="3035764"/>
                  </a:lnTo>
                  <a:lnTo>
                    <a:pt x="385557" y="3001485"/>
                  </a:lnTo>
                  <a:lnTo>
                    <a:pt x="419930" y="2966158"/>
                  </a:lnTo>
                  <a:lnTo>
                    <a:pt x="453029" y="2929641"/>
                  </a:lnTo>
                  <a:lnTo>
                    <a:pt x="484682" y="2891790"/>
                  </a:lnTo>
                  <a:lnTo>
                    <a:pt x="509366" y="2860226"/>
                  </a:lnTo>
                  <a:lnTo>
                    <a:pt x="533914" y="2828639"/>
                  </a:lnTo>
                  <a:lnTo>
                    <a:pt x="559138" y="2797671"/>
                  </a:lnTo>
                  <a:lnTo>
                    <a:pt x="585851" y="2767965"/>
                  </a:lnTo>
                  <a:lnTo>
                    <a:pt x="626706" y="2729787"/>
                  </a:lnTo>
                  <a:lnTo>
                    <a:pt x="670901" y="2695527"/>
                  </a:lnTo>
                  <a:lnTo>
                    <a:pt x="717408" y="2664148"/>
                  </a:lnTo>
                  <a:lnTo>
                    <a:pt x="765200" y="2634615"/>
                  </a:lnTo>
                  <a:lnTo>
                    <a:pt x="810360" y="2607935"/>
                  </a:lnTo>
                  <a:lnTo>
                    <a:pt x="855985" y="2582085"/>
                  </a:lnTo>
                  <a:lnTo>
                    <a:pt x="902118" y="2557192"/>
                  </a:lnTo>
                  <a:lnTo>
                    <a:pt x="948804" y="2533384"/>
                  </a:lnTo>
                  <a:lnTo>
                    <a:pt x="996086" y="2510790"/>
                  </a:lnTo>
                  <a:lnTo>
                    <a:pt x="1033303" y="2493823"/>
                  </a:lnTo>
                  <a:lnTo>
                    <a:pt x="1070290" y="2476500"/>
                  </a:lnTo>
                  <a:lnTo>
                    <a:pt x="1106437" y="2457747"/>
                  </a:lnTo>
                  <a:lnTo>
                    <a:pt x="1141133" y="2436495"/>
                  </a:lnTo>
                  <a:lnTo>
                    <a:pt x="1177872" y="2408326"/>
                  </a:lnTo>
                  <a:lnTo>
                    <a:pt x="1211545" y="2376598"/>
                  </a:lnTo>
                  <a:lnTo>
                    <a:pt x="1242688" y="2342179"/>
                  </a:lnTo>
                  <a:lnTo>
                    <a:pt x="1271841" y="2305939"/>
                  </a:lnTo>
                  <a:lnTo>
                    <a:pt x="1300279" y="2267442"/>
                  </a:lnTo>
                  <a:lnTo>
                    <a:pt x="1327177" y="2227885"/>
                  </a:lnTo>
                  <a:lnTo>
                    <a:pt x="1352597" y="2187360"/>
                  </a:lnTo>
                  <a:lnTo>
                    <a:pt x="1376603" y="2145957"/>
                  </a:lnTo>
                  <a:lnTo>
                    <a:pt x="1399256" y="2103768"/>
                  </a:lnTo>
                  <a:lnTo>
                    <a:pt x="1420618" y="2060883"/>
                  </a:lnTo>
                  <a:lnTo>
                    <a:pt x="1440751" y="2017395"/>
                  </a:lnTo>
                  <a:lnTo>
                    <a:pt x="1459660" y="1973639"/>
                  </a:lnTo>
                  <a:lnTo>
                    <a:pt x="1477629" y="1929479"/>
                  </a:lnTo>
                  <a:lnTo>
                    <a:pt x="1494811" y="1884985"/>
                  </a:lnTo>
                  <a:lnTo>
                    <a:pt x="1511363" y="1840229"/>
                  </a:lnTo>
                  <a:lnTo>
                    <a:pt x="1529426" y="1790206"/>
                  </a:lnTo>
                  <a:lnTo>
                    <a:pt x="1547746" y="1740309"/>
                  </a:lnTo>
                  <a:lnTo>
                    <a:pt x="1567005" y="1690877"/>
                  </a:lnTo>
                  <a:lnTo>
                    <a:pt x="1587883" y="1642251"/>
                  </a:lnTo>
                  <a:lnTo>
                    <a:pt x="1611061" y="1594767"/>
                  </a:lnTo>
                  <a:lnTo>
                    <a:pt x="1637220" y="1548764"/>
                  </a:lnTo>
                  <a:lnTo>
                    <a:pt x="1664809" y="1507392"/>
                  </a:lnTo>
                  <a:lnTo>
                    <a:pt x="1694652" y="1467640"/>
                  </a:lnTo>
                  <a:lnTo>
                    <a:pt x="1726041" y="1428988"/>
                  </a:lnTo>
                  <a:lnTo>
                    <a:pt x="1758265" y="1390918"/>
                  </a:lnTo>
                  <a:lnTo>
                    <a:pt x="1790617" y="1352911"/>
                  </a:lnTo>
                  <a:lnTo>
                    <a:pt x="1822386" y="1314450"/>
                  </a:lnTo>
                  <a:lnTo>
                    <a:pt x="1851288" y="1277399"/>
                  </a:lnTo>
                  <a:lnTo>
                    <a:pt x="1879193" y="1239618"/>
                  </a:lnTo>
                  <a:lnTo>
                    <a:pt x="1906285" y="1201245"/>
                  </a:lnTo>
                  <a:lnTo>
                    <a:pt x="1932754" y="1162416"/>
                  </a:lnTo>
                  <a:lnTo>
                    <a:pt x="1958785" y="1123270"/>
                  </a:lnTo>
                  <a:lnTo>
                    <a:pt x="1984565" y="1083945"/>
                  </a:lnTo>
                  <a:lnTo>
                    <a:pt x="2012797" y="1040492"/>
                  </a:lnTo>
                  <a:lnTo>
                    <a:pt x="2040497" y="996714"/>
                  </a:lnTo>
                  <a:lnTo>
                    <a:pt x="2067131" y="952372"/>
                  </a:lnTo>
                  <a:lnTo>
                    <a:pt x="2092167" y="907226"/>
                  </a:lnTo>
                  <a:lnTo>
                    <a:pt x="2115072" y="861036"/>
                  </a:lnTo>
                  <a:lnTo>
                    <a:pt x="2135314" y="813562"/>
                  </a:lnTo>
                  <a:lnTo>
                    <a:pt x="2150602" y="770286"/>
                  </a:lnTo>
                  <a:lnTo>
                    <a:pt x="2163318" y="726249"/>
                  </a:lnTo>
                  <a:lnTo>
                    <a:pt x="2173462" y="681545"/>
                  </a:lnTo>
                  <a:lnTo>
                    <a:pt x="2181034" y="636270"/>
                  </a:lnTo>
                  <a:lnTo>
                    <a:pt x="2186007" y="593605"/>
                  </a:lnTo>
                  <a:lnTo>
                    <a:pt x="2189099" y="550799"/>
                  </a:lnTo>
                  <a:lnTo>
                    <a:pt x="2190571" y="507896"/>
                  </a:lnTo>
                  <a:lnTo>
                    <a:pt x="2190686" y="464947"/>
                  </a:lnTo>
                  <a:lnTo>
                    <a:pt x="2189442" y="420683"/>
                  </a:lnTo>
                  <a:lnTo>
                    <a:pt x="2186352" y="376586"/>
                  </a:lnTo>
                  <a:lnTo>
                    <a:pt x="2180667" y="332823"/>
                  </a:lnTo>
                  <a:lnTo>
                    <a:pt x="2171636" y="289559"/>
                  </a:lnTo>
                  <a:lnTo>
                    <a:pt x="2143718" y="201132"/>
                  </a:lnTo>
                  <a:lnTo>
                    <a:pt x="2107930" y="106394"/>
                  </a:lnTo>
                  <a:lnTo>
                    <a:pt x="2077071" y="30849"/>
                  </a:lnTo>
                  <a:lnTo>
                    <a:pt x="2063940" y="0"/>
                  </a:lnTo>
                </a:path>
                <a:path w="2190750" h="3324225">
                  <a:moveTo>
                    <a:pt x="0" y="3076575"/>
                  </a:moveTo>
                  <a:lnTo>
                    <a:pt x="34712" y="3043002"/>
                  </a:lnTo>
                  <a:lnTo>
                    <a:pt x="73365" y="3004101"/>
                  </a:lnTo>
                  <a:lnTo>
                    <a:pt x="112878" y="2962988"/>
                  </a:lnTo>
                  <a:lnTo>
                    <a:pt x="150168" y="2922776"/>
                  </a:lnTo>
                  <a:lnTo>
                    <a:pt x="182156" y="2886583"/>
                  </a:lnTo>
                  <a:lnTo>
                    <a:pt x="212887" y="2848819"/>
                  </a:lnTo>
                  <a:lnTo>
                    <a:pt x="242418" y="2810086"/>
                  </a:lnTo>
                  <a:lnTo>
                    <a:pt x="271663" y="2771121"/>
                  </a:lnTo>
                  <a:lnTo>
                    <a:pt x="301541" y="2732663"/>
                  </a:lnTo>
                  <a:lnTo>
                    <a:pt x="332968" y="2695448"/>
                  </a:lnTo>
                  <a:lnTo>
                    <a:pt x="359254" y="2667623"/>
                  </a:lnTo>
                  <a:lnTo>
                    <a:pt x="386486" y="2640679"/>
                  </a:lnTo>
                  <a:lnTo>
                    <a:pt x="414003" y="2613973"/>
                  </a:lnTo>
                  <a:lnTo>
                    <a:pt x="441147" y="2586863"/>
                  </a:lnTo>
                  <a:lnTo>
                    <a:pt x="474346" y="2551557"/>
                  </a:lnTo>
                  <a:lnTo>
                    <a:pt x="506830" y="2515584"/>
                  </a:lnTo>
                  <a:lnTo>
                    <a:pt x="539254" y="2479563"/>
                  </a:lnTo>
                  <a:lnTo>
                    <a:pt x="572274" y="2444115"/>
                  </a:lnTo>
                  <a:lnTo>
                    <a:pt x="591698" y="2424237"/>
                  </a:lnTo>
                  <a:lnTo>
                    <a:pt x="611401" y="2404633"/>
                  </a:lnTo>
                  <a:lnTo>
                    <a:pt x="631140" y="2385054"/>
                  </a:lnTo>
                  <a:lnTo>
                    <a:pt x="650671" y="2365248"/>
                  </a:lnTo>
                  <a:lnTo>
                    <a:pt x="685653" y="2328253"/>
                  </a:lnTo>
                  <a:lnTo>
                    <a:pt x="719872" y="2290556"/>
                  </a:lnTo>
                  <a:lnTo>
                    <a:pt x="753536" y="2252358"/>
                  </a:lnTo>
                  <a:lnTo>
                    <a:pt x="786853" y="2213864"/>
                  </a:lnTo>
                  <a:lnTo>
                    <a:pt x="812906" y="2183530"/>
                  </a:lnTo>
                  <a:lnTo>
                    <a:pt x="838950" y="2153221"/>
                  </a:lnTo>
                  <a:lnTo>
                    <a:pt x="864854" y="2122816"/>
                  </a:lnTo>
                  <a:lnTo>
                    <a:pt x="890485" y="2092198"/>
                  </a:lnTo>
                  <a:lnTo>
                    <a:pt x="933315" y="2039143"/>
                  </a:lnTo>
                  <a:lnTo>
                    <a:pt x="973924" y="1984375"/>
                  </a:lnTo>
                  <a:lnTo>
                    <a:pt x="1000858" y="1943956"/>
                  </a:lnTo>
                  <a:lnTo>
                    <a:pt x="1026290" y="1902580"/>
                  </a:lnTo>
                  <a:lnTo>
                    <a:pt x="1050633" y="1860510"/>
                  </a:lnTo>
                  <a:lnTo>
                    <a:pt x="1074294" y="1818007"/>
                  </a:lnTo>
                  <a:lnTo>
                    <a:pt x="1097686" y="1775333"/>
                  </a:lnTo>
                  <a:lnTo>
                    <a:pt x="1132911" y="1710181"/>
                  </a:lnTo>
                  <a:lnTo>
                    <a:pt x="1167384" y="1644650"/>
                  </a:lnTo>
                  <a:lnTo>
                    <a:pt x="1183443" y="1613548"/>
                  </a:lnTo>
                  <a:lnTo>
                    <a:pt x="1199813" y="1582626"/>
                  </a:lnTo>
                  <a:lnTo>
                    <a:pt x="1236129" y="1522984"/>
                  </a:lnTo>
                  <a:lnTo>
                    <a:pt x="1264586" y="1485608"/>
                  </a:lnTo>
                  <a:lnTo>
                    <a:pt x="1295459" y="1450293"/>
                  </a:lnTo>
                  <a:lnTo>
                    <a:pt x="1327967" y="1416355"/>
                  </a:lnTo>
                  <a:lnTo>
                    <a:pt x="1361333" y="1383113"/>
                  </a:lnTo>
                  <a:lnTo>
                    <a:pt x="1394777" y="1349883"/>
                  </a:lnTo>
                  <a:lnTo>
                    <a:pt x="1422816" y="1321208"/>
                  </a:lnTo>
                  <a:lnTo>
                    <a:pt x="1450784" y="1292415"/>
                  </a:lnTo>
                  <a:lnTo>
                    <a:pt x="1479038" y="1263907"/>
                  </a:lnTo>
                  <a:lnTo>
                    <a:pt x="1507934" y="1236090"/>
                  </a:lnTo>
                  <a:lnTo>
                    <a:pt x="1545060" y="1202674"/>
                  </a:lnTo>
                  <a:lnTo>
                    <a:pt x="1582626" y="1169733"/>
                  </a:lnTo>
                  <a:lnTo>
                    <a:pt x="1619644" y="1136221"/>
                  </a:lnTo>
                  <a:lnTo>
                    <a:pt x="1655127" y="1101089"/>
                  </a:lnTo>
                  <a:lnTo>
                    <a:pt x="1692155" y="1059162"/>
                  </a:lnTo>
                  <a:lnTo>
                    <a:pt x="1726850" y="1015222"/>
                  </a:lnTo>
                  <a:lnTo>
                    <a:pt x="1760069" y="970020"/>
                  </a:lnTo>
                  <a:lnTo>
                    <a:pt x="1792668" y="924306"/>
                  </a:lnTo>
                  <a:lnTo>
                    <a:pt x="1829054" y="872347"/>
                  </a:lnTo>
                  <a:lnTo>
                    <a:pt x="1862391" y="818388"/>
                  </a:lnTo>
                  <a:lnTo>
                    <a:pt x="1892871" y="754888"/>
                  </a:lnTo>
                  <a:lnTo>
                    <a:pt x="1919160" y="689483"/>
                  </a:lnTo>
                  <a:lnTo>
                    <a:pt x="1942925" y="627935"/>
                  </a:lnTo>
                  <a:lnTo>
                    <a:pt x="1962213" y="565150"/>
                  </a:lnTo>
                  <a:lnTo>
                    <a:pt x="1970678" y="513125"/>
                  </a:lnTo>
                  <a:lnTo>
                    <a:pt x="1971611" y="495553"/>
                  </a:lnTo>
                  <a:lnTo>
                    <a:pt x="1970347" y="450470"/>
                  </a:lnTo>
                  <a:lnTo>
                    <a:pt x="1964642" y="405780"/>
                  </a:lnTo>
                  <a:lnTo>
                    <a:pt x="1954484" y="361876"/>
                  </a:lnTo>
                  <a:lnTo>
                    <a:pt x="1939861" y="319150"/>
                  </a:lnTo>
                  <a:lnTo>
                    <a:pt x="1880153" y="214741"/>
                  </a:lnTo>
                  <a:lnTo>
                    <a:pt x="1799193" y="111093"/>
                  </a:lnTo>
                  <a:lnTo>
                    <a:pt x="1727924" y="31686"/>
                  </a:lnTo>
                  <a:lnTo>
                    <a:pt x="1697291" y="0"/>
                  </a:lnTo>
                </a:path>
                <a:path w="2190750" h="3324225">
                  <a:moveTo>
                    <a:pt x="1141018" y="0"/>
                  </a:moveTo>
                  <a:lnTo>
                    <a:pt x="1179048" y="81581"/>
                  </a:lnTo>
                  <a:lnTo>
                    <a:pt x="1204151" y="133320"/>
                  </a:lnTo>
                  <a:lnTo>
                    <a:pt x="1230306" y="178450"/>
                  </a:lnTo>
                  <a:lnTo>
                    <a:pt x="1258962" y="205882"/>
                  </a:lnTo>
                  <a:lnTo>
                    <a:pt x="1311779" y="246629"/>
                  </a:lnTo>
                  <a:lnTo>
                    <a:pt x="1348986" y="274875"/>
                  </a:lnTo>
                  <a:lnTo>
                    <a:pt x="1385601" y="303720"/>
                  </a:lnTo>
                  <a:lnTo>
                    <a:pt x="1420967" y="333835"/>
                  </a:lnTo>
                  <a:lnTo>
                    <a:pt x="1454428" y="365891"/>
                  </a:lnTo>
                  <a:lnTo>
                    <a:pt x="1485328" y="400558"/>
                  </a:lnTo>
                  <a:lnTo>
                    <a:pt x="1517473" y="445123"/>
                  </a:lnTo>
                  <a:lnTo>
                    <a:pt x="1543510" y="493045"/>
                  </a:lnTo>
                  <a:lnTo>
                    <a:pt x="1561855" y="543968"/>
                  </a:lnTo>
                  <a:lnTo>
                    <a:pt x="1570926" y="597535"/>
                  </a:lnTo>
                  <a:lnTo>
                    <a:pt x="1569908" y="650220"/>
                  </a:lnTo>
                  <a:lnTo>
                    <a:pt x="1560306" y="701928"/>
                  </a:lnTo>
                  <a:lnTo>
                    <a:pt x="1543726" y="752304"/>
                  </a:lnTo>
                  <a:lnTo>
                    <a:pt x="1521777" y="800988"/>
                  </a:lnTo>
                  <a:lnTo>
                    <a:pt x="1496065" y="847179"/>
                  </a:lnTo>
                  <a:lnTo>
                    <a:pt x="1466675" y="890952"/>
                  </a:lnTo>
                  <a:lnTo>
                    <a:pt x="1433498" y="931844"/>
                  </a:lnTo>
                  <a:lnTo>
                    <a:pt x="1396428" y="969390"/>
                  </a:lnTo>
                  <a:lnTo>
                    <a:pt x="1357194" y="1001946"/>
                  </a:lnTo>
                  <a:lnTo>
                    <a:pt x="1315253" y="1030859"/>
                  </a:lnTo>
                  <a:lnTo>
                    <a:pt x="1271087" y="1056437"/>
                  </a:lnTo>
                  <a:lnTo>
                    <a:pt x="1225181" y="1078991"/>
                  </a:lnTo>
                  <a:lnTo>
                    <a:pt x="1179526" y="1098440"/>
                  </a:lnTo>
                  <a:lnTo>
                    <a:pt x="1133459" y="1116853"/>
                  </a:lnTo>
                  <a:lnTo>
                    <a:pt x="1087653" y="1135766"/>
                  </a:lnTo>
                  <a:lnTo>
                    <a:pt x="1042784" y="1156715"/>
                  </a:lnTo>
                  <a:lnTo>
                    <a:pt x="981606" y="1193625"/>
                  </a:lnTo>
                  <a:lnTo>
                    <a:pt x="928573" y="1240916"/>
                  </a:lnTo>
                  <a:lnTo>
                    <a:pt x="904825" y="1271656"/>
                  </a:lnTo>
                  <a:lnTo>
                    <a:pt x="884751" y="1304909"/>
                  </a:lnTo>
                  <a:lnTo>
                    <a:pt x="867554" y="1339947"/>
                  </a:lnTo>
                  <a:lnTo>
                    <a:pt x="852436" y="1376045"/>
                  </a:lnTo>
                  <a:lnTo>
                    <a:pt x="835212" y="1422282"/>
                  </a:lnTo>
                  <a:lnTo>
                    <a:pt x="819484" y="1469056"/>
                  </a:lnTo>
                  <a:lnTo>
                    <a:pt x="804764" y="1516187"/>
                  </a:lnTo>
                  <a:lnTo>
                    <a:pt x="790562" y="1563497"/>
                  </a:lnTo>
                  <a:lnTo>
                    <a:pt x="779604" y="1600362"/>
                  </a:lnTo>
                  <a:lnTo>
                    <a:pt x="768757" y="1637252"/>
                  </a:lnTo>
                  <a:lnTo>
                    <a:pt x="758113" y="1674189"/>
                  </a:lnTo>
                  <a:lnTo>
                    <a:pt x="747763" y="1711198"/>
                  </a:lnTo>
                  <a:lnTo>
                    <a:pt x="736058" y="1754181"/>
                  </a:lnTo>
                  <a:lnTo>
                    <a:pt x="723979" y="1797034"/>
                  </a:lnTo>
                  <a:lnTo>
                    <a:pt x="710705" y="1839481"/>
                  </a:lnTo>
                  <a:lnTo>
                    <a:pt x="695413" y="1881251"/>
                  </a:lnTo>
                  <a:lnTo>
                    <a:pt x="676820" y="1923490"/>
                  </a:lnTo>
                  <a:lnTo>
                    <a:pt x="655928" y="1964658"/>
                  </a:lnTo>
                  <a:lnTo>
                    <a:pt x="633375" y="2005016"/>
                  </a:lnTo>
                  <a:lnTo>
                    <a:pt x="609803" y="2044827"/>
                  </a:lnTo>
                  <a:lnTo>
                    <a:pt x="573260" y="2104151"/>
                  </a:lnTo>
                  <a:lnTo>
                    <a:pt x="535241" y="2162429"/>
                  </a:lnTo>
                  <a:lnTo>
                    <a:pt x="505058" y="2205998"/>
                  </a:lnTo>
                  <a:lnTo>
                    <a:pt x="473701" y="2248701"/>
                  </a:lnTo>
                  <a:lnTo>
                    <a:pt x="441104" y="2290435"/>
                  </a:lnTo>
                  <a:lnTo>
                    <a:pt x="407199" y="2331097"/>
                  </a:lnTo>
                  <a:lnTo>
                    <a:pt x="371919" y="2370582"/>
                  </a:lnTo>
                  <a:lnTo>
                    <a:pt x="339564" y="2404481"/>
                  </a:lnTo>
                  <a:lnTo>
                    <a:pt x="306477" y="2437653"/>
                  </a:lnTo>
                  <a:lnTo>
                    <a:pt x="273012" y="2470469"/>
                  </a:lnTo>
                  <a:lnTo>
                    <a:pt x="239522" y="2503297"/>
                  </a:lnTo>
                  <a:lnTo>
                    <a:pt x="210803" y="2531693"/>
                  </a:lnTo>
                  <a:lnTo>
                    <a:pt x="182254" y="2560256"/>
                  </a:lnTo>
                  <a:lnTo>
                    <a:pt x="153786" y="2588914"/>
                  </a:lnTo>
                  <a:lnTo>
                    <a:pt x="125310" y="2617597"/>
                  </a:lnTo>
                  <a:lnTo>
                    <a:pt x="96406" y="2646628"/>
                  </a:lnTo>
                  <a:lnTo>
                    <a:pt x="67466" y="2675636"/>
                  </a:lnTo>
                  <a:lnTo>
                    <a:pt x="38501" y="2704643"/>
                  </a:lnTo>
                  <a:lnTo>
                    <a:pt x="9525" y="2733675"/>
                  </a:lnTo>
                </a:path>
                <a:path w="2190750" h="3324225">
                  <a:moveTo>
                    <a:pt x="0" y="2638425"/>
                  </a:moveTo>
                  <a:lnTo>
                    <a:pt x="24675" y="2614074"/>
                  </a:lnTo>
                  <a:lnTo>
                    <a:pt x="56960" y="2582444"/>
                  </a:lnTo>
                  <a:lnTo>
                    <a:pt x="94662" y="2545597"/>
                  </a:lnTo>
                  <a:lnTo>
                    <a:pt x="135591" y="2505595"/>
                  </a:lnTo>
                  <a:lnTo>
                    <a:pt x="177555" y="2464502"/>
                  </a:lnTo>
                  <a:lnTo>
                    <a:pt x="218363" y="2424378"/>
                  </a:lnTo>
                  <a:lnTo>
                    <a:pt x="255824" y="2387286"/>
                  </a:lnTo>
                  <a:lnTo>
                    <a:pt x="287745" y="2355289"/>
                  </a:lnTo>
                  <a:lnTo>
                    <a:pt x="346269" y="2293801"/>
                  </a:lnTo>
                  <a:lnTo>
                    <a:pt x="379817" y="2256423"/>
                  </a:lnTo>
                  <a:lnTo>
                    <a:pt x="412364" y="2218197"/>
                  </a:lnTo>
                  <a:lnTo>
                    <a:pt x="443692" y="2179009"/>
                  </a:lnTo>
                  <a:lnTo>
                    <a:pt x="473586" y="2138741"/>
                  </a:lnTo>
                  <a:lnTo>
                    <a:pt x="501827" y="2097278"/>
                  </a:lnTo>
                  <a:lnTo>
                    <a:pt x="526543" y="2057314"/>
                  </a:lnTo>
                  <a:lnTo>
                    <a:pt x="549445" y="2016331"/>
                  </a:lnTo>
                  <a:lnTo>
                    <a:pt x="570493" y="1974389"/>
                  </a:lnTo>
                  <a:lnTo>
                    <a:pt x="589646" y="1931547"/>
                  </a:lnTo>
                  <a:lnTo>
                    <a:pt x="606865" y="1887866"/>
                  </a:lnTo>
                  <a:lnTo>
                    <a:pt x="622109" y="1843404"/>
                  </a:lnTo>
                  <a:lnTo>
                    <a:pt x="636749" y="1793358"/>
                  </a:lnTo>
                  <a:lnTo>
                    <a:pt x="649339" y="1742791"/>
                  </a:lnTo>
                  <a:lnTo>
                    <a:pt x="660352" y="1691822"/>
                  </a:lnTo>
                  <a:lnTo>
                    <a:pt x="670260" y="1640569"/>
                  </a:lnTo>
                  <a:lnTo>
                    <a:pt x="679536" y="1589149"/>
                  </a:lnTo>
                  <a:lnTo>
                    <a:pt x="688652" y="1537680"/>
                  </a:lnTo>
                  <a:lnTo>
                    <a:pt x="698080" y="1486281"/>
                  </a:lnTo>
                  <a:lnTo>
                    <a:pt x="707726" y="1437814"/>
                  </a:lnTo>
                  <a:lnTo>
                    <a:pt x="718095" y="1389482"/>
                  </a:lnTo>
                  <a:lnTo>
                    <a:pt x="729023" y="1341266"/>
                  </a:lnTo>
                  <a:lnTo>
                    <a:pt x="740343" y="1293147"/>
                  </a:lnTo>
                  <a:lnTo>
                    <a:pt x="751890" y="1245108"/>
                  </a:lnTo>
                  <a:lnTo>
                    <a:pt x="765297" y="1190811"/>
                  </a:lnTo>
                  <a:lnTo>
                    <a:pt x="780618" y="1137158"/>
                  </a:lnTo>
                  <a:lnTo>
                    <a:pt x="799768" y="1085123"/>
                  </a:lnTo>
                  <a:lnTo>
                    <a:pt x="824661" y="1035685"/>
                  </a:lnTo>
                  <a:lnTo>
                    <a:pt x="862196" y="985488"/>
                  </a:lnTo>
                  <a:lnTo>
                    <a:pt x="911733" y="948436"/>
                  </a:lnTo>
                  <a:lnTo>
                    <a:pt x="960680" y="932096"/>
                  </a:lnTo>
                  <a:lnTo>
                    <a:pt x="1012428" y="926591"/>
                  </a:lnTo>
                  <a:lnTo>
                    <a:pt x="1065666" y="926040"/>
                  </a:lnTo>
                  <a:lnTo>
                    <a:pt x="1119085" y="924560"/>
                  </a:lnTo>
                  <a:lnTo>
                    <a:pt x="1158141" y="919726"/>
                  </a:lnTo>
                  <a:lnTo>
                    <a:pt x="1196189" y="910558"/>
                  </a:lnTo>
                  <a:lnTo>
                    <a:pt x="1232476" y="896485"/>
                  </a:lnTo>
                  <a:lnTo>
                    <a:pt x="1266253" y="876935"/>
                  </a:lnTo>
                  <a:lnTo>
                    <a:pt x="1300644" y="847441"/>
                  </a:lnTo>
                  <a:lnTo>
                    <a:pt x="1328213" y="811958"/>
                  </a:lnTo>
                  <a:lnTo>
                    <a:pt x="1348138" y="771689"/>
                  </a:lnTo>
                  <a:lnTo>
                    <a:pt x="1359598" y="727837"/>
                  </a:lnTo>
                  <a:lnTo>
                    <a:pt x="1362037" y="699454"/>
                  </a:lnTo>
                  <a:lnTo>
                    <a:pt x="1360535" y="671179"/>
                  </a:lnTo>
                  <a:lnTo>
                    <a:pt x="1345374" y="616712"/>
                  </a:lnTo>
                  <a:lnTo>
                    <a:pt x="1303539" y="554863"/>
                  </a:lnTo>
                  <a:lnTo>
                    <a:pt x="1247292" y="504063"/>
                  </a:lnTo>
                  <a:lnTo>
                    <a:pt x="1208482" y="475702"/>
                  </a:lnTo>
                  <a:lnTo>
                    <a:pt x="1168033" y="449865"/>
                  </a:lnTo>
                  <a:lnTo>
                    <a:pt x="1126071" y="426553"/>
                  </a:lnTo>
                  <a:lnTo>
                    <a:pt x="1082725" y="405764"/>
                  </a:lnTo>
                  <a:lnTo>
                    <a:pt x="1030536" y="383835"/>
                  </a:lnTo>
                  <a:lnTo>
                    <a:pt x="978581" y="361775"/>
                  </a:lnTo>
                  <a:lnTo>
                    <a:pt x="928847" y="336309"/>
                  </a:lnTo>
                  <a:lnTo>
                    <a:pt x="883323" y="304165"/>
                  </a:lnTo>
                  <a:lnTo>
                    <a:pt x="835128" y="247888"/>
                  </a:lnTo>
                  <a:lnTo>
                    <a:pt x="816851" y="178943"/>
                  </a:lnTo>
                  <a:lnTo>
                    <a:pt x="833145" y="134695"/>
                  </a:lnTo>
                  <a:lnTo>
                    <a:pt x="867643" y="74993"/>
                  </a:lnTo>
                  <a:lnTo>
                    <a:pt x="901881" y="22530"/>
                  </a:lnTo>
                  <a:lnTo>
                    <a:pt x="917397" y="0"/>
                  </a:lnTo>
                </a:path>
                <a:path w="2190750" h="3324225">
                  <a:moveTo>
                    <a:pt x="7421" y="523875"/>
                  </a:moveTo>
                  <a:lnTo>
                    <a:pt x="48709" y="526496"/>
                  </a:lnTo>
                  <a:lnTo>
                    <a:pt x="97298" y="531830"/>
                  </a:lnTo>
                  <a:lnTo>
                    <a:pt x="148051" y="539511"/>
                  </a:lnTo>
                  <a:lnTo>
                    <a:pt x="195834" y="549173"/>
                  </a:lnTo>
                  <a:lnTo>
                    <a:pt x="235508" y="560451"/>
                  </a:lnTo>
                  <a:lnTo>
                    <a:pt x="274896" y="575817"/>
                  </a:lnTo>
                  <a:lnTo>
                    <a:pt x="312764" y="594232"/>
                  </a:lnTo>
                  <a:lnTo>
                    <a:pt x="348253" y="616457"/>
                  </a:lnTo>
                  <a:lnTo>
                    <a:pt x="380504" y="643254"/>
                  </a:lnTo>
                  <a:lnTo>
                    <a:pt x="426773" y="701389"/>
                  </a:lnTo>
                  <a:lnTo>
                    <a:pt x="458584" y="768858"/>
                  </a:lnTo>
                  <a:lnTo>
                    <a:pt x="470501" y="808343"/>
                  </a:lnTo>
                  <a:lnTo>
                    <a:pt x="478912" y="848709"/>
                  </a:lnTo>
                  <a:lnTo>
                    <a:pt x="484325" y="889694"/>
                  </a:lnTo>
                  <a:lnTo>
                    <a:pt x="487248" y="931037"/>
                  </a:lnTo>
                  <a:lnTo>
                    <a:pt x="488245" y="981863"/>
                  </a:lnTo>
                  <a:lnTo>
                    <a:pt x="487323" y="1032695"/>
                  </a:lnTo>
                  <a:lnTo>
                    <a:pt x="485473" y="1083540"/>
                  </a:lnTo>
                  <a:lnTo>
                    <a:pt x="483683" y="1134403"/>
                  </a:lnTo>
                  <a:lnTo>
                    <a:pt x="482942" y="1185290"/>
                  </a:lnTo>
                  <a:lnTo>
                    <a:pt x="483895" y="1233119"/>
                  </a:lnTo>
                  <a:lnTo>
                    <a:pt x="486083" y="1280926"/>
                  </a:lnTo>
                  <a:lnTo>
                    <a:pt x="488910" y="1328719"/>
                  </a:lnTo>
                  <a:lnTo>
                    <a:pt x="491779" y="1376507"/>
                  </a:lnTo>
                  <a:lnTo>
                    <a:pt x="494095" y="1424300"/>
                  </a:lnTo>
                  <a:lnTo>
                    <a:pt x="495259" y="1472107"/>
                  </a:lnTo>
                  <a:lnTo>
                    <a:pt x="494677" y="1519936"/>
                  </a:lnTo>
                  <a:lnTo>
                    <a:pt x="491770" y="1568989"/>
                  </a:lnTo>
                  <a:lnTo>
                    <a:pt x="486700" y="1617852"/>
                  </a:lnTo>
                  <a:lnTo>
                    <a:pt x="479799" y="1666525"/>
                  </a:lnTo>
                  <a:lnTo>
                    <a:pt x="471398" y="1715008"/>
                  </a:lnTo>
                  <a:lnTo>
                    <a:pt x="461772" y="1762373"/>
                  </a:lnTo>
                  <a:lnTo>
                    <a:pt x="450480" y="1809321"/>
                  </a:lnTo>
                  <a:lnTo>
                    <a:pt x="437213" y="1855722"/>
                  </a:lnTo>
                  <a:lnTo>
                    <a:pt x="421665" y="1901444"/>
                  </a:lnTo>
                  <a:lnTo>
                    <a:pt x="402406" y="1948805"/>
                  </a:lnTo>
                  <a:lnTo>
                    <a:pt x="380420" y="1994878"/>
                  </a:lnTo>
                  <a:lnTo>
                    <a:pt x="355914" y="2039667"/>
                  </a:lnTo>
                  <a:lnTo>
                    <a:pt x="329099" y="2083176"/>
                  </a:lnTo>
                  <a:lnTo>
                    <a:pt x="300184" y="2125407"/>
                  </a:lnTo>
                  <a:lnTo>
                    <a:pt x="269379" y="2166366"/>
                  </a:lnTo>
                  <a:lnTo>
                    <a:pt x="231695" y="2213117"/>
                  </a:lnTo>
                  <a:lnTo>
                    <a:pt x="196567" y="2254009"/>
                  </a:lnTo>
                  <a:lnTo>
                    <a:pt x="162301" y="2290706"/>
                  </a:lnTo>
                  <a:lnTo>
                    <a:pt x="127204" y="2324875"/>
                  </a:lnTo>
                  <a:lnTo>
                    <a:pt x="89584" y="2358182"/>
                  </a:lnTo>
                  <a:lnTo>
                    <a:pt x="47747" y="2392293"/>
                  </a:lnTo>
                  <a:lnTo>
                    <a:pt x="0" y="2428875"/>
                  </a:lnTo>
                </a:path>
                <a:path w="2190750" h="3324225">
                  <a:moveTo>
                    <a:pt x="10774" y="658495"/>
                  </a:moveTo>
                  <a:lnTo>
                    <a:pt x="56267" y="657604"/>
                  </a:lnTo>
                  <a:lnTo>
                    <a:pt x="105864" y="663273"/>
                  </a:lnTo>
                  <a:lnTo>
                    <a:pt x="154236" y="675157"/>
                  </a:lnTo>
                  <a:lnTo>
                    <a:pt x="196049" y="692912"/>
                  </a:lnTo>
                  <a:lnTo>
                    <a:pt x="239661" y="722570"/>
                  </a:lnTo>
                  <a:lnTo>
                    <a:pt x="277144" y="759205"/>
                  </a:lnTo>
                  <a:lnTo>
                    <a:pt x="307319" y="802032"/>
                  </a:lnTo>
                  <a:lnTo>
                    <a:pt x="329006" y="850264"/>
                  </a:lnTo>
                  <a:lnTo>
                    <a:pt x="340513" y="896484"/>
                  </a:lnTo>
                  <a:lnTo>
                    <a:pt x="345716" y="943671"/>
                  </a:lnTo>
                  <a:lnTo>
                    <a:pt x="346608" y="991584"/>
                  </a:lnTo>
                  <a:lnTo>
                    <a:pt x="345180" y="1039984"/>
                  </a:lnTo>
                  <a:lnTo>
                    <a:pt x="343424" y="1088631"/>
                  </a:lnTo>
                  <a:lnTo>
                    <a:pt x="343331" y="1137285"/>
                  </a:lnTo>
                  <a:lnTo>
                    <a:pt x="346853" y="1189673"/>
                  </a:lnTo>
                  <a:lnTo>
                    <a:pt x="353468" y="1241774"/>
                  </a:lnTo>
                  <a:lnTo>
                    <a:pt x="361840" y="1293729"/>
                  </a:lnTo>
                  <a:lnTo>
                    <a:pt x="370636" y="1345678"/>
                  </a:lnTo>
                  <a:lnTo>
                    <a:pt x="378523" y="1397762"/>
                  </a:lnTo>
                  <a:lnTo>
                    <a:pt x="384153" y="1445178"/>
                  </a:lnTo>
                  <a:lnTo>
                    <a:pt x="388163" y="1492747"/>
                  </a:lnTo>
                  <a:lnTo>
                    <a:pt x="390271" y="1540408"/>
                  </a:lnTo>
                  <a:lnTo>
                    <a:pt x="390199" y="1588099"/>
                  </a:lnTo>
                  <a:lnTo>
                    <a:pt x="387667" y="1635760"/>
                  </a:lnTo>
                  <a:lnTo>
                    <a:pt x="381764" y="1687717"/>
                  </a:lnTo>
                  <a:lnTo>
                    <a:pt x="372722" y="1739150"/>
                  </a:lnTo>
                  <a:lnTo>
                    <a:pt x="360766" y="1789991"/>
                  </a:lnTo>
                  <a:lnTo>
                    <a:pt x="346120" y="1840175"/>
                  </a:lnTo>
                  <a:lnTo>
                    <a:pt x="329006" y="1889633"/>
                  </a:lnTo>
                  <a:lnTo>
                    <a:pt x="311010" y="1935494"/>
                  </a:lnTo>
                  <a:lnTo>
                    <a:pt x="291268" y="1980593"/>
                  </a:lnTo>
                  <a:lnTo>
                    <a:pt x="269579" y="2024697"/>
                  </a:lnTo>
                  <a:lnTo>
                    <a:pt x="245742" y="2067574"/>
                  </a:lnTo>
                  <a:lnTo>
                    <a:pt x="219555" y="2108990"/>
                  </a:lnTo>
                  <a:lnTo>
                    <a:pt x="190817" y="2148713"/>
                  </a:lnTo>
                  <a:lnTo>
                    <a:pt x="160468" y="2184406"/>
                  </a:lnTo>
                  <a:lnTo>
                    <a:pt x="120520" y="2226902"/>
                  </a:lnTo>
                  <a:lnTo>
                    <a:pt x="76665" y="2270995"/>
                  </a:lnTo>
                  <a:lnTo>
                    <a:pt x="34594" y="2311480"/>
                  </a:lnTo>
                  <a:lnTo>
                    <a:pt x="0" y="2343150"/>
                  </a:lnTo>
                </a:path>
                <a:path w="2190750" h="3324225">
                  <a:moveTo>
                    <a:pt x="9525" y="866775"/>
                  </a:moveTo>
                  <a:lnTo>
                    <a:pt x="71713" y="875188"/>
                  </a:lnTo>
                  <a:lnTo>
                    <a:pt x="122631" y="906652"/>
                  </a:lnTo>
                  <a:lnTo>
                    <a:pt x="143494" y="956945"/>
                  </a:lnTo>
                  <a:lnTo>
                    <a:pt x="149174" y="1013333"/>
                  </a:lnTo>
                  <a:lnTo>
                    <a:pt x="152213" y="1051278"/>
                  </a:lnTo>
                  <a:lnTo>
                    <a:pt x="162449" y="1126597"/>
                  </a:lnTo>
                  <a:lnTo>
                    <a:pt x="182236" y="1209569"/>
                  </a:lnTo>
                  <a:lnTo>
                    <a:pt x="196558" y="1254707"/>
                  </a:lnTo>
                  <a:lnTo>
                    <a:pt x="211614" y="1299643"/>
                  </a:lnTo>
                  <a:lnTo>
                    <a:pt x="225997" y="1344781"/>
                  </a:lnTo>
                  <a:lnTo>
                    <a:pt x="238302" y="1390523"/>
                  </a:lnTo>
                  <a:lnTo>
                    <a:pt x="248191" y="1440703"/>
                  </a:lnTo>
                  <a:lnTo>
                    <a:pt x="255346" y="1491361"/>
                  </a:lnTo>
                  <a:lnTo>
                    <a:pt x="261318" y="1546004"/>
                  </a:lnTo>
                  <a:lnTo>
                    <a:pt x="265310" y="1600755"/>
                  </a:lnTo>
                  <a:lnTo>
                    <a:pt x="266695" y="1655577"/>
                  </a:lnTo>
                  <a:lnTo>
                    <a:pt x="264845" y="1710436"/>
                  </a:lnTo>
                  <a:lnTo>
                    <a:pt x="259329" y="1764015"/>
                  </a:lnTo>
                  <a:lnTo>
                    <a:pt x="249836" y="1816900"/>
                  </a:lnTo>
                  <a:lnTo>
                    <a:pt x="236087" y="1868700"/>
                  </a:lnTo>
                  <a:lnTo>
                    <a:pt x="217807" y="1919024"/>
                  </a:lnTo>
                  <a:lnTo>
                    <a:pt x="194716" y="1967484"/>
                  </a:lnTo>
                  <a:lnTo>
                    <a:pt x="155107" y="2030491"/>
                  </a:lnTo>
                  <a:lnTo>
                    <a:pt x="109415" y="2089403"/>
                  </a:lnTo>
                  <a:lnTo>
                    <a:pt x="82142" y="2124265"/>
                  </a:lnTo>
                  <a:lnTo>
                    <a:pt x="63991" y="2148840"/>
                  </a:lnTo>
                  <a:lnTo>
                    <a:pt x="43895" y="2171414"/>
                  </a:lnTo>
                  <a:lnTo>
                    <a:pt x="10783"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p:nvPr/>
        </p:nvSpPr>
        <p:spPr>
          <a:xfrm>
            <a:off x="1277874" y="2630868"/>
            <a:ext cx="2461895" cy="1378585"/>
          </a:xfrm>
          <a:prstGeom prst="rect">
            <a:avLst/>
          </a:prstGeom>
        </p:spPr>
        <p:txBody>
          <a:bodyPr vert="horz" wrap="square" lIns="0" tIns="101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1000"/>
              </a:lnSpc>
              <a:spcBef>
                <a:spcPts val="80"/>
              </a:spcBef>
            </a:pPr>
            <a:r>
              <a:rPr sz="4400" spc="90">
                <a:solidFill>
                  <a:srgbClr val="1F1348"/>
                </a:solidFill>
                <a:latin typeface="Arial" pitchFamily="34" charset="0"/>
                <a:cs typeface="Arial" pitchFamily="34" charset="0"/>
              </a:rPr>
              <a:t>Handling </a:t>
            </a:r>
            <a:r>
              <a:rPr sz="4400" spc="-1210">
                <a:solidFill>
                  <a:srgbClr val="1F1348"/>
                </a:solidFill>
                <a:latin typeface="Arial" pitchFamily="34" charset="0"/>
                <a:cs typeface="Arial" pitchFamily="34" charset="0"/>
              </a:rPr>
              <a:t> </a:t>
            </a:r>
            <a:r>
              <a:rPr sz="4400" spc="114">
                <a:solidFill>
                  <a:srgbClr val="1F1348"/>
                </a:solidFill>
                <a:latin typeface="Arial" pitchFamily="34" charset="0"/>
                <a:cs typeface="Arial" pitchFamily="34" charset="0"/>
              </a:rPr>
              <a:t>D</a:t>
            </a:r>
            <a:r>
              <a:rPr sz="4400" spc="-5">
                <a:solidFill>
                  <a:srgbClr val="1F1348"/>
                </a:solidFill>
                <a:latin typeface="Arial" pitchFamily="34" charset="0"/>
                <a:cs typeface="Arial" pitchFamily="34" charset="0"/>
              </a:rPr>
              <a:t>e</a:t>
            </a:r>
            <a:r>
              <a:rPr sz="4400" spc="-25">
                <a:solidFill>
                  <a:srgbClr val="1F1348"/>
                </a:solidFill>
                <a:latin typeface="Arial" pitchFamily="34" charset="0"/>
                <a:cs typeface="Arial" pitchFamily="34" charset="0"/>
              </a:rPr>
              <a:t>a</a:t>
            </a:r>
            <a:r>
              <a:rPr sz="4400" spc="95">
                <a:solidFill>
                  <a:srgbClr val="1F1348"/>
                </a:solidFill>
                <a:latin typeface="Arial" pitchFamily="34" charset="0"/>
                <a:cs typeface="Arial" pitchFamily="34" charset="0"/>
              </a:rPr>
              <a:t>d</a:t>
            </a:r>
            <a:r>
              <a:rPr sz="4400" spc="110">
                <a:solidFill>
                  <a:srgbClr val="1F1348"/>
                </a:solidFill>
                <a:latin typeface="Arial" pitchFamily="34" charset="0"/>
                <a:cs typeface="Arial" pitchFamily="34" charset="0"/>
              </a:rPr>
              <a:t>l</a:t>
            </a:r>
            <a:r>
              <a:rPr sz="4400" spc="285">
                <a:solidFill>
                  <a:srgbClr val="1F1348"/>
                </a:solidFill>
                <a:latin typeface="Arial" pitchFamily="34" charset="0"/>
                <a:cs typeface="Arial" pitchFamily="34" charset="0"/>
              </a:rPr>
              <a:t>o</a:t>
            </a:r>
            <a:r>
              <a:rPr sz="4400" spc="114">
                <a:solidFill>
                  <a:srgbClr val="1F1348"/>
                </a:solidFill>
                <a:latin typeface="Arial" pitchFamily="34" charset="0"/>
                <a:cs typeface="Arial" pitchFamily="34" charset="0"/>
              </a:rPr>
              <a:t>c</a:t>
            </a:r>
            <a:r>
              <a:rPr sz="4400" spc="105">
                <a:solidFill>
                  <a:srgbClr val="1F1348"/>
                </a:solidFill>
                <a:latin typeface="Arial" pitchFamily="34" charset="0"/>
                <a:cs typeface="Arial" pitchFamily="34" charset="0"/>
              </a:rPr>
              <a:t>k</a:t>
            </a:r>
            <a:endParaRPr sz="4400">
              <a:latin typeface="Arial" pitchFamily="34" charset="0"/>
              <a:cs typeface="Arial" pitchFamily="34" charset="0"/>
            </a:endParaRPr>
          </a:p>
        </p:txBody>
      </p:sp>
      <p:grpSp>
        <p:nvGrpSpPr>
          <p:cNvPr id="6" name="object 6"/>
          <p:cNvGrpSpPr/>
          <p:nvPr/>
        </p:nvGrpSpPr>
        <p:grpSpPr>
          <a:xfrm>
            <a:off x="5408676" y="2760726"/>
            <a:ext cx="6783705" cy="4102100"/>
            <a:chOff x="5408676" y="2760726"/>
            <a:chExt cx="6783705" cy="4102100"/>
          </a:xfrm>
        </p:grpSpPr>
        <p:sp>
          <p:nvSpPr>
            <p:cNvPr id="7" name="object 7"/>
            <p:cNvSpPr/>
            <p:nvPr/>
          </p:nvSpPr>
          <p:spPr>
            <a:xfrm>
              <a:off x="8663051" y="3281426"/>
              <a:ext cx="3514725" cy="3562350"/>
            </a:xfrm>
            <a:custGeom>
              <a:avLst/>
              <a:gdLst/>
              <a:ahLst/>
              <a:cxnLst/>
              <a:rect l="l" t="t" r="r" b="b"/>
              <a:pathLst>
                <a:path w="3514725" h="3562350">
                  <a:moveTo>
                    <a:pt x="0" y="3562286"/>
                  </a:moveTo>
                  <a:lnTo>
                    <a:pt x="32178" y="3515796"/>
                  </a:lnTo>
                  <a:lnTo>
                    <a:pt x="70739" y="3474346"/>
                  </a:lnTo>
                  <a:lnTo>
                    <a:pt x="107409" y="3439186"/>
                  </a:lnTo>
                  <a:lnTo>
                    <a:pt x="141341" y="3401386"/>
                  </a:lnTo>
                  <a:lnTo>
                    <a:pt x="173291" y="3361678"/>
                  </a:lnTo>
                  <a:lnTo>
                    <a:pt x="204013" y="3320793"/>
                  </a:lnTo>
                  <a:lnTo>
                    <a:pt x="234263" y="3279464"/>
                  </a:lnTo>
                  <a:lnTo>
                    <a:pt x="264795" y="3238423"/>
                  </a:lnTo>
                  <a:lnTo>
                    <a:pt x="298070" y="3195395"/>
                  </a:lnTo>
                  <a:lnTo>
                    <a:pt x="332311" y="3153108"/>
                  </a:lnTo>
                  <a:lnTo>
                    <a:pt x="367718" y="3111825"/>
                  </a:lnTo>
                  <a:lnTo>
                    <a:pt x="404495" y="3071812"/>
                  </a:lnTo>
                  <a:lnTo>
                    <a:pt x="439961" y="3036200"/>
                  </a:lnTo>
                  <a:lnTo>
                    <a:pt x="476773" y="3002070"/>
                  </a:lnTo>
                  <a:lnTo>
                    <a:pt x="514848" y="2969406"/>
                  </a:lnTo>
                  <a:lnTo>
                    <a:pt x="554101" y="2938195"/>
                  </a:lnTo>
                  <a:lnTo>
                    <a:pt x="597964" y="2905972"/>
                  </a:lnTo>
                  <a:lnTo>
                    <a:pt x="642751" y="2875099"/>
                  </a:lnTo>
                  <a:lnTo>
                    <a:pt x="688181" y="2845157"/>
                  </a:lnTo>
                  <a:lnTo>
                    <a:pt x="733970" y="2815723"/>
                  </a:lnTo>
                  <a:lnTo>
                    <a:pt x="779837" y="2786378"/>
                  </a:lnTo>
                  <a:lnTo>
                    <a:pt x="825500" y="2756700"/>
                  </a:lnTo>
                  <a:lnTo>
                    <a:pt x="870325" y="2726687"/>
                  </a:lnTo>
                  <a:lnTo>
                    <a:pt x="914816" y="2696159"/>
                  </a:lnTo>
                  <a:lnTo>
                    <a:pt x="959093" y="2665296"/>
                  </a:lnTo>
                  <a:lnTo>
                    <a:pt x="1003279" y="2634278"/>
                  </a:lnTo>
                  <a:lnTo>
                    <a:pt x="1047496" y="2603284"/>
                  </a:lnTo>
                  <a:lnTo>
                    <a:pt x="1085088" y="2577168"/>
                  </a:lnTo>
                  <a:lnTo>
                    <a:pt x="1123045" y="2551602"/>
                  </a:lnTo>
                  <a:lnTo>
                    <a:pt x="1161613" y="2527051"/>
                  </a:lnTo>
                  <a:lnTo>
                    <a:pt x="1201033" y="2503979"/>
                  </a:lnTo>
                  <a:lnTo>
                    <a:pt x="1241552" y="2482850"/>
                  </a:lnTo>
                  <a:lnTo>
                    <a:pt x="1285755" y="2463072"/>
                  </a:lnTo>
                  <a:lnTo>
                    <a:pt x="1331245" y="2447023"/>
                  </a:lnTo>
                  <a:lnTo>
                    <a:pt x="1377926" y="2436108"/>
                  </a:lnTo>
                  <a:lnTo>
                    <a:pt x="1425702" y="2431732"/>
                  </a:lnTo>
                  <a:lnTo>
                    <a:pt x="1460507" y="2432987"/>
                  </a:lnTo>
                  <a:lnTo>
                    <a:pt x="1495075" y="2437093"/>
                  </a:lnTo>
                  <a:lnTo>
                    <a:pt x="1529500" y="2443049"/>
                  </a:lnTo>
                  <a:lnTo>
                    <a:pt x="1563877" y="2449855"/>
                  </a:lnTo>
                  <a:lnTo>
                    <a:pt x="1593355" y="2455565"/>
                  </a:lnTo>
                  <a:lnTo>
                    <a:pt x="1652549" y="2465528"/>
                  </a:lnTo>
                  <a:lnTo>
                    <a:pt x="1708658" y="2472490"/>
                  </a:lnTo>
                  <a:lnTo>
                    <a:pt x="1735074" y="2473815"/>
                  </a:lnTo>
                  <a:lnTo>
                    <a:pt x="1761394" y="2473066"/>
                  </a:lnTo>
                  <a:lnTo>
                    <a:pt x="1830389" y="2456992"/>
                  </a:lnTo>
                  <a:lnTo>
                    <a:pt x="1870598" y="2437212"/>
                  </a:lnTo>
                  <a:lnTo>
                    <a:pt x="1908736" y="2412631"/>
                  </a:lnTo>
                  <a:lnTo>
                    <a:pt x="1945385" y="2385555"/>
                  </a:lnTo>
                  <a:lnTo>
                    <a:pt x="1985936" y="2353778"/>
                  </a:lnTo>
                  <a:lnTo>
                    <a:pt x="2026618" y="2322195"/>
                  </a:lnTo>
                  <a:lnTo>
                    <a:pt x="2068562" y="2292640"/>
                  </a:lnTo>
                  <a:lnTo>
                    <a:pt x="2112899" y="2266950"/>
                  </a:lnTo>
                  <a:lnTo>
                    <a:pt x="2157243" y="2247376"/>
                  </a:lnTo>
                  <a:lnTo>
                    <a:pt x="2219170" y="2224170"/>
                  </a:lnTo>
                  <a:lnTo>
                    <a:pt x="2266124" y="2207196"/>
                  </a:lnTo>
                  <a:lnTo>
                    <a:pt x="2313174" y="2190507"/>
                  </a:lnTo>
                  <a:lnTo>
                    <a:pt x="2360295" y="2173986"/>
                  </a:lnTo>
                  <a:lnTo>
                    <a:pt x="2390562" y="2163244"/>
                  </a:lnTo>
                  <a:lnTo>
                    <a:pt x="2450574" y="2140428"/>
                  </a:lnTo>
                  <a:lnTo>
                    <a:pt x="2506085" y="2115290"/>
                  </a:lnTo>
                  <a:lnTo>
                    <a:pt x="2556190" y="2086735"/>
                  </a:lnTo>
                  <a:lnTo>
                    <a:pt x="2604194" y="2051827"/>
                  </a:lnTo>
                  <a:lnTo>
                    <a:pt x="2649049" y="2010330"/>
                  </a:lnTo>
                  <a:lnTo>
                    <a:pt x="2684656" y="1969547"/>
                  </a:lnTo>
                  <a:lnTo>
                    <a:pt x="2712779" y="1931670"/>
                  </a:lnTo>
                  <a:lnTo>
                    <a:pt x="2745964" y="1881455"/>
                  </a:lnTo>
                  <a:lnTo>
                    <a:pt x="2765694" y="1850691"/>
                  </a:lnTo>
                  <a:lnTo>
                    <a:pt x="2785830" y="1820189"/>
                  </a:lnTo>
                  <a:lnTo>
                    <a:pt x="2831814" y="1758505"/>
                  </a:lnTo>
                  <a:lnTo>
                    <a:pt x="2858293" y="1728025"/>
                  </a:lnTo>
                  <a:lnTo>
                    <a:pt x="2886249" y="1698879"/>
                  </a:lnTo>
                  <a:lnTo>
                    <a:pt x="2915539" y="1671066"/>
                  </a:lnTo>
                  <a:lnTo>
                    <a:pt x="2966767" y="1626584"/>
                  </a:lnTo>
                  <a:lnTo>
                    <a:pt x="2992316" y="1604271"/>
                  </a:lnTo>
                  <a:lnTo>
                    <a:pt x="3035909" y="1561849"/>
                  </a:lnTo>
                  <a:lnTo>
                    <a:pt x="3070734" y="1520821"/>
                  </a:lnTo>
                  <a:lnTo>
                    <a:pt x="3105207" y="1472114"/>
                  </a:lnTo>
                  <a:lnTo>
                    <a:pt x="3137421" y="1415206"/>
                  </a:lnTo>
                  <a:lnTo>
                    <a:pt x="3165909" y="1347418"/>
                  </a:lnTo>
                  <a:lnTo>
                    <a:pt x="3178159" y="1308512"/>
                  </a:lnTo>
                  <a:lnTo>
                    <a:pt x="3188003" y="1268892"/>
                  </a:lnTo>
                  <a:lnTo>
                    <a:pt x="3195574" y="1228725"/>
                  </a:lnTo>
                  <a:lnTo>
                    <a:pt x="3202128" y="1173253"/>
                  </a:lnTo>
                  <a:lnTo>
                    <a:pt x="3203448" y="1154684"/>
                  </a:lnTo>
                  <a:lnTo>
                    <a:pt x="3210247" y="1108666"/>
                  </a:lnTo>
                  <a:lnTo>
                    <a:pt x="3223458" y="1062628"/>
                  </a:lnTo>
                  <a:lnTo>
                    <a:pt x="3240872" y="1016572"/>
                  </a:lnTo>
                  <a:lnTo>
                    <a:pt x="3260280" y="970502"/>
                  </a:lnTo>
                  <a:lnTo>
                    <a:pt x="3279474" y="924419"/>
                  </a:lnTo>
                  <a:lnTo>
                    <a:pt x="3296245" y="878328"/>
                  </a:lnTo>
                  <a:lnTo>
                    <a:pt x="3308384" y="832230"/>
                  </a:lnTo>
                  <a:lnTo>
                    <a:pt x="3313683" y="786130"/>
                  </a:lnTo>
                  <a:lnTo>
                    <a:pt x="3315813" y="732733"/>
                  </a:lnTo>
                  <a:lnTo>
                    <a:pt x="3319323" y="679432"/>
                  </a:lnTo>
                  <a:lnTo>
                    <a:pt x="3323974" y="626213"/>
                  </a:lnTo>
                  <a:lnTo>
                    <a:pt x="3329529" y="573063"/>
                  </a:lnTo>
                  <a:lnTo>
                    <a:pt x="3335751" y="519968"/>
                  </a:lnTo>
                  <a:lnTo>
                    <a:pt x="3342402" y="466916"/>
                  </a:lnTo>
                  <a:lnTo>
                    <a:pt x="3349244" y="413893"/>
                  </a:lnTo>
                  <a:lnTo>
                    <a:pt x="3358113" y="375854"/>
                  </a:lnTo>
                  <a:lnTo>
                    <a:pt x="3374327" y="331872"/>
                  </a:lnTo>
                  <a:lnTo>
                    <a:pt x="3395758" y="283642"/>
                  </a:lnTo>
                  <a:lnTo>
                    <a:pt x="3420278" y="232860"/>
                  </a:lnTo>
                  <a:lnTo>
                    <a:pt x="3445759" y="181220"/>
                  </a:lnTo>
                  <a:lnTo>
                    <a:pt x="3470072" y="130419"/>
                  </a:lnTo>
                  <a:lnTo>
                    <a:pt x="3491090" y="82152"/>
                  </a:lnTo>
                  <a:lnTo>
                    <a:pt x="3506683" y="38113"/>
                  </a:lnTo>
                  <a:lnTo>
                    <a:pt x="3514725" y="0"/>
                  </a:lnTo>
                </a:path>
              </a:pathLst>
            </a:custGeom>
            <a:ln w="9524">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8913032" y="4195826"/>
              <a:ext cx="3265170" cy="2662555"/>
            </a:xfrm>
            <a:custGeom>
              <a:avLst/>
              <a:gdLst/>
              <a:ahLst/>
              <a:cxnLst/>
              <a:rect l="l" t="t" r="r" b="b"/>
              <a:pathLst>
                <a:path w="3265170" h="2662554">
                  <a:moveTo>
                    <a:pt x="0" y="2662172"/>
                  </a:moveTo>
                  <a:lnTo>
                    <a:pt x="45182" y="2573786"/>
                  </a:lnTo>
                  <a:lnTo>
                    <a:pt x="92769" y="2490326"/>
                  </a:lnTo>
                  <a:lnTo>
                    <a:pt x="145750" y="2411590"/>
                  </a:lnTo>
                  <a:lnTo>
                    <a:pt x="178699" y="2367927"/>
                  </a:lnTo>
                  <a:lnTo>
                    <a:pt x="211310" y="2324009"/>
                  </a:lnTo>
                  <a:lnTo>
                    <a:pt x="244238" y="2280407"/>
                  </a:lnTo>
                  <a:lnTo>
                    <a:pt x="278140" y="2237690"/>
                  </a:lnTo>
                  <a:lnTo>
                    <a:pt x="313672" y="2196430"/>
                  </a:lnTo>
                  <a:lnTo>
                    <a:pt x="351490" y="2157196"/>
                  </a:lnTo>
                  <a:lnTo>
                    <a:pt x="388986" y="2122920"/>
                  </a:lnTo>
                  <a:lnTo>
                    <a:pt x="428135" y="2090559"/>
                  </a:lnTo>
                  <a:lnTo>
                    <a:pt x="468423" y="2059519"/>
                  </a:lnTo>
                  <a:lnTo>
                    <a:pt x="509340" y="2029204"/>
                  </a:lnTo>
                  <a:lnTo>
                    <a:pt x="550372" y="1999018"/>
                  </a:lnTo>
                  <a:lnTo>
                    <a:pt x="595761" y="1965126"/>
                  </a:lnTo>
                  <a:lnTo>
                    <a:pt x="640971" y="1930985"/>
                  </a:lnTo>
                  <a:lnTo>
                    <a:pt x="686157" y="1896828"/>
                  </a:lnTo>
                  <a:lnTo>
                    <a:pt x="731474" y="1862886"/>
                  </a:lnTo>
                  <a:lnTo>
                    <a:pt x="769596" y="1834713"/>
                  </a:lnTo>
                  <a:lnTo>
                    <a:pt x="808022" y="1806944"/>
                  </a:lnTo>
                  <a:lnTo>
                    <a:pt x="846949" y="1779955"/>
                  </a:lnTo>
                  <a:lnTo>
                    <a:pt x="886574" y="1754123"/>
                  </a:lnTo>
                  <a:lnTo>
                    <a:pt x="927095" y="1729821"/>
                  </a:lnTo>
                  <a:lnTo>
                    <a:pt x="968710" y="1707426"/>
                  </a:lnTo>
                  <a:lnTo>
                    <a:pt x="1005590" y="1690463"/>
                  </a:lnTo>
                  <a:lnTo>
                    <a:pt x="1068191" y="1667944"/>
                  </a:lnTo>
                  <a:lnTo>
                    <a:pt x="1119364" y="1654686"/>
                  </a:lnTo>
                  <a:lnTo>
                    <a:pt x="1171346" y="1646804"/>
                  </a:lnTo>
                  <a:lnTo>
                    <a:pt x="1223853" y="1645488"/>
                  </a:lnTo>
                  <a:lnTo>
                    <a:pt x="1248721" y="1647355"/>
                  </a:lnTo>
                  <a:lnTo>
                    <a:pt x="1273446" y="1650530"/>
                  </a:lnTo>
                  <a:lnTo>
                    <a:pt x="1298077" y="1654628"/>
                  </a:lnTo>
                  <a:lnTo>
                    <a:pt x="1322659" y="1659267"/>
                  </a:lnTo>
                  <a:lnTo>
                    <a:pt x="1340778" y="1662669"/>
                  </a:lnTo>
                  <a:lnTo>
                    <a:pt x="1395303" y="1671612"/>
                  </a:lnTo>
                  <a:lnTo>
                    <a:pt x="1449419" y="1678103"/>
                  </a:lnTo>
                  <a:lnTo>
                    <a:pt x="1503713" y="1681018"/>
                  </a:lnTo>
                  <a:lnTo>
                    <a:pt x="1557841" y="1679229"/>
                  </a:lnTo>
                  <a:lnTo>
                    <a:pt x="1611457" y="1671612"/>
                  </a:lnTo>
                  <a:lnTo>
                    <a:pt x="1655714" y="1660001"/>
                  </a:lnTo>
                  <a:lnTo>
                    <a:pt x="1698436" y="1643827"/>
                  </a:lnTo>
                  <a:lnTo>
                    <a:pt x="1739419" y="1623506"/>
                  </a:lnTo>
                  <a:lnTo>
                    <a:pt x="1778462" y="1599450"/>
                  </a:lnTo>
                  <a:lnTo>
                    <a:pt x="1829310" y="1561536"/>
                  </a:lnTo>
                  <a:lnTo>
                    <a:pt x="1878157" y="1521002"/>
                  </a:lnTo>
                  <a:lnTo>
                    <a:pt x="1913998" y="1491415"/>
                  </a:lnTo>
                  <a:lnTo>
                    <a:pt x="1950523" y="1462703"/>
                  </a:lnTo>
                  <a:lnTo>
                    <a:pt x="1987986" y="1435356"/>
                  </a:lnTo>
                  <a:lnTo>
                    <a:pt x="2026643" y="1409863"/>
                  </a:lnTo>
                  <a:lnTo>
                    <a:pt x="2066752" y="1386713"/>
                  </a:lnTo>
                  <a:lnTo>
                    <a:pt x="2107875" y="1366485"/>
                  </a:lnTo>
                  <a:lnTo>
                    <a:pt x="2150033" y="1348458"/>
                  </a:lnTo>
                  <a:lnTo>
                    <a:pt x="2192802" y="1331693"/>
                  </a:lnTo>
                  <a:lnTo>
                    <a:pt x="2235753" y="1315251"/>
                  </a:lnTo>
                  <a:lnTo>
                    <a:pt x="2278461" y="1298194"/>
                  </a:lnTo>
                  <a:lnTo>
                    <a:pt x="2346930" y="1266999"/>
                  </a:lnTo>
                  <a:lnTo>
                    <a:pt x="2412827" y="1230757"/>
                  </a:lnTo>
                  <a:lnTo>
                    <a:pt x="2455136" y="1203382"/>
                  </a:lnTo>
                  <a:lnTo>
                    <a:pt x="2495552" y="1173400"/>
                  </a:lnTo>
                  <a:lnTo>
                    <a:pt x="2533753" y="1140727"/>
                  </a:lnTo>
                  <a:lnTo>
                    <a:pt x="2569418" y="1105281"/>
                  </a:lnTo>
                  <a:lnTo>
                    <a:pt x="2600390" y="1069667"/>
                  </a:lnTo>
                  <a:lnTo>
                    <a:pt x="2629648" y="1032589"/>
                  </a:lnTo>
                  <a:lnTo>
                    <a:pt x="2658286" y="994963"/>
                  </a:lnTo>
                  <a:lnTo>
                    <a:pt x="2687401" y="957707"/>
                  </a:lnTo>
                  <a:lnTo>
                    <a:pt x="2716113" y="923371"/>
                  </a:lnTo>
                  <a:lnTo>
                    <a:pt x="2745742" y="889809"/>
                  </a:lnTo>
                  <a:lnTo>
                    <a:pt x="2775823" y="856605"/>
                  </a:lnTo>
                  <a:lnTo>
                    <a:pt x="2805892" y="823341"/>
                  </a:lnTo>
                  <a:lnTo>
                    <a:pt x="2852771" y="770032"/>
                  </a:lnTo>
                  <a:lnTo>
                    <a:pt x="2898983" y="716153"/>
                  </a:lnTo>
                  <a:lnTo>
                    <a:pt x="2938178" y="669369"/>
                  </a:lnTo>
                  <a:lnTo>
                    <a:pt x="2974040" y="620013"/>
                  </a:lnTo>
                  <a:lnTo>
                    <a:pt x="3008632" y="556037"/>
                  </a:lnTo>
                  <a:lnTo>
                    <a:pt x="3036270" y="488442"/>
                  </a:lnTo>
                  <a:lnTo>
                    <a:pt x="3051683" y="444835"/>
                  </a:lnTo>
                  <a:lnTo>
                    <a:pt x="3065274" y="400669"/>
                  </a:lnTo>
                  <a:lnTo>
                    <a:pt x="3076650" y="355907"/>
                  </a:lnTo>
                  <a:lnTo>
                    <a:pt x="3085419" y="310515"/>
                  </a:lnTo>
                  <a:lnTo>
                    <a:pt x="3098531" y="275652"/>
                  </a:lnTo>
                  <a:lnTo>
                    <a:pt x="3125036" y="231371"/>
                  </a:lnTo>
                  <a:lnTo>
                    <a:pt x="3159397" y="181422"/>
                  </a:lnTo>
                  <a:lnTo>
                    <a:pt x="3196083" y="129558"/>
                  </a:lnTo>
                  <a:lnTo>
                    <a:pt x="3229558" y="79532"/>
                  </a:lnTo>
                  <a:lnTo>
                    <a:pt x="3254290" y="35095"/>
                  </a:lnTo>
                  <a:lnTo>
                    <a:pt x="3264743"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11597189" y="6519862"/>
              <a:ext cx="590550" cy="338455"/>
            </a:xfrm>
            <a:custGeom>
              <a:avLst/>
              <a:gdLst/>
              <a:ahLst/>
              <a:cxnLst/>
              <a:rect l="l" t="t" r="r" b="b"/>
              <a:pathLst>
                <a:path w="590550" h="338454">
                  <a:moveTo>
                    <a:pt x="349294" y="338135"/>
                  </a:moveTo>
                  <a:lnTo>
                    <a:pt x="375817" y="319639"/>
                  </a:lnTo>
                  <a:lnTo>
                    <a:pt x="452047" y="265790"/>
                  </a:lnTo>
                  <a:lnTo>
                    <a:pt x="535396" y="205252"/>
                  </a:lnTo>
                  <a:lnTo>
                    <a:pt x="590112" y="161925"/>
                  </a:lnTo>
                </a:path>
                <a:path w="590550"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9586976" y="5462651"/>
              <a:ext cx="2590800" cy="1381125"/>
            </a:xfrm>
            <a:custGeom>
              <a:avLst/>
              <a:gdLst/>
              <a:ahLst/>
              <a:cxnLst/>
              <a:rect l="l" t="t" r="r" b="b"/>
              <a:pathLst>
                <a:path w="2590800" h="1381125">
                  <a:moveTo>
                    <a:pt x="0" y="1381061"/>
                  </a:moveTo>
                  <a:lnTo>
                    <a:pt x="55165" y="1325792"/>
                  </a:lnTo>
                  <a:lnTo>
                    <a:pt x="112567" y="1270549"/>
                  </a:lnTo>
                  <a:lnTo>
                    <a:pt x="179577" y="1209205"/>
                  </a:lnTo>
                  <a:lnTo>
                    <a:pt x="217160" y="1176874"/>
                  </a:lnTo>
                  <a:lnTo>
                    <a:pt x="255511" y="1146099"/>
                  </a:lnTo>
                  <a:lnTo>
                    <a:pt x="294819" y="1117499"/>
                  </a:lnTo>
                  <a:lnTo>
                    <a:pt x="335273" y="1091689"/>
                  </a:lnTo>
                  <a:lnTo>
                    <a:pt x="377063" y="1069289"/>
                  </a:lnTo>
                  <a:lnTo>
                    <a:pt x="421236" y="1050336"/>
                  </a:lnTo>
                  <a:lnTo>
                    <a:pt x="466222" y="1035026"/>
                  </a:lnTo>
                  <a:lnTo>
                    <a:pt x="511840" y="1022510"/>
                  </a:lnTo>
                  <a:lnTo>
                    <a:pt x="557906" y="1011936"/>
                  </a:lnTo>
                  <a:lnTo>
                    <a:pt x="604239" y="1002453"/>
                  </a:lnTo>
                  <a:lnTo>
                    <a:pt x="650656" y="993212"/>
                  </a:lnTo>
                  <a:lnTo>
                    <a:pt x="696976" y="983361"/>
                  </a:lnTo>
                  <a:lnTo>
                    <a:pt x="745050" y="971816"/>
                  </a:lnTo>
                  <a:lnTo>
                    <a:pt x="793044" y="959723"/>
                  </a:lnTo>
                  <a:lnTo>
                    <a:pt x="841094" y="948250"/>
                  </a:lnTo>
                  <a:lnTo>
                    <a:pt x="889333" y="938565"/>
                  </a:lnTo>
                  <a:lnTo>
                    <a:pt x="937895" y="931837"/>
                  </a:lnTo>
                  <a:lnTo>
                    <a:pt x="984170" y="928789"/>
                  </a:lnTo>
                  <a:lnTo>
                    <a:pt x="1030458" y="928763"/>
                  </a:lnTo>
                  <a:lnTo>
                    <a:pt x="1076710" y="931487"/>
                  </a:lnTo>
                  <a:lnTo>
                    <a:pt x="1122876" y="936691"/>
                  </a:lnTo>
                  <a:lnTo>
                    <a:pt x="1168907" y="944105"/>
                  </a:lnTo>
                  <a:lnTo>
                    <a:pt x="1207337" y="951408"/>
                  </a:lnTo>
                  <a:lnTo>
                    <a:pt x="1245743" y="958538"/>
                  </a:lnTo>
                  <a:lnTo>
                    <a:pt x="1284243" y="964582"/>
                  </a:lnTo>
                  <a:lnTo>
                    <a:pt x="1322958" y="968629"/>
                  </a:lnTo>
                  <a:lnTo>
                    <a:pt x="1368917" y="969500"/>
                  </a:lnTo>
                  <a:lnTo>
                    <a:pt x="1414652" y="965839"/>
                  </a:lnTo>
                  <a:lnTo>
                    <a:pt x="1460071" y="958084"/>
                  </a:lnTo>
                  <a:lnTo>
                    <a:pt x="1505077" y="946674"/>
                  </a:lnTo>
                  <a:lnTo>
                    <a:pt x="1549574" y="932047"/>
                  </a:lnTo>
                  <a:lnTo>
                    <a:pt x="1593469" y="914641"/>
                  </a:lnTo>
                  <a:lnTo>
                    <a:pt x="1638035" y="894015"/>
                  </a:lnTo>
                  <a:lnTo>
                    <a:pt x="1681777" y="870982"/>
                  </a:lnTo>
                  <a:lnTo>
                    <a:pt x="1724861" y="846014"/>
                  </a:lnTo>
                  <a:lnTo>
                    <a:pt x="1767452" y="819585"/>
                  </a:lnTo>
                  <a:lnTo>
                    <a:pt x="1809718" y="792168"/>
                  </a:lnTo>
                  <a:lnTo>
                    <a:pt x="1851823" y="764238"/>
                  </a:lnTo>
                  <a:lnTo>
                    <a:pt x="1893934" y="736269"/>
                  </a:lnTo>
                  <a:lnTo>
                    <a:pt x="1936218" y="708733"/>
                  </a:lnTo>
                  <a:lnTo>
                    <a:pt x="1978840" y="682104"/>
                  </a:lnTo>
                  <a:lnTo>
                    <a:pt x="2021967" y="656856"/>
                  </a:lnTo>
                  <a:lnTo>
                    <a:pt x="2070472" y="630251"/>
                  </a:lnTo>
                  <a:lnTo>
                    <a:pt x="2118990" y="603800"/>
                  </a:lnTo>
                  <a:lnTo>
                    <a:pt x="2166954" y="576166"/>
                  </a:lnTo>
                  <a:lnTo>
                    <a:pt x="2213795" y="546011"/>
                  </a:lnTo>
                  <a:lnTo>
                    <a:pt x="2258949" y="512000"/>
                  </a:lnTo>
                  <a:lnTo>
                    <a:pt x="2290275" y="483907"/>
                  </a:lnTo>
                  <a:lnTo>
                    <a:pt x="2322477" y="450771"/>
                  </a:lnTo>
                  <a:lnTo>
                    <a:pt x="2355091" y="413312"/>
                  </a:lnTo>
                  <a:lnTo>
                    <a:pt x="2387656" y="372246"/>
                  </a:lnTo>
                  <a:lnTo>
                    <a:pt x="2419707" y="328291"/>
                  </a:lnTo>
                  <a:lnTo>
                    <a:pt x="2450782" y="282165"/>
                  </a:lnTo>
                  <a:lnTo>
                    <a:pt x="2480418" y="234585"/>
                  </a:lnTo>
                  <a:lnTo>
                    <a:pt x="2508151" y="186269"/>
                  </a:lnTo>
                  <a:lnTo>
                    <a:pt x="2533519" y="137935"/>
                  </a:lnTo>
                  <a:lnTo>
                    <a:pt x="2556058" y="90301"/>
                  </a:lnTo>
                  <a:lnTo>
                    <a:pt x="2575306" y="44083"/>
                  </a:lnTo>
                  <a:lnTo>
                    <a:pt x="2590800"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89531" y="4672076"/>
              <a:ext cx="2997835" cy="2186305"/>
            </a:xfrm>
            <a:custGeom>
              <a:avLst/>
              <a:gdLst/>
              <a:ahLst/>
              <a:cxnLst/>
              <a:rect l="l" t="t" r="r" b="b"/>
              <a:pathLst>
                <a:path w="2997834"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7769" y="447675"/>
                  </a:lnTo>
                </a:path>
                <a:path w="2997834"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72425"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5415026" y="2767076"/>
              <a:ext cx="6172200" cy="942975"/>
            </a:xfrm>
            <a:custGeom>
              <a:avLst/>
              <a:gdLst/>
              <a:ahLst/>
              <a:cxnLst/>
              <a:rect l="l" t="t" r="r" b="b"/>
              <a:pathLst>
                <a:path w="6172200" h="942975">
                  <a:moveTo>
                    <a:pt x="6172200" y="0"/>
                  </a:moveTo>
                  <a:lnTo>
                    <a:pt x="0" y="0"/>
                  </a:lnTo>
                  <a:lnTo>
                    <a:pt x="0" y="942975"/>
                  </a:lnTo>
                  <a:lnTo>
                    <a:pt x="6172200" y="942975"/>
                  </a:lnTo>
                  <a:lnTo>
                    <a:pt x="6172200"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5415026" y="2767076"/>
              <a:ext cx="6172200" cy="942975"/>
            </a:xfrm>
            <a:custGeom>
              <a:avLst/>
              <a:gdLst/>
              <a:ahLst/>
              <a:cxnLst/>
              <a:rect l="l" t="t" r="r" b="b"/>
              <a:pathLst>
                <a:path w="6172200" h="942975">
                  <a:moveTo>
                    <a:pt x="0" y="942975"/>
                  </a:moveTo>
                  <a:lnTo>
                    <a:pt x="6172200" y="942975"/>
                  </a:lnTo>
                  <a:lnTo>
                    <a:pt x="6172200" y="0"/>
                  </a:lnTo>
                  <a:lnTo>
                    <a:pt x="0" y="0"/>
                  </a:lnTo>
                  <a:lnTo>
                    <a:pt x="0" y="942975"/>
                  </a:lnTo>
                  <a:close/>
                </a:path>
              </a:pathLst>
            </a:custGeom>
            <a:ln w="12700">
              <a:solidFill>
                <a:srgbClr val="3C44BA"/>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15" name="object 15"/>
          <p:cNvGrpSpPr/>
          <p:nvPr/>
        </p:nvGrpSpPr>
        <p:grpSpPr>
          <a:xfrm>
            <a:off x="5408676" y="446151"/>
            <a:ext cx="6184900" cy="889000"/>
            <a:chOff x="5408676" y="446151"/>
            <a:chExt cx="6184900" cy="889000"/>
          </a:xfrm>
        </p:grpSpPr>
        <p:sp>
          <p:nvSpPr>
            <p:cNvPr id="16" name="object 16"/>
            <p:cNvSpPr/>
            <p:nvPr/>
          </p:nvSpPr>
          <p:spPr>
            <a:xfrm>
              <a:off x="5415026" y="776351"/>
              <a:ext cx="6172200" cy="552450"/>
            </a:xfrm>
            <a:custGeom>
              <a:avLst/>
              <a:gdLst/>
              <a:ahLst/>
              <a:cxnLst/>
              <a:rect l="l" t="t" r="r" b="b"/>
              <a:pathLst>
                <a:path w="6172200" h="552450">
                  <a:moveTo>
                    <a:pt x="6172200" y="0"/>
                  </a:moveTo>
                  <a:lnTo>
                    <a:pt x="0" y="0"/>
                  </a:lnTo>
                  <a:lnTo>
                    <a:pt x="0" y="552450"/>
                  </a:lnTo>
                  <a:lnTo>
                    <a:pt x="6172200" y="552450"/>
                  </a:lnTo>
                  <a:lnTo>
                    <a:pt x="6172200"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5415026" y="776351"/>
              <a:ext cx="6172200" cy="552450"/>
            </a:xfrm>
            <a:custGeom>
              <a:avLst/>
              <a:gdLst/>
              <a:ahLst/>
              <a:cxnLst/>
              <a:rect l="l" t="t" r="r" b="b"/>
              <a:pathLst>
                <a:path w="6172200" h="552450">
                  <a:moveTo>
                    <a:pt x="0" y="552450"/>
                  </a:moveTo>
                  <a:lnTo>
                    <a:pt x="6172200" y="552450"/>
                  </a:lnTo>
                  <a:lnTo>
                    <a:pt x="6172200" y="0"/>
                  </a:lnTo>
                  <a:lnTo>
                    <a:pt x="0" y="0"/>
                  </a:lnTo>
                  <a:lnTo>
                    <a:pt x="0" y="552450"/>
                  </a:lnTo>
                  <a:close/>
                </a:path>
              </a:pathLst>
            </a:custGeom>
            <a:ln w="12700">
              <a:solidFill>
                <a:srgbClr val="4D4EE6"/>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5719826" y="452501"/>
              <a:ext cx="4324350" cy="647700"/>
            </a:xfrm>
            <a:custGeom>
              <a:avLst/>
              <a:gdLst/>
              <a:ahLst/>
              <a:cxnLst/>
              <a:rect l="l" t="t" r="r" b="b"/>
              <a:pathLst>
                <a:path w="4324350" h="647700">
                  <a:moveTo>
                    <a:pt x="4216273" y="0"/>
                  </a:moveTo>
                  <a:lnTo>
                    <a:pt x="107950" y="0"/>
                  </a:lnTo>
                  <a:lnTo>
                    <a:pt x="65901" y="8473"/>
                  </a:lnTo>
                  <a:lnTo>
                    <a:pt x="31591" y="31591"/>
                  </a:lnTo>
                  <a:lnTo>
                    <a:pt x="8473" y="65901"/>
                  </a:lnTo>
                  <a:lnTo>
                    <a:pt x="0" y="107950"/>
                  </a:lnTo>
                  <a:lnTo>
                    <a:pt x="0" y="539623"/>
                  </a:lnTo>
                  <a:lnTo>
                    <a:pt x="8473" y="581691"/>
                  </a:lnTo>
                  <a:lnTo>
                    <a:pt x="31591" y="616045"/>
                  </a:lnTo>
                  <a:lnTo>
                    <a:pt x="65901" y="639206"/>
                  </a:lnTo>
                  <a:lnTo>
                    <a:pt x="107950" y="647700"/>
                  </a:lnTo>
                  <a:lnTo>
                    <a:pt x="4216273" y="647700"/>
                  </a:lnTo>
                  <a:lnTo>
                    <a:pt x="4258341" y="639206"/>
                  </a:lnTo>
                  <a:lnTo>
                    <a:pt x="4292695" y="616045"/>
                  </a:lnTo>
                  <a:lnTo>
                    <a:pt x="4315856" y="581691"/>
                  </a:lnTo>
                  <a:lnTo>
                    <a:pt x="4324350" y="539623"/>
                  </a:lnTo>
                  <a:lnTo>
                    <a:pt x="4324350" y="107950"/>
                  </a:lnTo>
                  <a:lnTo>
                    <a:pt x="4315856" y="65901"/>
                  </a:lnTo>
                  <a:lnTo>
                    <a:pt x="4292695" y="31591"/>
                  </a:lnTo>
                  <a:lnTo>
                    <a:pt x="4258341" y="8473"/>
                  </a:lnTo>
                  <a:lnTo>
                    <a:pt x="4216273" y="0"/>
                  </a:lnTo>
                  <a:close/>
                </a:path>
              </a:pathLst>
            </a:custGeom>
            <a:solidFill>
              <a:srgbClr val="4D4EE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5719826" y="452501"/>
              <a:ext cx="4324350" cy="647700"/>
            </a:xfrm>
            <a:custGeom>
              <a:avLst/>
              <a:gdLst/>
              <a:ahLst/>
              <a:cxnLst/>
              <a:rect l="l" t="t" r="r" b="b"/>
              <a:pathLst>
                <a:path w="4324350" h="647700">
                  <a:moveTo>
                    <a:pt x="0" y="107950"/>
                  </a:moveTo>
                  <a:lnTo>
                    <a:pt x="8473" y="65901"/>
                  </a:lnTo>
                  <a:lnTo>
                    <a:pt x="31591" y="31591"/>
                  </a:lnTo>
                  <a:lnTo>
                    <a:pt x="65901" y="8473"/>
                  </a:lnTo>
                  <a:lnTo>
                    <a:pt x="107950" y="0"/>
                  </a:lnTo>
                  <a:lnTo>
                    <a:pt x="4216273" y="0"/>
                  </a:lnTo>
                  <a:lnTo>
                    <a:pt x="4258341" y="8473"/>
                  </a:lnTo>
                  <a:lnTo>
                    <a:pt x="4292695" y="31591"/>
                  </a:lnTo>
                  <a:lnTo>
                    <a:pt x="4315856" y="65901"/>
                  </a:lnTo>
                  <a:lnTo>
                    <a:pt x="4324350" y="107950"/>
                  </a:lnTo>
                  <a:lnTo>
                    <a:pt x="4324350" y="539623"/>
                  </a:lnTo>
                  <a:lnTo>
                    <a:pt x="4315856" y="581691"/>
                  </a:lnTo>
                  <a:lnTo>
                    <a:pt x="4292695" y="616045"/>
                  </a:lnTo>
                  <a:lnTo>
                    <a:pt x="4258341" y="639206"/>
                  </a:lnTo>
                  <a:lnTo>
                    <a:pt x="4216273" y="647700"/>
                  </a:lnTo>
                  <a:lnTo>
                    <a:pt x="107950" y="647700"/>
                  </a:lnTo>
                  <a:lnTo>
                    <a:pt x="65901" y="639206"/>
                  </a:lnTo>
                  <a:lnTo>
                    <a:pt x="31591" y="616045"/>
                  </a:lnTo>
                  <a:lnTo>
                    <a:pt x="8473" y="581691"/>
                  </a:lnTo>
                  <a:lnTo>
                    <a:pt x="0" y="539623"/>
                  </a:lnTo>
                  <a:lnTo>
                    <a:pt x="0" y="107950"/>
                  </a:lnTo>
                  <a:close/>
                </a:path>
              </a:pathLst>
            </a:custGeom>
            <a:ln w="1270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20"/>
          <p:cNvSpPr txBox="1"/>
          <p:nvPr/>
        </p:nvSpPr>
        <p:spPr>
          <a:xfrm>
            <a:off x="5904484" y="568642"/>
            <a:ext cx="2595245" cy="35750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25"/>
              </a:spcBef>
            </a:pPr>
            <a:r>
              <a:rPr sz="2150" spc="175">
                <a:solidFill>
                  <a:srgbClr val="FFFFFF"/>
                </a:solidFill>
                <a:latin typeface="Calibri"/>
                <a:cs typeface="Calibri"/>
              </a:rPr>
              <a:t>Deadlock</a:t>
            </a:r>
            <a:r>
              <a:rPr sz="2150" spc="95">
                <a:solidFill>
                  <a:srgbClr val="FFFFFF"/>
                </a:solidFill>
                <a:latin typeface="Calibri"/>
                <a:cs typeface="Calibri"/>
              </a:rPr>
              <a:t> </a:t>
            </a:r>
            <a:r>
              <a:rPr sz="2150" spc="150">
                <a:solidFill>
                  <a:srgbClr val="FFFFFF"/>
                </a:solidFill>
                <a:latin typeface="Calibri"/>
                <a:cs typeface="Calibri"/>
              </a:rPr>
              <a:t>Ignorance</a:t>
            </a:r>
            <a:endParaRPr sz="2150">
              <a:latin typeface="Calibri"/>
              <a:cs typeface="Calibri"/>
            </a:endParaRPr>
          </a:p>
        </p:txBody>
      </p:sp>
      <p:grpSp>
        <p:nvGrpSpPr>
          <p:cNvPr id="21" name="object 21"/>
          <p:cNvGrpSpPr/>
          <p:nvPr/>
        </p:nvGrpSpPr>
        <p:grpSpPr>
          <a:xfrm>
            <a:off x="5408676" y="1446275"/>
            <a:ext cx="6184900" cy="889000"/>
            <a:chOff x="5408676" y="1446275"/>
            <a:chExt cx="6184900" cy="889000"/>
          </a:xfrm>
        </p:grpSpPr>
        <p:sp>
          <p:nvSpPr>
            <p:cNvPr id="22" name="object 22"/>
            <p:cNvSpPr/>
            <p:nvPr/>
          </p:nvSpPr>
          <p:spPr>
            <a:xfrm>
              <a:off x="5415026" y="1776475"/>
              <a:ext cx="6172200" cy="552450"/>
            </a:xfrm>
            <a:custGeom>
              <a:avLst/>
              <a:gdLst/>
              <a:ahLst/>
              <a:cxnLst/>
              <a:rect l="l" t="t" r="r" b="b"/>
              <a:pathLst>
                <a:path w="6172200" h="552450">
                  <a:moveTo>
                    <a:pt x="6172200" y="0"/>
                  </a:moveTo>
                  <a:lnTo>
                    <a:pt x="0" y="0"/>
                  </a:lnTo>
                  <a:lnTo>
                    <a:pt x="0" y="552450"/>
                  </a:lnTo>
                  <a:lnTo>
                    <a:pt x="6172200" y="552450"/>
                  </a:lnTo>
                  <a:lnTo>
                    <a:pt x="6172200"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3"/>
            <p:cNvSpPr/>
            <p:nvPr/>
          </p:nvSpPr>
          <p:spPr>
            <a:xfrm>
              <a:off x="5415026" y="1776475"/>
              <a:ext cx="6172200" cy="552450"/>
            </a:xfrm>
            <a:custGeom>
              <a:avLst/>
              <a:gdLst/>
              <a:ahLst/>
              <a:cxnLst/>
              <a:rect l="l" t="t" r="r" b="b"/>
              <a:pathLst>
                <a:path w="6172200" h="552450">
                  <a:moveTo>
                    <a:pt x="0" y="552450"/>
                  </a:moveTo>
                  <a:lnTo>
                    <a:pt x="6172200" y="552450"/>
                  </a:lnTo>
                  <a:lnTo>
                    <a:pt x="6172200" y="0"/>
                  </a:lnTo>
                  <a:lnTo>
                    <a:pt x="0" y="0"/>
                  </a:lnTo>
                  <a:lnTo>
                    <a:pt x="0" y="552450"/>
                  </a:lnTo>
                  <a:close/>
                </a:path>
              </a:pathLst>
            </a:custGeom>
            <a:ln w="12700">
              <a:solidFill>
                <a:srgbClr val="4146D3"/>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24"/>
            <p:cNvSpPr/>
            <p:nvPr/>
          </p:nvSpPr>
          <p:spPr>
            <a:xfrm>
              <a:off x="5719826" y="1452625"/>
              <a:ext cx="4324350" cy="647700"/>
            </a:xfrm>
            <a:custGeom>
              <a:avLst/>
              <a:gdLst/>
              <a:ahLst/>
              <a:cxnLst/>
              <a:rect l="l" t="t" r="r" b="b"/>
              <a:pathLst>
                <a:path w="4324350" h="647700">
                  <a:moveTo>
                    <a:pt x="4216273" y="0"/>
                  </a:moveTo>
                  <a:lnTo>
                    <a:pt x="107950" y="0"/>
                  </a:lnTo>
                  <a:lnTo>
                    <a:pt x="65901" y="8473"/>
                  </a:lnTo>
                  <a:lnTo>
                    <a:pt x="31591" y="31591"/>
                  </a:lnTo>
                  <a:lnTo>
                    <a:pt x="8473" y="65901"/>
                  </a:lnTo>
                  <a:lnTo>
                    <a:pt x="0" y="107950"/>
                  </a:lnTo>
                  <a:lnTo>
                    <a:pt x="0" y="539623"/>
                  </a:lnTo>
                  <a:lnTo>
                    <a:pt x="8473" y="581691"/>
                  </a:lnTo>
                  <a:lnTo>
                    <a:pt x="31591" y="616045"/>
                  </a:lnTo>
                  <a:lnTo>
                    <a:pt x="65901" y="639206"/>
                  </a:lnTo>
                  <a:lnTo>
                    <a:pt x="107950" y="647700"/>
                  </a:lnTo>
                  <a:lnTo>
                    <a:pt x="4216273" y="647700"/>
                  </a:lnTo>
                  <a:lnTo>
                    <a:pt x="4258341" y="639206"/>
                  </a:lnTo>
                  <a:lnTo>
                    <a:pt x="4292695" y="616045"/>
                  </a:lnTo>
                  <a:lnTo>
                    <a:pt x="4315856" y="581691"/>
                  </a:lnTo>
                  <a:lnTo>
                    <a:pt x="4324350" y="539623"/>
                  </a:lnTo>
                  <a:lnTo>
                    <a:pt x="4324350" y="107950"/>
                  </a:lnTo>
                  <a:lnTo>
                    <a:pt x="4315856" y="65901"/>
                  </a:lnTo>
                  <a:lnTo>
                    <a:pt x="4292695" y="31591"/>
                  </a:lnTo>
                  <a:lnTo>
                    <a:pt x="4258341" y="8473"/>
                  </a:lnTo>
                  <a:lnTo>
                    <a:pt x="4216273" y="0"/>
                  </a:lnTo>
                  <a:close/>
                </a:path>
              </a:pathLst>
            </a:custGeom>
            <a:solidFill>
              <a:srgbClr val="4146D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25"/>
            <p:cNvSpPr/>
            <p:nvPr/>
          </p:nvSpPr>
          <p:spPr>
            <a:xfrm>
              <a:off x="5719826" y="1452625"/>
              <a:ext cx="4324350" cy="647700"/>
            </a:xfrm>
            <a:custGeom>
              <a:avLst/>
              <a:gdLst/>
              <a:ahLst/>
              <a:cxnLst/>
              <a:rect l="l" t="t" r="r" b="b"/>
              <a:pathLst>
                <a:path w="4324350" h="647700">
                  <a:moveTo>
                    <a:pt x="0" y="107950"/>
                  </a:moveTo>
                  <a:lnTo>
                    <a:pt x="8473" y="65901"/>
                  </a:lnTo>
                  <a:lnTo>
                    <a:pt x="31591" y="31591"/>
                  </a:lnTo>
                  <a:lnTo>
                    <a:pt x="65901" y="8473"/>
                  </a:lnTo>
                  <a:lnTo>
                    <a:pt x="107950" y="0"/>
                  </a:lnTo>
                  <a:lnTo>
                    <a:pt x="4216273" y="0"/>
                  </a:lnTo>
                  <a:lnTo>
                    <a:pt x="4258341" y="8473"/>
                  </a:lnTo>
                  <a:lnTo>
                    <a:pt x="4292695" y="31591"/>
                  </a:lnTo>
                  <a:lnTo>
                    <a:pt x="4315856" y="65901"/>
                  </a:lnTo>
                  <a:lnTo>
                    <a:pt x="4324350" y="107950"/>
                  </a:lnTo>
                  <a:lnTo>
                    <a:pt x="4324350" y="539623"/>
                  </a:lnTo>
                  <a:lnTo>
                    <a:pt x="4315856" y="581691"/>
                  </a:lnTo>
                  <a:lnTo>
                    <a:pt x="4292695" y="616045"/>
                  </a:lnTo>
                  <a:lnTo>
                    <a:pt x="4258341" y="639206"/>
                  </a:lnTo>
                  <a:lnTo>
                    <a:pt x="4216273" y="647700"/>
                  </a:lnTo>
                  <a:lnTo>
                    <a:pt x="107950" y="647700"/>
                  </a:lnTo>
                  <a:lnTo>
                    <a:pt x="65901" y="639206"/>
                  </a:lnTo>
                  <a:lnTo>
                    <a:pt x="31591" y="616045"/>
                  </a:lnTo>
                  <a:lnTo>
                    <a:pt x="8473" y="581691"/>
                  </a:lnTo>
                  <a:lnTo>
                    <a:pt x="0" y="539623"/>
                  </a:lnTo>
                  <a:lnTo>
                    <a:pt x="0" y="107950"/>
                  </a:lnTo>
                  <a:close/>
                </a:path>
              </a:pathLst>
            </a:custGeom>
            <a:ln w="1270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6" name="object 26"/>
          <p:cNvSpPr txBox="1">
            <a:spLocks noGrp="1"/>
          </p:cNvSpPr>
          <p:nvPr>
            <p:ph type="title"/>
          </p:nvPr>
        </p:nvSpPr>
        <p:spPr>
          <a:xfrm>
            <a:off x="5904484" y="1567561"/>
            <a:ext cx="2654935" cy="358140"/>
          </a:xfrm>
          <a:prstGeom prst="rect">
            <a:avLst/>
          </a:prstGeom>
        </p:spPr>
        <p:txBody>
          <a:bodyPr vert="horz" wrap="square" lIns="0" tIns="16510" rIns="0" bIns="0" rtlCol="0">
            <a:spAutoFit/>
          </a:bodyPr>
          <a:lstStyle>
            <a:defPPr/>
          </a:lstStyle>
          <a:p>
            <a:pPr marL="12700">
              <a:lnSpc>
                <a:spcPct val="100000"/>
              </a:lnSpc>
              <a:spcBef>
                <a:spcPts val="130"/>
              </a:spcBef>
            </a:pPr>
            <a:r>
              <a:rPr sz="2150" spc="175">
                <a:solidFill>
                  <a:srgbClr val="FFFFFF"/>
                </a:solidFill>
              </a:rPr>
              <a:t>Deadlock</a:t>
            </a:r>
            <a:r>
              <a:rPr sz="2150" spc="85">
                <a:solidFill>
                  <a:srgbClr val="FFFFFF"/>
                </a:solidFill>
              </a:rPr>
              <a:t> </a:t>
            </a:r>
            <a:r>
              <a:rPr sz="2150" spc="95">
                <a:solidFill>
                  <a:srgbClr val="FFFFFF"/>
                </a:solidFill>
              </a:rPr>
              <a:t>Prevention</a:t>
            </a:r>
            <a:endParaRPr sz="2150"/>
          </a:p>
        </p:txBody>
      </p:sp>
      <p:sp>
        <p:nvSpPr>
          <p:cNvPr id="27" name="object 27"/>
          <p:cNvSpPr txBox="1"/>
          <p:nvPr/>
        </p:nvSpPr>
        <p:spPr>
          <a:xfrm>
            <a:off x="5880100" y="3178873"/>
            <a:ext cx="2585720" cy="35750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indent="-228600">
              <a:lnSpc>
                <a:spcPct val="100000"/>
              </a:lnSpc>
              <a:spcBef>
                <a:spcPts val="125"/>
              </a:spcBef>
              <a:buChar char="•"/>
              <a:tabLst>
                <a:tab pos="241300" algn="l"/>
              </a:tabLst>
            </a:pPr>
            <a:r>
              <a:rPr sz="2150" spc="114">
                <a:latin typeface="Calibri"/>
                <a:cs typeface="Calibri"/>
              </a:rPr>
              <a:t>Bankers</a:t>
            </a:r>
            <a:r>
              <a:rPr sz="2150" spc="125">
                <a:latin typeface="Calibri"/>
                <a:cs typeface="Calibri"/>
              </a:rPr>
              <a:t> </a:t>
            </a:r>
            <a:r>
              <a:rPr sz="2150" spc="130">
                <a:latin typeface="Calibri"/>
                <a:cs typeface="Calibri"/>
              </a:rPr>
              <a:t>Algorithm</a:t>
            </a:r>
            <a:endParaRPr sz="2150">
              <a:latin typeface="Calibri"/>
              <a:cs typeface="Calibri"/>
            </a:endParaRPr>
          </a:p>
        </p:txBody>
      </p:sp>
      <p:grpSp>
        <p:nvGrpSpPr>
          <p:cNvPr id="28" name="object 28"/>
          <p:cNvGrpSpPr/>
          <p:nvPr/>
        </p:nvGrpSpPr>
        <p:grpSpPr>
          <a:xfrm>
            <a:off x="5713476" y="2436876"/>
            <a:ext cx="4337050" cy="669925"/>
            <a:chOff x="5713476" y="2436876"/>
            <a:chExt cx="4337050" cy="669925"/>
          </a:xfrm>
        </p:grpSpPr>
        <p:sp>
          <p:nvSpPr>
            <p:cNvPr id="29" name="object 29"/>
            <p:cNvSpPr/>
            <p:nvPr/>
          </p:nvSpPr>
          <p:spPr>
            <a:xfrm>
              <a:off x="5719826" y="2443226"/>
              <a:ext cx="4324350" cy="657225"/>
            </a:xfrm>
            <a:custGeom>
              <a:avLst/>
              <a:gdLst/>
              <a:ahLst/>
              <a:cxnLst/>
              <a:rect l="l" t="t" r="r" b="b"/>
              <a:pathLst>
                <a:path w="4324350" h="657225">
                  <a:moveTo>
                    <a:pt x="4214749" y="0"/>
                  </a:moveTo>
                  <a:lnTo>
                    <a:pt x="109474" y="0"/>
                  </a:lnTo>
                  <a:lnTo>
                    <a:pt x="66865" y="8604"/>
                  </a:lnTo>
                  <a:lnTo>
                    <a:pt x="32067" y="32067"/>
                  </a:lnTo>
                  <a:lnTo>
                    <a:pt x="8604" y="66865"/>
                  </a:lnTo>
                  <a:lnTo>
                    <a:pt x="0" y="109474"/>
                  </a:lnTo>
                  <a:lnTo>
                    <a:pt x="0" y="547624"/>
                  </a:lnTo>
                  <a:lnTo>
                    <a:pt x="8604" y="590252"/>
                  </a:lnTo>
                  <a:lnTo>
                    <a:pt x="32067" y="625094"/>
                  </a:lnTo>
                  <a:lnTo>
                    <a:pt x="66865" y="648600"/>
                  </a:lnTo>
                  <a:lnTo>
                    <a:pt x="109474" y="657225"/>
                  </a:lnTo>
                  <a:lnTo>
                    <a:pt x="4214749" y="657225"/>
                  </a:lnTo>
                  <a:lnTo>
                    <a:pt x="4257377" y="648600"/>
                  </a:lnTo>
                  <a:lnTo>
                    <a:pt x="4292219" y="625094"/>
                  </a:lnTo>
                  <a:lnTo>
                    <a:pt x="4315725" y="590252"/>
                  </a:lnTo>
                  <a:lnTo>
                    <a:pt x="4324350" y="547624"/>
                  </a:lnTo>
                  <a:lnTo>
                    <a:pt x="4324350" y="109474"/>
                  </a:lnTo>
                  <a:lnTo>
                    <a:pt x="4315725" y="66865"/>
                  </a:lnTo>
                  <a:lnTo>
                    <a:pt x="4292219" y="32067"/>
                  </a:lnTo>
                  <a:lnTo>
                    <a:pt x="4257377" y="8604"/>
                  </a:lnTo>
                  <a:lnTo>
                    <a:pt x="4214749" y="0"/>
                  </a:lnTo>
                  <a:close/>
                </a:path>
              </a:pathLst>
            </a:custGeom>
            <a:solidFill>
              <a:srgbClr val="3C44B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30"/>
            <p:cNvSpPr/>
            <p:nvPr/>
          </p:nvSpPr>
          <p:spPr>
            <a:xfrm>
              <a:off x="5719826" y="2443226"/>
              <a:ext cx="4324350" cy="657225"/>
            </a:xfrm>
            <a:custGeom>
              <a:avLst/>
              <a:gdLst/>
              <a:ahLst/>
              <a:cxnLst/>
              <a:rect l="l" t="t" r="r" b="b"/>
              <a:pathLst>
                <a:path w="4324350" h="657225">
                  <a:moveTo>
                    <a:pt x="0" y="109474"/>
                  </a:moveTo>
                  <a:lnTo>
                    <a:pt x="8604" y="66865"/>
                  </a:lnTo>
                  <a:lnTo>
                    <a:pt x="32067" y="32067"/>
                  </a:lnTo>
                  <a:lnTo>
                    <a:pt x="66865" y="8604"/>
                  </a:lnTo>
                  <a:lnTo>
                    <a:pt x="109474" y="0"/>
                  </a:lnTo>
                  <a:lnTo>
                    <a:pt x="4214749" y="0"/>
                  </a:lnTo>
                  <a:lnTo>
                    <a:pt x="4257377" y="8604"/>
                  </a:lnTo>
                  <a:lnTo>
                    <a:pt x="4292219" y="32067"/>
                  </a:lnTo>
                  <a:lnTo>
                    <a:pt x="4315725" y="66865"/>
                  </a:lnTo>
                  <a:lnTo>
                    <a:pt x="4324350" y="109474"/>
                  </a:lnTo>
                  <a:lnTo>
                    <a:pt x="4324350" y="547624"/>
                  </a:lnTo>
                  <a:lnTo>
                    <a:pt x="4315725" y="590252"/>
                  </a:lnTo>
                  <a:lnTo>
                    <a:pt x="4292219" y="625094"/>
                  </a:lnTo>
                  <a:lnTo>
                    <a:pt x="4257377" y="648600"/>
                  </a:lnTo>
                  <a:lnTo>
                    <a:pt x="4214749" y="657225"/>
                  </a:lnTo>
                  <a:lnTo>
                    <a:pt x="109474" y="657225"/>
                  </a:lnTo>
                  <a:lnTo>
                    <a:pt x="66865" y="648600"/>
                  </a:lnTo>
                  <a:lnTo>
                    <a:pt x="32067" y="625094"/>
                  </a:lnTo>
                  <a:lnTo>
                    <a:pt x="8604" y="590252"/>
                  </a:lnTo>
                  <a:lnTo>
                    <a:pt x="0" y="547624"/>
                  </a:lnTo>
                  <a:lnTo>
                    <a:pt x="0" y="109474"/>
                  </a:lnTo>
                  <a:close/>
                </a:path>
              </a:pathLst>
            </a:custGeom>
            <a:ln w="1270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1" name="object 31"/>
          <p:cNvSpPr txBox="1"/>
          <p:nvPr/>
        </p:nvSpPr>
        <p:spPr>
          <a:xfrm>
            <a:off x="5904484" y="2567241"/>
            <a:ext cx="2653030" cy="35750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25"/>
              </a:spcBef>
            </a:pPr>
            <a:r>
              <a:rPr sz="2150" spc="175">
                <a:solidFill>
                  <a:srgbClr val="FFFFFF"/>
                </a:solidFill>
                <a:latin typeface="Calibri"/>
                <a:cs typeface="Calibri"/>
              </a:rPr>
              <a:t>Deadlock</a:t>
            </a:r>
            <a:r>
              <a:rPr sz="2150" spc="90">
                <a:solidFill>
                  <a:srgbClr val="FFFFFF"/>
                </a:solidFill>
                <a:latin typeface="Calibri"/>
                <a:cs typeface="Calibri"/>
              </a:rPr>
              <a:t> </a:t>
            </a:r>
            <a:r>
              <a:rPr sz="2150" spc="155">
                <a:solidFill>
                  <a:srgbClr val="FFFFFF"/>
                </a:solidFill>
                <a:latin typeface="Calibri"/>
                <a:cs typeface="Calibri"/>
              </a:rPr>
              <a:t>Avoidance</a:t>
            </a:r>
            <a:endParaRPr sz="2150">
              <a:latin typeface="Calibri"/>
              <a:cs typeface="Calibri"/>
            </a:endParaRPr>
          </a:p>
        </p:txBody>
      </p:sp>
      <p:grpSp>
        <p:nvGrpSpPr>
          <p:cNvPr id="32" name="object 32"/>
          <p:cNvGrpSpPr/>
          <p:nvPr/>
        </p:nvGrpSpPr>
        <p:grpSpPr>
          <a:xfrm>
            <a:off x="5408676" y="3818001"/>
            <a:ext cx="6184900" cy="1270000"/>
            <a:chOff x="5408676" y="3818001"/>
            <a:chExt cx="6184900" cy="1270000"/>
          </a:xfrm>
        </p:grpSpPr>
        <p:sp>
          <p:nvSpPr>
            <p:cNvPr id="33" name="object 33"/>
            <p:cNvSpPr/>
            <p:nvPr/>
          </p:nvSpPr>
          <p:spPr>
            <a:xfrm>
              <a:off x="5415026" y="4148201"/>
              <a:ext cx="6172200" cy="933450"/>
            </a:xfrm>
            <a:custGeom>
              <a:avLst/>
              <a:gdLst/>
              <a:ahLst/>
              <a:cxnLst/>
              <a:rect l="l" t="t" r="r" b="b"/>
              <a:pathLst>
                <a:path w="6172200" h="933450">
                  <a:moveTo>
                    <a:pt x="6172200" y="0"/>
                  </a:moveTo>
                  <a:lnTo>
                    <a:pt x="0" y="0"/>
                  </a:lnTo>
                  <a:lnTo>
                    <a:pt x="0" y="933450"/>
                  </a:lnTo>
                  <a:lnTo>
                    <a:pt x="6172200" y="933450"/>
                  </a:lnTo>
                  <a:lnTo>
                    <a:pt x="6172200"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34"/>
            <p:cNvSpPr/>
            <p:nvPr/>
          </p:nvSpPr>
          <p:spPr>
            <a:xfrm>
              <a:off x="5415026" y="4148201"/>
              <a:ext cx="6172200" cy="933450"/>
            </a:xfrm>
            <a:custGeom>
              <a:avLst/>
              <a:gdLst/>
              <a:ahLst/>
              <a:cxnLst/>
              <a:rect l="l" t="t" r="r" b="b"/>
              <a:pathLst>
                <a:path w="6172200" h="933450">
                  <a:moveTo>
                    <a:pt x="0" y="933450"/>
                  </a:moveTo>
                  <a:lnTo>
                    <a:pt x="6172200" y="933450"/>
                  </a:lnTo>
                  <a:lnTo>
                    <a:pt x="6172200" y="0"/>
                  </a:lnTo>
                  <a:lnTo>
                    <a:pt x="0" y="0"/>
                  </a:lnTo>
                  <a:lnTo>
                    <a:pt x="0" y="933450"/>
                  </a:lnTo>
                  <a:close/>
                </a:path>
              </a:pathLst>
            </a:custGeom>
            <a:ln w="12700">
              <a:solidFill>
                <a:srgbClr val="434997"/>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35"/>
            <p:cNvSpPr/>
            <p:nvPr/>
          </p:nvSpPr>
          <p:spPr>
            <a:xfrm>
              <a:off x="5719826" y="3824351"/>
              <a:ext cx="4324350" cy="647700"/>
            </a:xfrm>
            <a:custGeom>
              <a:avLst/>
              <a:gdLst/>
              <a:ahLst/>
              <a:cxnLst/>
              <a:rect l="l" t="t" r="r" b="b"/>
              <a:pathLst>
                <a:path w="4324350" h="647700">
                  <a:moveTo>
                    <a:pt x="4216273" y="0"/>
                  </a:moveTo>
                  <a:lnTo>
                    <a:pt x="107950" y="0"/>
                  </a:lnTo>
                  <a:lnTo>
                    <a:pt x="65901" y="8473"/>
                  </a:lnTo>
                  <a:lnTo>
                    <a:pt x="31591" y="31591"/>
                  </a:lnTo>
                  <a:lnTo>
                    <a:pt x="8473" y="65901"/>
                  </a:lnTo>
                  <a:lnTo>
                    <a:pt x="0" y="107950"/>
                  </a:lnTo>
                  <a:lnTo>
                    <a:pt x="0" y="539623"/>
                  </a:lnTo>
                  <a:lnTo>
                    <a:pt x="8473" y="581691"/>
                  </a:lnTo>
                  <a:lnTo>
                    <a:pt x="31591" y="616045"/>
                  </a:lnTo>
                  <a:lnTo>
                    <a:pt x="65901" y="639206"/>
                  </a:lnTo>
                  <a:lnTo>
                    <a:pt x="107950" y="647700"/>
                  </a:lnTo>
                  <a:lnTo>
                    <a:pt x="4216273" y="647700"/>
                  </a:lnTo>
                  <a:lnTo>
                    <a:pt x="4258341" y="639206"/>
                  </a:lnTo>
                  <a:lnTo>
                    <a:pt x="4292695" y="616045"/>
                  </a:lnTo>
                  <a:lnTo>
                    <a:pt x="4315856" y="581691"/>
                  </a:lnTo>
                  <a:lnTo>
                    <a:pt x="4324350" y="539623"/>
                  </a:lnTo>
                  <a:lnTo>
                    <a:pt x="4324350" y="107950"/>
                  </a:lnTo>
                  <a:lnTo>
                    <a:pt x="4315856" y="65901"/>
                  </a:lnTo>
                  <a:lnTo>
                    <a:pt x="4292695" y="31591"/>
                  </a:lnTo>
                  <a:lnTo>
                    <a:pt x="4258341" y="8473"/>
                  </a:lnTo>
                  <a:lnTo>
                    <a:pt x="4216273" y="0"/>
                  </a:lnTo>
                  <a:close/>
                </a:path>
              </a:pathLst>
            </a:custGeom>
            <a:solidFill>
              <a:srgbClr val="43499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6"/>
            <p:cNvSpPr/>
            <p:nvPr/>
          </p:nvSpPr>
          <p:spPr>
            <a:xfrm>
              <a:off x="5719826" y="3824351"/>
              <a:ext cx="4324350" cy="647700"/>
            </a:xfrm>
            <a:custGeom>
              <a:avLst/>
              <a:gdLst/>
              <a:ahLst/>
              <a:cxnLst/>
              <a:rect l="l" t="t" r="r" b="b"/>
              <a:pathLst>
                <a:path w="4324350" h="647700">
                  <a:moveTo>
                    <a:pt x="0" y="107950"/>
                  </a:moveTo>
                  <a:lnTo>
                    <a:pt x="8473" y="65901"/>
                  </a:lnTo>
                  <a:lnTo>
                    <a:pt x="31591" y="31591"/>
                  </a:lnTo>
                  <a:lnTo>
                    <a:pt x="65901" y="8473"/>
                  </a:lnTo>
                  <a:lnTo>
                    <a:pt x="107950" y="0"/>
                  </a:lnTo>
                  <a:lnTo>
                    <a:pt x="4216273" y="0"/>
                  </a:lnTo>
                  <a:lnTo>
                    <a:pt x="4258341" y="8473"/>
                  </a:lnTo>
                  <a:lnTo>
                    <a:pt x="4292695" y="31591"/>
                  </a:lnTo>
                  <a:lnTo>
                    <a:pt x="4315856" y="65901"/>
                  </a:lnTo>
                  <a:lnTo>
                    <a:pt x="4324350" y="107950"/>
                  </a:lnTo>
                  <a:lnTo>
                    <a:pt x="4324350" y="539623"/>
                  </a:lnTo>
                  <a:lnTo>
                    <a:pt x="4315856" y="581691"/>
                  </a:lnTo>
                  <a:lnTo>
                    <a:pt x="4292695" y="616045"/>
                  </a:lnTo>
                  <a:lnTo>
                    <a:pt x="4258341" y="639206"/>
                  </a:lnTo>
                  <a:lnTo>
                    <a:pt x="4216273" y="647700"/>
                  </a:lnTo>
                  <a:lnTo>
                    <a:pt x="107950" y="647700"/>
                  </a:lnTo>
                  <a:lnTo>
                    <a:pt x="65901" y="639206"/>
                  </a:lnTo>
                  <a:lnTo>
                    <a:pt x="31591" y="616045"/>
                  </a:lnTo>
                  <a:lnTo>
                    <a:pt x="8473" y="581691"/>
                  </a:lnTo>
                  <a:lnTo>
                    <a:pt x="0" y="539623"/>
                  </a:lnTo>
                  <a:lnTo>
                    <a:pt x="0" y="107950"/>
                  </a:lnTo>
                  <a:close/>
                </a:path>
              </a:pathLst>
            </a:custGeom>
            <a:ln w="1270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7" name="object 37"/>
          <p:cNvSpPr txBox="1"/>
          <p:nvPr/>
        </p:nvSpPr>
        <p:spPr>
          <a:xfrm>
            <a:off x="5880100" y="3947795"/>
            <a:ext cx="2759075" cy="969644"/>
          </a:xfrm>
          <a:prstGeom prst="rect">
            <a:avLst/>
          </a:prstGeom>
        </p:spPr>
        <p:txBody>
          <a:bodyPr vert="horz" wrap="square" lIns="0" tIns="165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830">
              <a:lnSpc>
                <a:spcPct val="100000"/>
              </a:lnSpc>
              <a:spcBef>
                <a:spcPts val="130"/>
              </a:spcBef>
            </a:pPr>
            <a:r>
              <a:rPr sz="2150" spc="175">
                <a:solidFill>
                  <a:srgbClr val="FFFFFF"/>
                </a:solidFill>
                <a:latin typeface="Calibri"/>
                <a:cs typeface="Calibri"/>
              </a:rPr>
              <a:t>Deadlock</a:t>
            </a:r>
            <a:r>
              <a:rPr sz="2150" spc="100">
                <a:solidFill>
                  <a:srgbClr val="FFFFFF"/>
                </a:solidFill>
                <a:latin typeface="Calibri"/>
                <a:cs typeface="Calibri"/>
              </a:rPr>
              <a:t> </a:t>
            </a:r>
            <a:r>
              <a:rPr sz="2150" spc="135">
                <a:solidFill>
                  <a:srgbClr val="FFFFFF"/>
                </a:solidFill>
                <a:latin typeface="Calibri"/>
                <a:cs typeface="Calibri"/>
              </a:rPr>
              <a:t>Detection</a:t>
            </a:r>
            <a:endParaRPr sz="2150">
              <a:latin typeface="Calibri"/>
              <a:cs typeface="Calibri"/>
            </a:endParaRPr>
          </a:p>
          <a:p>
            <a:pPr marL="241300" indent="-228600">
              <a:lnSpc>
                <a:spcPct val="100000"/>
              </a:lnSpc>
              <a:spcBef>
                <a:spcPts val="2235"/>
              </a:spcBef>
              <a:buChar char="•"/>
              <a:tabLst>
                <a:tab pos="241300" algn="l"/>
              </a:tabLst>
            </a:pPr>
            <a:r>
              <a:rPr sz="2150" spc="135">
                <a:latin typeface="Calibri"/>
                <a:cs typeface="Calibri"/>
              </a:rPr>
              <a:t>Resource</a:t>
            </a:r>
            <a:r>
              <a:rPr sz="2150" spc="25">
                <a:latin typeface="Calibri"/>
                <a:cs typeface="Calibri"/>
              </a:rPr>
              <a:t> </a:t>
            </a:r>
            <a:r>
              <a:rPr sz="2150" spc="114">
                <a:latin typeface="Calibri"/>
                <a:cs typeface="Calibri"/>
              </a:rPr>
              <a:t>Allocation</a:t>
            </a:r>
            <a:endParaRPr sz="2150">
              <a:latin typeface="Calibri"/>
              <a:cs typeface="Calibri"/>
            </a:endParaRPr>
          </a:p>
        </p:txBody>
      </p:sp>
      <p:grpSp>
        <p:nvGrpSpPr>
          <p:cNvPr id="38" name="object 38"/>
          <p:cNvGrpSpPr/>
          <p:nvPr/>
        </p:nvGrpSpPr>
        <p:grpSpPr>
          <a:xfrm>
            <a:off x="5408676" y="5199126"/>
            <a:ext cx="6184900" cy="889000"/>
            <a:chOff x="5408676" y="5199126"/>
            <a:chExt cx="6184900" cy="889000"/>
          </a:xfrm>
        </p:grpSpPr>
        <p:sp>
          <p:nvSpPr>
            <p:cNvPr id="39" name="object 39"/>
            <p:cNvSpPr/>
            <p:nvPr/>
          </p:nvSpPr>
          <p:spPr>
            <a:xfrm>
              <a:off x="5415026" y="5529262"/>
              <a:ext cx="6172200" cy="552450"/>
            </a:xfrm>
            <a:custGeom>
              <a:avLst/>
              <a:gdLst/>
              <a:ahLst/>
              <a:cxnLst/>
              <a:rect l="l" t="t" r="r" b="b"/>
              <a:pathLst>
                <a:path w="6172200" h="552450">
                  <a:moveTo>
                    <a:pt x="6172200" y="0"/>
                  </a:moveTo>
                  <a:lnTo>
                    <a:pt x="0" y="0"/>
                  </a:lnTo>
                  <a:lnTo>
                    <a:pt x="0" y="552450"/>
                  </a:lnTo>
                  <a:lnTo>
                    <a:pt x="6172200" y="552450"/>
                  </a:lnTo>
                  <a:lnTo>
                    <a:pt x="6172200"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40"/>
            <p:cNvSpPr/>
            <p:nvPr/>
          </p:nvSpPr>
          <p:spPr>
            <a:xfrm>
              <a:off x="5415026" y="5529262"/>
              <a:ext cx="6172200" cy="552450"/>
            </a:xfrm>
            <a:custGeom>
              <a:avLst/>
              <a:gdLst/>
              <a:ahLst/>
              <a:cxnLst/>
              <a:rect l="l" t="t" r="r" b="b"/>
              <a:pathLst>
                <a:path w="6172200" h="552450">
                  <a:moveTo>
                    <a:pt x="0" y="552450"/>
                  </a:moveTo>
                  <a:lnTo>
                    <a:pt x="6172200" y="552450"/>
                  </a:lnTo>
                  <a:lnTo>
                    <a:pt x="6172200" y="0"/>
                  </a:lnTo>
                  <a:lnTo>
                    <a:pt x="0" y="0"/>
                  </a:lnTo>
                  <a:lnTo>
                    <a:pt x="0" y="552450"/>
                  </a:lnTo>
                  <a:close/>
                </a:path>
              </a:pathLst>
            </a:custGeom>
            <a:ln w="12700">
              <a:solidFill>
                <a:srgbClr val="454A78"/>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41"/>
            <p:cNvSpPr/>
            <p:nvPr/>
          </p:nvSpPr>
          <p:spPr>
            <a:xfrm>
              <a:off x="5719826" y="5205476"/>
              <a:ext cx="4324350" cy="647700"/>
            </a:xfrm>
            <a:custGeom>
              <a:avLst/>
              <a:gdLst/>
              <a:ahLst/>
              <a:cxnLst/>
              <a:rect l="l" t="t" r="r" b="b"/>
              <a:pathLst>
                <a:path w="4324350" h="647700">
                  <a:moveTo>
                    <a:pt x="4216273" y="0"/>
                  </a:moveTo>
                  <a:lnTo>
                    <a:pt x="107950" y="0"/>
                  </a:lnTo>
                  <a:lnTo>
                    <a:pt x="65901" y="8473"/>
                  </a:lnTo>
                  <a:lnTo>
                    <a:pt x="31591" y="31591"/>
                  </a:lnTo>
                  <a:lnTo>
                    <a:pt x="8473" y="65901"/>
                  </a:lnTo>
                  <a:lnTo>
                    <a:pt x="0" y="107950"/>
                  </a:lnTo>
                  <a:lnTo>
                    <a:pt x="0" y="539686"/>
                  </a:lnTo>
                  <a:lnTo>
                    <a:pt x="8473" y="581703"/>
                  </a:lnTo>
                  <a:lnTo>
                    <a:pt x="31591" y="616016"/>
                  </a:lnTo>
                  <a:lnTo>
                    <a:pt x="65901" y="639152"/>
                  </a:lnTo>
                  <a:lnTo>
                    <a:pt x="107950" y="647636"/>
                  </a:lnTo>
                  <a:lnTo>
                    <a:pt x="4216273" y="647636"/>
                  </a:lnTo>
                  <a:lnTo>
                    <a:pt x="4258341" y="639152"/>
                  </a:lnTo>
                  <a:lnTo>
                    <a:pt x="4292695" y="616016"/>
                  </a:lnTo>
                  <a:lnTo>
                    <a:pt x="4315856" y="581703"/>
                  </a:lnTo>
                  <a:lnTo>
                    <a:pt x="4324350" y="539686"/>
                  </a:lnTo>
                  <a:lnTo>
                    <a:pt x="4324350" y="107950"/>
                  </a:lnTo>
                  <a:lnTo>
                    <a:pt x="4315856" y="65901"/>
                  </a:lnTo>
                  <a:lnTo>
                    <a:pt x="4292695" y="31591"/>
                  </a:lnTo>
                  <a:lnTo>
                    <a:pt x="4258341" y="8473"/>
                  </a:lnTo>
                  <a:lnTo>
                    <a:pt x="4216273" y="0"/>
                  </a:lnTo>
                  <a:close/>
                </a:path>
              </a:pathLst>
            </a:custGeom>
            <a:solidFill>
              <a:srgbClr val="454A7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42"/>
            <p:cNvSpPr/>
            <p:nvPr/>
          </p:nvSpPr>
          <p:spPr>
            <a:xfrm>
              <a:off x="5719826" y="5205476"/>
              <a:ext cx="4324350" cy="647700"/>
            </a:xfrm>
            <a:custGeom>
              <a:avLst/>
              <a:gdLst/>
              <a:ahLst/>
              <a:cxnLst/>
              <a:rect l="l" t="t" r="r" b="b"/>
              <a:pathLst>
                <a:path w="4324350" h="647700">
                  <a:moveTo>
                    <a:pt x="0" y="107950"/>
                  </a:moveTo>
                  <a:lnTo>
                    <a:pt x="8473" y="65901"/>
                  </a:lnTo>
                  <a:lnTo>
                    <a:pt x="31591" y="31591"/>
                  </a:lnTo>
                  <a:lnTo>
                    <a:pt x="65901" y="8473"/>
                  </a:lnTo>
                  <a:lnTo>
                    <a:pt x="107950" y="0"/>
                  </a:lnTo>
                  <a:lnTo>
                    <a:pt x="4216273" y="0"/>
                  </a:lnTo>
                  <a:lnTo>
                    <a:pt x="4258341" y="8473"/>
                  </a:lnTo>
                  <a:lnTo>
                    <a:pt x="4292695" y="31591"/>
                  </a:lnTo>
                  <a:lnTo>
                    <a:pt x="4315856" y="65901"/>
                  </a:lnTo>
                  <a:lnTo>
                    <a:pt x="4324350" y="107950"/>
                  </a:lnTo>
                  <a:lnTo>
                    <a:pt x="4324350" y="539686"/>
                  </a:lnTo>
                  <a:lnTo>
                    <a:pt x="4315856" y="581703"/>
                  </a:lnTo>
                  <a:lnTo>
                    <a:pt x="4292695" y="616016"/>
                  </a:lnTo>
                  <a:lnTo>
                    <a:pt x="4258341" y="639152"/>
                  </a:lnTo>
                  <a:lnTo>
                    <a:pt x="4216273" y="647636"/>
                  </a:lnTo>
                  <a:lnTo>
                    <a:pt x="107950" y="647636"/>
                  </a:lnTo>
                  <a:lnTo>
                    <a:pt x="65901" y="639152"/>
                  </a:lnTo>
                  <a:lnTo>
                    <a:pt x="31591" y="616016"/>
                  </a:lnTo>
                  <a:lnTo>
                    <a:pt x="8473" y="581703"/>
                  </a:lnTo>
                  <a:lnTo>
                    <a:pt x="0" y="539686"/>
                  </a:lnTo>
                  <a:lnTo>
                    <a:pt x="0" y="107950"/>
                  </a:lnTo>
                  <a:close/>
                </a:path>
              </a:pathLst>
            </a:custGeom>
            <a:ln w="1270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3" name="object 43"/>
          <p:cNvSpPr txBox="1"/>
          <p:nvPr/>
        </p:nvSpPr>
        <p:spPr>
          <a:xfrm>
            <a:off x="5904484" y="5329237"/>
            <a:ext cx="3140075" cy="35750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25"/>
              </a:spcBef>
            </a:pPr>
            <a:r>
              <a:rPr sz="2150" spc="135">
                <a:solidFill>
                  <a:srgbClr val="FFFFFF"/>
                </a:solidFill>
                <a:latin typeface="Calibri"/>
                <a:cs typeface="Calibri"/>
              </a:rPr>
              <a:t>Recovery</a:t>
            </a:r>
            <a:r>
              <a:rPr sz="2150" spc="90">
                <a:solidFill>
                  <a:srgbClr val="FFFFFF"/>
                </a:solidFill>
                <a:latin typeface="Calibri"/>
                <a:cs typeface="Calibri"/>
              </a:rPr>
              <a:t> </a:t>
            </a:r>
            <a:r>
              <a:rPr sz="2150" spc="85">
                <a:solidFill>
                  <a:srgbClr val="FFFFFF"/>
                </a:solidFill>
                <a:latin typeface="Calibri"/>
                <a:cs typeface="Calibri"/>
              </a:rPr>
              <a:t>from</a:t>
            </a:r>
            <a:r>
              <a:rPr sz="2150" spc="130">
                <a:solidFill>
                  <a:srgbClr val="FFFFFF"/>
                </a:solidFill>
                <a:latin typeface="Calibri"/>
                <a:cs typeface="Calibri"/>
              </a:rPr>
              <a:t> </a:t>
            </a:r>
            <a:r>
              <a:rPr sz="2150" spc="175">
                <a:solidFill>
                  <a:srgbClr val="FFFFFF"/>
                </a:solidFill>
                <a:latin typeface="Calibri"/>
                <a:cs typeface="Calibri"/>
              </a:rPr>
              <a:t>Deadlock</a:t>
            </a:r>
            <a:endParaRPr sz="2150">
              <a:latin typeface="Calibri"/>
              <a:cs typeface="Calibri"/>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04904C-A4CD-48B0-B086-19AF91FEEFEA}"/>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Linked list</a:t>
            </a:r>
            <a:endParaRPr lang="en-GB">
              <a:ea typeface="+mj-lt"/>
              <a:cs typeface="+mj-lt"/>
            </a:endParaRPr>
          </a:p>
          <a:p>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D35085D-A3D5-4DEE-83C2-F85AAAF68373}"/>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latin typeface="Aldhabi"/>
                <a:ea typeface="+mn-lt"/>
                <a:cs typeface="+mn-lt"/>
              </a:rPr>
              <a:t>A linked list of allocated and free memory segments is maintained.</a:t>
            </a:r>
          </a:p>
          <a:p>
            <a:r>
              <a:rPr lang="en-GB">
                <a:latin typeface="Aldhabi"/>
                <a:ea typeface="+mn-lt"/>
                <a:cs typeface="+mn-lt"/>
              </a:rPr>
              <a:t>Each entry in a list specifies a hole or process, address at which it starts, length and pointer to next entry.</a:t>
            </a:r>
          </a:p>
          <a:p>
            <a:r>
              <a:rPr lang="en-GB">
                <a:latin typeface="Aldhabi"/>
                <a:ea typeface="+mn-lt"/>
                <a:cs typeface="+mn-lt"/>
              </a:rPr>
              <a:t> Process and hole are on a list sorted by address.</a:t>
            </a:r>
            <a:endParaRPr lang="en-GB">
              <a:latin typeface="Aldhabi"/>
            </a:endParaRPr>
          </a:p>
        </p:txBody>
      </p:sp>
    </p:spTree>
    <p:extLst>
      <p:ext uri="{BB962C8B-B14F-4D97-AF65-F5344CB8AC3E}">
        <p14:creationId xmlns:p14="http://schemas.microsoft.com/office/powerpoint/2010/main" val="189085389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B6429CF-E742-458E-9D5B-A7F0844841B0}"/>
              </a:ext>
            </a:extLst>
          </p:cNvPr>
          <p:cNvSpPr>
            <a:spLocks noGrp="1"/>
          </p:cNvSpPr>
          <p:nvPr>
            <p:ph type="title"/>
          </p:nvPr>
        </p:nvSpPr>
        <p:spPr>
          <a:xfrm>
            <a:off x="845215" y="5289989"/>
            <a:ext cx="10668000" cy="1042660"/>
          </a:xfrm>
        </p:spPr>
        <p:txBody>
          <a:bodyPr vert="horz" lIns="91440" tIns="45720" rIns="91440" bIns="45720" rtlCol="0" anchor="b">
            <a:normAutofit/>
          </a:bodyPr>
          <a:lstStyle>
            <a:defPPr/>
          </a:lstStyle>
          <a:p>
            <a:pPr algn="ctr"/>
            <a:r>
              <a:rPr lang="en-US">
                <a:latin typeface="Aldhabi"/>
                <a:cs typeface="Aldhabi"/>
              </a:rPr>
              <a:t>Memory management with Linked list</a:t>
            </a:r>
          </a:p>
          <a:p>
            <a:pPr algn="ctr"/>
            <a:endParaRPr lang="en-US">
              <a:latin typeface="Aldhabi"/>
              <a:cs typeface="Aharoni"/>
            </a:endParaRPr>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6BE5A3-706F-4453-9B12-A5A4DEAFC8EE}"/>
              </a:ext>
            </a:extLst>
          </p:cNvPr>
          <p:cNvPicPr>
            <a:picLocks noGrp="1" noChangeAspect="1"/>
          </p:cNvPicPr>
          <p:nvPr>
            <p:ph idx="1"/>
          </p:nvPr>
        </p:nvPicPr>
        <p:blipFill>
          <a:blip r:embed="rId2"/>
          <a:stretch>
            <a:fillRect/>
          </a:stretch>
        </p:blipFill>
        <p:spPr>
          <a:xfrm>
            <a:off x="2682153" y="939802"/>
            <a:ext cx="7690334" cy="3862379"/>
          </a:xfrm>
          <a:prstGeom prst="rect">
            <a:avLst/>
          </a:prstGeom>
        </p:spPr>
      </p:pic>
    </p:spTree>
    <p:extLst>
      <p:ext uri="{BB962C8B-B14F-4D97-AF65-F5344CB8AC3E}">
        <p14:creationId xmlns:p14="http://schemas.microsoft.com/office/powerpoint/2010/main" val="5349479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Freeform: Shap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5CDAFE1-059B-49EF-8E73-47DED29BD77B}"/>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2DAE9DC-904A-4406-A125-5EAF561E4992}"/>
              </a:ext>
            </a:extLst>
          </p:cNvPr>
          <p:cNvSpPr>
            <a:spLocks noGrp="1"/>
          </p:cNvSpPr>
          <p:nvPr>
            <p:ph type="title"/>
          </p:nvPr>
        </p:nvSpPr>
        <p:spPr>
          <a:xfrm>
            <a:off x="762000" y="1517903"/>
            <a:ext cx="9899904" cy="1345115"/>
          </a:xfrm>
        </p:spPr>
        <p:txBody>
          <a:bodyPr>
            <a:normAutofit/>
          </a:bodyPr>
          <a:lstStyle>
            <a:defPPr/>
          </a:lstStyle>
          <a:p>
            <a:r>
              <a:rPr lang="en-GB">
                <a:latin typeface="Abadi"/>
              </a:rPr>
              <a:t>Memory management without swapping</a:t>
            </a:r>
            <a:endParaRPr lang="en-GB">
              <a:ea typeface="+mj-lt"/>
              <a:cs typeface="+mj-lt"/>
            </a:endParaRPr>
          </a:p>
          <a:p>
            <a:endParaRPr lang="en-GB">
              <a:ea typeface="+mj-lt"/>
              <a:cs typeface="+mj-lt"/>
            </a:endParaRPr>
          </a:p>
          <a:p>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742488F-073F-44EA-9AFF-5F18FE5235F0}"/>
              </a:ext>
            </a:extLst>
          </p:cNvPr>
          <p:cNvSpPr>
            <a:spLocks noGrp="1"/>
          </p:cNvSpPr>
          <p:nvPr>
            <p:ph idx="1"/>
          </p:nvPr>
        </p:nvSpPr>
        <p:spPr>
          <a:xfrm>
            <a:off x="762000" y="2567656"/>
            <a:ext cx="10230583" cy="3528343"/>
          </a:xfrm>
        </p:spPr>
        <p:txBody>
          <a:bodyPr vert="horz" lIns="91440" tIns="45720" rIns="91440" bIns="45720" rtlCol="0">
            <a:normAutofit/>
          </a:bodyPr>
          <a:lstStyle>
            <a:defPPr/>
          </a:lstStyle>
          <a:p>
            <a:pPr>
              <a:lnSpc>
                <a:spcPct val="95000"/>
              </a:lnSpc>
            </a:pPr>
            <a:r>
              <a:rPr lang="en-GB" sz="2400"/>
              <a:t>In this mechanism </a:t>
            </a:r>
            <a:r>
              <a:rPr lang="en-GB" sz="2400">
                <a:ea typeface="+mn-lt"/>
                <a:cs typeface="+mn-lt"/>
              </a:rPr>
              <a:t>Entire process remains in memory from start to finish and does not move.</a:t>
            </a:r>
            <a:endParaRPr lang="en-GB" sz="2400">
              <a:latin typeface="Avenir Next LT Pro"/>
            </a:endParaRPr>
          </a:p>
          <a:p>
            <a:pPr>
              <a:lnSpc>
                <a:spcPct val="95000"/>
              </a:lnSpc>
            </a:pPr>
            <a:r>
              <a:rPr lang="en-GB" sz="2400">
                <a:ea typeface="+mn-lt"/>
                <a:cs typeface="+mn-lt"/>
              </a:rPr>
              <a:t>The sum of the memory requirements of all jobs in the system cannot exceed the size of physical memory.</a:t>
            </a:r>
          </a:p>
          <a:p>
            <a:pPr>
              <a:lnSpc>
                <a:spcPct val="95000"/>
              </a:lnSpc>
            </a:pPr>
            <a:r>
              <a:rPr lang="en-GB" sz="2400">
                <a:ea typeface="+mn-lt"/>
                <a:cs typeface="+mn-lt"/>
              </a:rPr>
              <a:t>There are two models in this technique:</a:t>
            </a:r>
          </a:p>
          <a:p>
            <a:pPr>
              <a:lnSpc>
                <a:spcPct val="95000"/>
              </a:lnSpc>
            </a:pPr>
            <a:r>
              <a:rPr lang="en-GB" sz="2400" b="1">
                <a:latin typeface="Avenir Next LT Pro"/>
              </a:rPr>
              <a:t>Mono-programming without</a:t>
            </a:r>
            <a:r>
              <a:rPr lang="en-GB" sz="2400" b="1"/>
              <a:t> swapping</a:t>
            </a:r>
          </a:p>
          <a:p>
            <a:pPr>
              <a:lnSpc>
                <a:spcPct val="95000"/>
              </a:lnSpc>
            </a:pPr>
            <a:r>
              <a:rPr lang="en-GB" sz="2400" b="1"/>
              <a:t>Multiprogramming with fixed partitions</a:t>
            </a:r>
          </a:p>
          <a:p>
            <a:pPr>
              <a:lnSpc>
                <a:spcPct val="95000"/>
              </a:lnSpc>
            </a:pPr>
            <a:endParaRPr lang="en-GB" sz="2400" b="1"/>
          </a:p>
          <a:p>
            <a:pPr>
              <a:lnSpc>
                <a:spcPct val="95000"/>
              </a:lnSpc>
            </a:pPr>
            <a:endParaRPr lang="en-GB" sz="2400">
              <a:ea typeface="+mn-lt"/>
              <a:cs typeface="+mn-lt"/>
            </a:endParaRPr>
          </a:p>
          <a:p>
            <a:pPr>
              <a:lnSpc>
                <a:spcPct val="95000"/>
              </a:lnSpc>
              <a:spcBef>
                <a:spcPct val="0"/>
              </a:spcBef>
            </a:pPr>
            <a:endParaRPr lang="en-GB" sz="2400">
              <a:ea typeface="+mn-lt"/>
              <a:cs typeface="+mn-lt"/>
            </a:endParaRPr>
          </a:p>
          <a:p>
            <a:pPr>
              <a:lnSpc>
                <a:spcPct val="95000"/>
              </a:lnSpc>
              <a:spcBef>
                <a:spcPct val="0"/>
              </a:spcBef>
            </a:pPr>
            <a:endParaRPr lang="en-GB" sz="2400">
              <a:ea typeface="+mn-lt"/>
              <a:cs typeface="+mn-lt"/>
            </a:endParaRPr>
          </a:p>
          <a:p>
            <a:pPr>
              <a:lnSpc>
                <a:spcPct val="95000"/>
              </a:lnSpc>
              <a:spcBef>
                <a:spcPct val="0"/>
              </a:spcBef>
            </a:pPr>
            <a:endParaRPr lang="en-GB" sz="2400"/>
          </a:p>
          <a:p>
            <a:pPr>
              <a:lnSpc>
                <a:spcPct val="95000"/>
              </a:lnSpc>
            </a:pPr>
            <a:endParaRPr lang="en-GB" sz="2400"/>
          </a:p>
        </p:txBody>
      </p:sp>
    </p:spTree>
    <p:extLst>
      <p:ext uri="{BB962C8B-B14F-4D97-AF65-F5344CB8AC3E}">
        <p14:creationId xmlns:p14="http://schemas.microsoft.com/office/powerpoint/2010/main" val="10312091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B84D94-C484-499C-8617-398D2C153CF0}"/>
              </a:ext>
            </a:extLst>
          </p:cNvPr>
          <p:cNvSpPr>
            <a:spLocks noGrp="1"/>
          </p:cNvSpPr>
          <p:nvPr>
            <p:ph type="title"/>
          </p:nvPr>
        </p:nvSpPr>
        <p:spPr>
          <a:xfrm>
            <a:off x="762000" y="1517903"/>
            <a:ext cx="10668000" cy="1345115"/>
          </a:xfrm>
        </p:spPr>
        <p:txBody>
          <a:bodyPr>
            <a:normAutofit/>
          </a:bodyPr>
          <a:lstStyle>
            <a:defPPr/>
          </a:lstStyle>
          <a:p>
            <a:r>
              <a:rPr lang="en-GB">
                <a:latin typeface="Aldhabi"/>
                <a:cs typeface="Aharoni"/>
              </a:rPr>
              <a:t>Mono-programming without swapping</a:t>
            </a:r>
            <a:endParaRPr lang="en-US">
              <a:latin typeface="Aldhab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0E6F065-B9C4-4540-9F88-918476E5CEFA}"/>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ea typeface="+mn-lt"/>
                <a:cs typeface="+mn-lt"/>
              </a:rPr>
              <a:t>In this scheme, it is allowed to run only one program at a time, sharing memory between program and OS.</a:t>
            </a:r>
          </a:p>
          <a:p>
            <a:r>
              <a:rPr lang="en-GB">
                <a:ea typeface="+mn-lt"/>
                <a:cs typeface="+mn-lt"/>
              </a:rPr>
              <a:t>When user provides command, the as copies requested program to memory form disk and executes it. As the program completes, the OS displays prompt character and waits for next command. When next command is provided, it beds new program into memory overwriting the previous program.</a:t>
            </a:r>
            <a:endParaRPr lang="en-GB"/>
          </a:p>
        </p:txBody>
      </p:sp>
    </p:spTree>
    <p:extLst>
      <p:ext uri="{BB962C8B-B14F-4D97-AF65-F5344CB8AC3E}">
        <p14:creationId xmlns:p14="http://schemas.microsoft.com/office/powerpoint/2010/main" val="386663408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B84D94-C484-499C-8617-398D2C153CF0}"/>
              </a:ext>
            </a:extLst>
          </p:cNvPr>
          <p:cNvSpPr>
            <a:spLocks noGrp="1"/>
          </p:cNvSpPr>
          <p:nvPr>
            <p:ph type="title"/>
          </p:nvPr>
        </p:nvSpPr>
        <p:spPr>
          <a:xfrm>
            <a:off x="762001" y="755650"/>
            <a:ext cx="6362603" cy="1345115"/>
          </a:xfrm>
        </p:spPr>
        <p:txBody>
          <a:bodyPr>
            <a:normAutofit/>
          </a:bodyPr>
          <a:lstStyle>
            <a:defPPr/>
          </a:lstStyle>
          <a:p>
            <a:r>
              <a:rPr lang="en-GB">
                <a:latin typeface="Aldhabi"/>
                <a:cs typeface="Aharoni"/>
              </a:rPr>
              <a:t>Mono-programming without swapping</a:t>
            </a:r>
            <a:endParaRPr lang="en-US">
              <a:latin typeface="Aldhab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0E6F065-B9C4-4540-9F88-918476E5CEFA}"/>
              </a:ext>
            </a:extLst>
          </p:cNvPr>
          <p:cNvSpPr>
            <a:spLocks noGrp="1"/>
          </p:cNvSpPr>
          <p:nvPr>
            <p:ph idx="1"/>
          </p:nvPr>
        </p:nvSpPr>
        <p:spPr>
          <a:xfrm>
            <a:off x="762001" y="2207969"/>
            <a:ext cx="3932830" cy="3884983"/>
          </a:xfrm>
        </p:spPr>
        <p:txBody>
          <a:bodyPr vert="horz" lIns="91440" tIns="45720" rIns="91440" bIns="45720" rtlCol="0">
            <a:normAutofit/>
          </a:bodyPr>
          <a:lstStyle>
            <a:defPPr/>
          </a:lstStyle>
          <a:p>
            <a:pPr>
              <a:lnSpc>
                <a:spcPct val="95000"/>
              </a:lnSpc>
            </a:pPr>
            <a:r>
              <a:rPr lang="en-GB" sz="2000">
                <a:ea typeface="+mn-lt"/>
                <a:cs typeface="+mn-lt"/>
              </a:rPr>
              <a:t>The first model was used on very early computers.</a:t>
            </a:r>
            <a:endParaRPr lang="en-GB" sz="2000"/>
          </a:p>
          <a:p>
            <a:pPr>
              <a:lnSpc>
                <a:spcPct val="95000"/>
              </a:lnSpc>
            </a:pPr>
            <a:r>
              <a:rPr lang="en-GB" sz="2000">
                <a:ea typeface="+mn-lt"/>
                <a:cs typeface="+mn-lt"/>
              </a:rPr>
              <a:t>The second model is used on some palmtop computers and embedded systems.</a:t>
            </a:r>
            <a:endParaRPr lang="en-GB" sz="2000"/>
          </a:p>
          <a:p>
            <a:pPr>
              <a:lnSpc>
                <a:spcPct val="95000"/>
              </a:lnSpc>
            </a:pPr>
            <a:r>
              <a:rPr lang="en-GB" sz="2000">
                <a:ea typeface="+mn-lt"/>
                <a:cs typeface="+mn-lt"/>
              </a:rPr>
              <a:t>The third model is used by MS-DOS. The next command would load a new program into memory, overwriting the previous one.</a:t>
            </a:r>
            <a:endParaRPr lang="en-GB" sz="2000"/>
          </a:p>
          <a:p>
            <a:pPr>
              <a:lnSpc>
                <a:spcPct val="95000"/>
              </a:lnSpc>
            </a:pPr>
            <a:endParaRPr lang="en-GB" sz="2000"/>
          </a:p>
        </p:txBody>
      </p:sp>
      <p:pic>
        <p:nvPicPr>
          <p:cNvPr id="4" name="Picture 4" descr="A picture containing 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3E498F-4EF2-4C21-B6BB-9C2DE21A569B}"/>
              </a:ext>
            </a:extLst>
          </p:cNvPr>
          <p:cNvPicPr>
            <a:picLocks noChangeAspect="1"/>
          </p:cNvPicPr>
          <p:nvPr/>
        </p:nvPicPr>
        <p:blipFill>
          <a:blip r:embed="rId2"/>
          <a:stretch>
            <a:fillRect/>
          </a:stretch>
        </p:blipFill>
        <p:spPr>
          <a:xfrm>
            <a:off x="5401464" y="1867230"/>
            <a:ext cx="6035826" cy="3123539"/>
          </a:xfrm>
          <a:prstGeom prst="rect">
            <a:avLst/>
          </a:prstGeom>
        </p:spPr>
      </p:pic>
    </p:spTree>
    <p:extLst>
      <p:ext uri="{BB962C8B-B14F-4D97-AF65-F5344CB8AC3E}">
        <p14:creationId xmlns:p14="http://schemas.microsoft.com/office/powerpoint/2010/main" val="80369698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EC01259-E0F9-4867-B306-6890C5F7B0C0}"/>
              </a:ext>
            </a:extLst>
          </p:cNvPr>
          <p:cNvSpPr>
            <a:spLocks noGrp="1"/>
          </p:cNvSpPr>
          <p:nvPr>
            <p:ph type="title"/>
          </p:nvPr>
        </p:nvSpPr>
        <p:spPr/>
        <p:txBody>
          <a:bodyPr/>
          <a:lstStyle>
            <a:defPPr/>
          </a:lstStyle>
          <a:p>
            <a:r>
              <a:rPr lang="en-GB">
                <a:cs typeface="Aharoni"/>
              </a:rPr>
              <a:t>Memory Allocation Techniques</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5859105-3A3A-4ED5-9E81-25BA4181AE14}"/>
              </a:ext>
            </a:extLst>
          </p:cNvPr>
          <p:cNvSpPr>
            <a:spLocks noGrp="1"/>
          </p:cNvSpPr>
          <p:nvPr>
            <p:ph idx="1"/>
          </p:nvPr>
        </p:nvSpPr>
        <p:spPr/>
        <p:txBody>
          <a:bodyPr vert="horz" lIns="91440" tIns="45720" rIns="91440" bIns="45720" rtlCol="0" anchor="t">
            <a:normAutofit/>
          </a:bodyPr>
          <a:lstStyle>
            <a:defPPr/>
          </a:lstStyle>
          <a:p>
            <a:r>
              <a:rPr lang="en-GB"/>
              <a:t>Contiguous Storage Allocation</a:t>
            </a:r>
          </a:p>
          <a:p>
            <a:pPr marL="708660" lvl="1" indent="-342900">
              <a:buClr>
                <a:srgbClr val="DF8F46"/>
              </a:buClr>
              <a:buFont typeface="Arial,Sans-Serif" panose="020B0504020202020204" pitchFamily="34" charset="0"/>
              <a:buChar char="•"/>
            </a:pPr>
            <a:r>
              <a:rPr lang="en-GB">
                <a:solidFill>
                  <a:srgbClr val="000000"/>
                </a:solidFill>
                <a:ea typeface="+mn-lt"/>
                <a:cs typeface="+mn-lt"/>
              </a:rPr>
              <a:t>Fixed Partition Allocation</a:t>
            </a:r>
            <a:endParaRPr lang="en-US">
              <a:ea typeface="+mn-lt"/>
              <a:cs typeface="+mn-lt"/>
            </a:endParaRPr>
          </a:p>
          <a:p>
            <a:pPr marL="708660" lvl="1" indent="-342900">
              <a:buFont typeface="Arial,Sans-Serif" panose="020B0504020202020204" pitchFamily="34" charset="0"/>
              <a:buChar char="•"/>
            </a:pPr>
            <a:r>
              <a:rPr lang="en-GB">
                <a:solidFill>
                  <a:srgbClr val="000000"/>
                </a:solidFill>
                <a:ea typeface="+mn-lt"/>
                <a:cs typeface="+mn-lt"/>
              </a:rPr>
              <a:t>Variable Partition Allocation</a:t>
            </a:r>
            <a:endParaRPr lang="en-GB"/>
          </a:p>
          <a:p>
            <a:pPr>
              <a:buClr>
                <a:srgbClr val="DF8F46"/>
              </a:buClr>
            </a:pPr>
            <a:r>
              <a:rPr lang="en-GB">
                <a:solidFill>
                  <a:srgbClr val="000000"/>
                </a:solidFill>
              </a:rPr>
              <a:t>Non-Contiguous</a:t>
            </a:r>
          </a:p>
          <a:p>
            <a:pPr marL="708660" lvl="1" indent="-342900">
              <a:buClr>
                <a:srgbClr val="DF8F46"/>
              </a:buClr>
              <a:buChar char="•"/>
            </a:pPr>
            <a:r>
              <a:rPr lang="en-GB">
                <a:solidFill>
                  <a:srgbClr val="000000"/>
                </a:solidFill>
              </a:rPr>
              <a:t>Paging</a:t>
            </a:r>
          </a:p>
          <a:p>
            <a:pPr marL="708660" lvl="1" indent="-342900">
              <a:buClr>
                <a:srgbClr val="DF8F46"/>
              </a:buClr>
              <a:buChar char="•"/>
            </a:pPr>
            <a:r>
              <a:rPr lang="en-GB">
                <a:solidFill>
                  <a:srgbClr val="000000"/>
                </a:solidFill>
              </a:rPr>
              <a:t>Segmentation</a:t>
            </a:r>
          </a:p>
          <a:p>
            <a:pPr marL="708660" lvl="1" indent="-342900">
              <a:buClr>
                <a:srgbClr val="DF8F46"/>
              </a:buClr>
              <a:buChar char="•"/>
            </a:pPr>
            <a:endParaRPr lang="en-GB">
              <a:solidFill>
                <a:srgbClr val="000000"/>
              </a:solidFill>
            </a:endParaRPr>
          </a:p>
          <a:p>
            <a:pPr marL="708660" lvl="1" indent="-342900">
              <a:buClr>
                <a:srgbClr val="DF8F46"/>
              </a:buClr>
              <a:buChar char="•"/>
            </a:pPr>
            <a:endParaRPr lang="en-GB">
              <a:solidFill>
                <a:srgbClr val="000000"/>
              </a:solidFill>
            </a:endParaRPr>
          </a:p>
          <a:p>
            <a:pPr lvl="1"/>
            <a:endParaRPr lang="en-GB">
              <a:solidFill>
                <a:srgbClr val="404040"/>
              </a:solidFill>
            </a:endParaRPr>
          </a:p>
        </p:txBody>
      </p:sp>
    </p:spTree>
    <p:extLst>
      <p:ext uri="{BB962C8B-B14F-4D97-AF65-F5344CB8AC3E}">
        <p14:creationId xmlns:p14="http://schemas.microsoft.com/office/powerpoint/2010/main" val="222632471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1FB22C-D89C-4888-A994-22C272DAAADA}"/>
              </a:ext>
            </a:extLst>
          </p:cNvPr>
          <p:cNvSpPr>
            <a:spLocks noGrp="1"/>
          </p:cNvSpPr>
          <p:nvPr>
            <p:ph type="title"/>
          </p:nvPr>
        </p:nvSpPr>
        <p:spPr>
          <a:xfrm>
            <a:off x="675736" y="1043450"/>
            <a:ext cx="10668000" cy="1345115"/>
          </a:xfrm>
        </p:spPr>
        <p:txBody>
          <a:bodyPr>
            <a:normAutofit fontScale="90000"/>
          </a:bodyPr>
          <a:lstStyle>
            <a:defPPr/>
          </a:lstStyle>
          <a:p>
            <a:r>
              <a:rPr lang="en-GB" sz="4400" b="1">
                <a:ea typeface="+mj-lt"/>
                <a:cs typeface="+mj-lt"/>
              </a:rPr>
              <a:t>Multiprogramming with Fixed Partition</a:t>
            </a:r>
            <a:endParaRPr lang="en-US" sz="4400">
              <a:cs typeface="Aharoni"/>
            </a:endParaRPr>
          </a:p>
          <a:p>
            <a:r>
              <a:rPr lang="en-US" sz="2600"/>
              <a:t/>
            </a:r>
            <a:br>
              <a:rPr lang="en-US" sz="2600"/>
            </a:br>
            <a:endParaRPr lang="en-US" sz="4400">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D16B64B-1CFB-4790-960C-CBE57BF27243}"/>
              </a:ext>
            </a:extLst>
          </p:cNvPr>
          <p:cNvSpPr>
            <a:spLocks noGrp="1"/>
          </p:cNvSpPr>
          <p:nvPr>
            <p:ph idx="1"/>
          </p:nvPr>
        </p:nvSpPr>
        <p:spPr>
          <a:xfrm>
            <a:off x="762000" y="2236977"/>
            <a:ext cx="11027433" cy="4347852"/>
          </a:xfrm>
        </p:spPr>
        <p:txBody>
          <a:bodyPr vert="horz" lIns="91440" tIns="45720" rIns="91440" bIns="45720" rtlCol="0" anchor="t">
            <a:normAutofit/>
          </a:bodyPr>
          <a:lstStyle>
            <a:defPPr/>
          </a:lstStyle>
          <a:p>
            <a:pPr>
              <a:lnSpc>
                <a:spcPct val="95000"/>
              </a:lnSpc>
            </a:pPr>
            <a:r>
              <a:rPr lang="en-GB" sz="2800">
                <a:ea typeface="+mn-lt"/>
                <a:cs typeface="+mn-lt"/>
              </a:rPr>
              <a:t>Multiprogramming increases CPU utilization by allowing multiple processes in memory at once so that when one process is blocked, another process can be use the CPU.</a:t>
            </a:r>
          </a:p>
          <a:p>
            <a:pPr>
              <a:lnSpc>
                <a:spcPct val="95000"/>
              </a:lnSpc>
            </a:pPr>
            <a:r>
              <a:rPr lang="en-GB" sz="2800">
                <a:ea typeface="+mn-lt"/>
                <a:cs typeface="+mn-lt"/>
              </a:rPr>
              <a:t> It can be achieved by dividing memory into ‘n’ partitions.</a:t>
            </a:r>
          </a:p>
          <a:p>
            <a:pPr>
              <a:lnSpc>
                <a:spcPct val="95000"/>
              </a:lnSpc>
            </a:pPr>
            <a:r>
              <a:rPr lang="en-GB" sz="2800">
                <a:ea typeface="+mn-lt"/>
                <a:cs typeface="+mn-lt"/>
              </a:rPr>
              <a:t>When any process requests memory, it can be put into input queue for the smallest partition large enough to hold it.</a:t>
            </a:r>
          </a:p>
          <a:p>
            <a:pPr>
              <a:lnSpc>
                <a:spcPct val="95000"/>
              </a:lnSpc>
            </a:pPr>
            <a:r>
              <a:rPr lang="en-GB" sz="2800">
                <a:ea typeface="+mn-lt"/>
                <a:cs typeface="+mn-lt"/>
              </a:rPr>
              <a:t>Any space in a partition which are not used by a process are wasted.</a:t>
            </a:r>
          </a:p>
          <a:p>
            <a:pPr>
              <a:lnSpc>
                <a:spcPct val="95000"/>
              </a:lnSpc>
            </a:pPr>
            <a:r>
              <a:rPr lang="en-GB" sz="2800">
                <a:ea typeface="+mn-lt"/>
                <a:cs typeface="+mn-lt"/>
              </a:rPr>
              <a:t>It can also be done by maintaining a single queue.</a:t>
            </a:r>
            <a:endParaRPr lang="en-GB" sz="2800"/>
          </a:p>
        </p:txBody>
      </p:sp>
    </p:spTree>
    <p:extLst>
      <p:ext uri="{BB962C8B-B14F-4D97-AF65-F5344CB8AC3E}">
        <p14:creationId xmlns:p14="http://schemas.microsoft.com/office/powerpoint/2010/main" val="157936672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F151D2-2575-49EA-B09D-C86A9326A157}"/>
              </a:ext>
            </a:extLst>
          </p:cNvPr>
          <p:cNvPicPr>
            <a:picLocks noGrp="1" noChangeAspect="1"/>
          </p:cNvPicPr>
          <p:nvPr>
            <p:ph idx="1"/>
          </p:nvPr>
        </p:nvPicPr>
        <p:blipFill>
          <a:blip r:embed="rId2"/>
          <a:stretch>
            <a:fillRect/>
          </a:stretch>
        </p:blipFill>
        <p:spPr>
          <a:xfrm>
            <a:off x="2127898" y="758952"/>
            <a:ext cx="7936204" cy="5340096"/>
          </a:xfrm>
          <a:prstGeom prst="rect">
            <a:avLst/>
          </a:prstGeom>
        </p:spPr>
      </p:pic>
    </p:spTree>
    <p:extLst>
      <p:ext uri="{BB962C8B-B14F-4D97-AF65-F5344CB8AC3E}">
        <p14:creationId xmlns:p14="http://schemas.microsoft.com/office/powerpoint/2010/main" val="401474745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D81E2E1-91A9-4D8A-BAFB-5270DB69352A}"/>
              </a:ext>
            </a:extLst>
          </p:cNvPr>
          <p:cNvSpPr>
            <a:spLocks noGrp="1"/>
          </p:cNvSpPr>
          <p:nvPr>
            <p:ph type="title"/>
          </p:nvPr>
        </p:nvSpPr>
        <p:spPr>
          <a:xfrm>
            <a:off x="762000" y="1517650"/>
            <a:ext cx="9899650" cy="1344613"/>
          </a:xfrm>
        </p:spPr>
        <p:txBody>
          <a:bodyPr>
            <a:normAutofit/>
          </a:bodyPr>
          <a:lstStyle>
            <a:defPPr/>
          </a:lstStyle>
          <a:p>
            <a:pPr algn="ctr"/>
            <a:r>
              <a:rPr lang="en-GB">
                <a:cs typeface="Aharoni"/>
              </a:rPr>
              <a:t>Advantages and disadvantages of fixed partition</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62414F2-14FB-4104-9120-387522E654B1}"/>
              </a:ext>
            </a:extLst>
          </p:cNvPr>
          <p:cNvSpPr>
            <a:spLocks noGrp="1"/>
          </p:cNvSpPr>
          <p:nvPr>
            <p:ph idx="1"/>
          </p:nvPr>
        </p:nvSpPr>
        <p:spPr>
          <a:xfrm>
            <a:off x="762000" y="2970213"/>
            <a:ext cx="9899650" cy="3125787"/>
          </a:xfrm>
        </p:spPr>
        <p:txBody>
          <a:bodyPr vert="horz" lIns="91440" tIns="45720" rIns="91440" bIns="45720" rtlCol="0" anchor="t">
            <a:normAutofit/>
          </a:bodyPr>
          <a:lstStyle>
            <a:defPPr/>
          </a:lstStyle>
          <a:p>
            <a:pPr>
              <a:lnSpc>
                <a:spcPct val="95000"/>
              </a:lnSpc>
            </a:pPr>
            <a:r>
              <a:rPr lang="en-GB" b="1"/>
              <a:t>Advantages:</a:t>
            </a:r>
          </a:p>
          <a:p>
            <a:pPr lvl="1">
              <a:lnSpc>
                <a:spcPct val="95000"/>
              </a:lnSpc>
            </a:pPr>
            <a:r>
              <a:rPr lang="en-GB"/>
              <a:t>Easy to implement.</a:t>
            </a:r>
          </a:p>
          <a:p>
            <a:pPr lvl="1">
              <a:lnSpc>
                <a:spcPct val="95000"/>
              </a:lnSpc>
            </a:pPr>
            <a:r>
              <a:rPr lang="en-GB"/>
              <a:t>Little OS overhead : needs indirect processing power.</a:t>
            </a:r>
          </a:p>
          <a:p>
            <a:pPr>
              <a:lnSpc>
                <a:spcPct val="95000"/>
              </a:lnSpc>
            </a:pPr>
            <a:r>
              <a:rPr lang="en-GB" b="1"/>
              <a:t>Disadvantages</a:t>
            </a:r>
          </a:p>
          <a:p>
            <a:pPr lvl="1">
              <a:lnSpc>
                <a:spcPct val="95000"/>
              </a:lnSpc>
            </a:pPr>
            <a:r>
              <a:rPr lang="en-GB"/>
              <a:t>Internal Fragmentation : same amount of memory portioned.</a:t>
            </a:r>
          </a:p>
          <a:p>
            <a:pPr lvl="1">
              <a:lnSpc>
                <a:spcPct val="95000"/>
              </a:lnSpc>
            </a:pPr>
            <a:r>
              <a:rPr lang="en-GB"/>
              <a:t>Limitation on degree of Multiprogramming </a:t>
            </a:r>
          </a:p>
          <a:p>
            <a:pPr lvl="1">
              <a:lnSpc>
                <a:spcPct val="95000"/>
              </a:lnSpc>
            </a:pPr>
            <a:r>
              <a:rPr lang="en-GB"/>
              <a:t>Limit process Size : process cannot run sufficiently.</a:t>
            </a:r>
          </a:p>
          <a:p>
            <a:pPr lvl="1">
              <a:lnSpc>
                <a:spcPct val="95000"/>
              </a:lnSpc>
            </a:pPr>
            <a:endParaRPr lang="en-GB"/>
          </a:p>
        </p:txBody>
      </p:sp>
    </p:spTree>
    <p:extLst>
      <p:ext uri="{BB962C8B-B14F-4D97-AF65-F5344CB8AC3E}">
        <p14:creationId xmlns:p14="http://schemas.microsoft.com/office/powerpoint/2010/main" val="139696798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6078372-07C8-4D76-93B4-7B85296E1CD2}"/>
              </a:ext>
            </a:extLst>
          </p:cNvPr>
          <p:cNvSpPr>
            <a:spLocks noGrp="1"/>
          </p:cNvSpPr>
          <p:nvPr>
            <p:ph type="title"/>
          </p:nvPr>
        </p:nvSpPr>
        <p:spPr/>
        <p:txBody>
          <a:bodyPr>
            <a:normAutofit fontScale="90000"/>
          </a:bodyPr>
          <a:lstStyle>
            <a:defPPr/>
          </a:lstStyle>
          <a:p>
            <a:r>
              <a:rPr lang="en-GB" b="1">
                <a:ea typeface="+mj-lt"/>
                <a:cs typeface="+mj-lt"/>
              </a:rPr>
              <a:t>Multiprogramming with Variable Partition</a:t>
            </a:r>
            <a:endParaRPr lang="en-US"/>
          </a:p>
          <a:p>
            <a:r>
              <a:rPr lang="en-US"/>
              <a:t/>
            </a:r>
            <a:br>
              <a:rPr lang="en-US"/>
            </a:b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7189B45-525C-49C9-8704-9B90BCC00419}"/>
              </a:ext>
            </a:extLst>
          </p:cNvPr>
          <p:cNvSpPr>
            <a:spLocks noGrp="1"/>
          </p:cNvSpPr>
          <p:nvPr>
            <p:ph idx="1"/>
          </p:nvPr>
        </p:nvSpPr>
        <p:spPr/>
        <p:txBody>
          <a:bodyPr vert="horz" lIns="91440" tIns="45720" rIns="91440" bIns="45720" rtlCol="0" anchor="t">
            <a:normAutofit fontScale="92500"/>
          </a:bodyPr>
          <a:lstStyle>
            <a:defPPr/>
          </a:lstStyle>
          <a:p>
            <a:r>
              <a:rPr lang="en-GB">
                <a:ea typeface="+mn-lt"/>
                <a:cs typeface="+mn-lt"/>
              </a:rPr>
              <a:t>The memory is partitioned dynamically when process comes and goes.</a:t>
            </a:r>
          </a:p>
          <a:p>
            <a:r>
              <a:rPr lang="en-GB">
                <a:ea typeface="+mn-lt"/>
                <a:cs typeface="+mn-lt"/>
              </a:rPr>
              <a:t>The number, location and size of partitions vary.</a:t>
            </a:r>
          </a:p>
          <a:p>
            <a:r>
              <a:rPr lang="en-GB">
                <a:ea typeface="+mn-lt"/>
                <a:cs typeface="+mn-lt"/>
              </a:rPr>
              <a:t>Swapping can crate multiple holes in memory and it can be combined into one big hole by moving all processes download. This is called memory compaction. (coalescing )adjacent hole.</a:t>
            </a:r>
          </a:p>
          <a:p>
            <a:r>
              <a:rPr lang="en-GB">
                <a:ea typeface="+mn-lt"/>
                <a:cs typeface="+mn-lt"/>
              </a:rPr>
              <a:t>memory compaction requires a lot of CPU time </a:t>
            </a:r>
            <a:endParaRPr lang="en-GB"/>
          </a:p>
        </p:txBody>
      </p:sp>
    </p:spTree>
    <p:extLst>
      <p:ext uri="{BB962C8B-B14F-4D97-AF65-F5344CB8AC3E}">
        <p14:creationId xmlns:p14="http://schemas.microsoft.com/office/powerpoint/2010/main" val="36549782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49044" y="268287"/>
            <a:ext cx="2635250" cy="1378585"/>
          </a:xfrm>
          <a:prstGeom prst="rect">
            <a:avLst/>
          </a:prstGeom>
        </p:spPr>
        <p:txBody>
          <a:bodyPr vert="horz" wrap="square" lIns="0" tIns="10160" rIns="0" bIns="0" rtlCol="0">
            <a:spAutoFit/>
          </a:bodyPr>
          <a:lstStyle>
            <a:defPPr/>
          </a:lstStyle>
          <a:p>
            <a:pPr marL="12700" marR="5080">
              <a:lnSpc>
                <a:spcPct val="101000"/>
              </a:lnSpc>
              <a:spcBef>
                <a:spcPts val="80"/>
              </a:spcBef>
            </a:pPr>
            <a:r>
              <a:rPr sz="4400" spc="100">
                <a:solidFill>
                  <a:srgbClr val="1F1348"/>
                </a:solidFill>
                <a:latin typeface="Arial" pitchFamily="34" charset="0"/>
                <a:cs typeface="Arial" pitchFamily="34" charset="0"/>
              </a:rPr>
              <a:t>Deadlock </a:t>
            </a:r>
            <a:r>
              <a:rPr sz="4400" spc="-1210">
                <a:solidFill>
                  <a:srgbClr val="1F1348"/>
                </a:solidFill>
                <a:latin typeface="Arial" pitchFamily="34" charset="0"/>
                <a:cs typeface="Arial" pitchFamily="34" charset="0"/>
              </a:rPr>
              <a:t> </a:t>
            </a:r>
            <a:r>
              <a:rPr sz="4400" spc="-25">
                <a:solidFill>
                  <a:srgbClr val="1F1348"/>
                </a:solidFill>
                <a:latin typeface="Arial" pitchFamily="34" charset="0"/>
                <a:cs typeface="Arial" pitchFamily="34" charset="0"/>
              </a:rPr>
              <a:t>I</a:t>
            </a:r>
            <a:r>
              <a:rPr sz="4400" spc="95">
                <a:solidFill>
                  <a:srgbClr val="1F1348"/>
                </a:solidFill>
                <a:latin typeface="Arial" pitchFamily="34" charset="0"/>
                <a:cs typeface="Arial" pitchFamily="34" charset="0"/>
              </a:rPr>
              <a:t>g</a:t>
            </a:r>
            <a:r>
              <a:rPr sz="4400" spc="170">
                <a:solidFill>
                  <a:srgbClr val="1F1348"/>
                </a:solidFill>
                <a:latin typeface="Arial" pitchFamily="34" charset="0"/>
                <a:cs typeface="Arial" pitchFamily="34" charset="0"/>
              </a:rPr>
              <a:t>n</a:t>
            </a:r>
            <a:r>
              <a:rPr sz="4400" spc="245">
                <a:solidFill>
                  <a:srgbClr val="1F1348"/>
                </a:solidFill>
                <a:latin typeface="Arial" pitchFamily="34" charset="0"/>
                <a:cs typeface="Arial" pitchFamily="34" charset="0"/>
              </a:rPr>
              <a:t>o</a:t>
            </a:r>
            <a:r>
              <a:rPr sz="4400" spc="185">
                <a:solidFill>
                  <a:srgbClr val="1F1348"/>
                </a:solidFill>
                <a:latin typeface="Arial" pitchFamily="34" charset="0"/>
                <a:cs typeface="Arial" pitchFamily="34" charset="0"/>
              </a:rPr>
              <a:t>r</a:t>
            </a:r>
            <a:r>
              <a:rPr sz="4400" spc="-125">
                <a:solidFill>
                  <a:srgbClr val="1F1348"/>
                </a:solidFill>
                <a:latin typeface="Arial" pitchFamily="34" charset="0"/>
                <a:cs typeface="Arial" pitchFamily="34" charset="0"/>
              </a:rPr>
              <a:t>a</a:t>
            </a:r>
            <a:r>
              <a:rPr sz="4400" spc="170">
                <a:solidFill>
                  <a:srgbClr val="1F1348"/>
                </a:solidFill>
                <a:latin typeface="Arial" pitchFamily="34" charset="0"/>
                <a:cs typeface="Arial" pitchFamily="34" charset="0"/>
              </a:rPr>
              <a:t>n</a:t>
            </a:r>
            <a:r>
              <a:rPr sz="4400" spc="114">
                <a:solidFill>
                  <a:srgbClr val="1F1348"/>
                </a:solidFill>
                <a:latin typeface="Arial" pitchFamily="34" charset="0"/>
                <a:cs typeface="Arial" pitchFamily="34" charset="0"/>
              </a:rPr>
              <a:t>c</a:t>
            </a:r>
            <a:r>
              <a:rPr sz="4400" spc="100">
                <a:solidFill>
                  <a:srgbClr val="1F1348"/>
                </a:solidFill>
                <a:latin typeface="Arial" pitchFamily="34" charset="0"/>
                <a:cs typeface="Arial" pitchFamily="34" charset="0"/>
              </a:rPr>
              <a:t>e</a:t>
            </a:r>
            <a:endParaRPr sz="4400">
              <a:latin typeface="Arial" pitchFamily="34" charset="0"/>
              <a:cs typeface="Arial" pitchFamily="34" charset="0"/>
            </a:endParaRPr>
          </a:p>
        </p:txBody>
      </p:sp>
      <p:sp>
        <p:nvSpPr>
          <p:cNvPr id="6" name="object 6"/>
          <p:cNvSpPr txBox="1"/>
          <p:nvPr/>
        </p:nvSpPr>
        <p:spPr>
          <a:xfrm>
            <a:off x="502919" y="1840547"/>
            <a:ext cx="5529580" cy="4683760"/>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24765" indent="-229235" algn="just">
              <a:lnSpc>
                <a:spcPct val="100400"/>
              </a:lnSpc>
              <a:spcBef>
                <a:spcPts val="90"/>
              </a:spcBef>
            </a:pPr>
            <a:r>
              <a:rPr sz="2400" spc="160">
                <a:solidFill>
                  <a:srgbClr val="7061FD"/>
                </a:solidFill>
                <a:latin typeface="Calibri"/>
                <a:cs typeface="Calibri"/>
              </a:rPr>
              <a:t>+</a:t>
            </a:r>
            <a:r>
              <a:rPr sz="2400" spc="160">
                <a:solidFill>
                  <a:srgbClr val="1F1348"/>
                </a:solidFill>
                <a:latin typeface="Calibri"/>
                <a:cs typeface="Calibri"/>
              </a:rPr>
              <a:t>Pretend </a:t>
            </a:r>
            <a:r>
              <a:rPr sz="2400" spc="45">
                <a:solidFill>
                  <a:srgbClr val="1F1348"/>
                </a:solidFill>
                <a:latin typeface="Calibri"/>
                <a:cs typeface="Calibri"/>
              </a:rPr>
              <a:t>that </a:t>
            </a:r>
            <a:r>
              <a:rPr sz="2400" spc="95">
                <a:solidFill>
                  <a:srgbClr val="1F1348"/>
                </a:solidFill>
                <a:latin typeface="Calibri"/>
                <a:cs typeface="Calibri"/>
              </a:rPr>
              <a:t>there </a:t>
            </a:r>
            <a:r>
              <a:rPr sz="2400" spc="85">
                <a:solidFill>
                  <a:srgbClr val="1F1348"/>
                </a:solidFill>
                <a:latin typeface="Calibri"/>
                <a:cs typeface="Calibri"/>
              </a:rPr>
              <a:t>is </a:t>
            </a:r>
            <a:r>
              <a:rPr sz="2400" spc="180">
                <a:solidFill>
                  <a:srgbClr val="1F1348"/>
                </a:solidFill>
                <a:latin typeface="Calibri"/>
                <a:cs typeface="Calibri"/>
              </a:rPr>
              <a:t>no </a:t>
            </a:r>
            <a:r>
              <a:rPr sz="2400" spc="140">
                <a:solidFill>
                  <a:srgbClr val="1F1348"/>
                </a:solidFill>
                <a:latin typeface="Calibri"/>
                <a:cs typeface="Calibri"/>
              </a:rPr>
              <a:t>problem, </a:t>
            </a:r>
            <a:r>
              <a:rPr sz="2400" spc="35">
                <a:solidFill>
                  <a:srgbClr val="1F1348"/>
                </a:solidFill>
                <a:latin typeface="Calibri"/>
                <a:cs typeface="Calibri"/>
              </a:rPr>
              <a:t>it </a:t>
            </a:r>
            <a:r>
              <a:rPr sz="2400" spc="80">
                <a:solidFill>
                  <a:srgbClr val="1F1348"/>
                </a:solidFill>
                <a:latin typeface="Calibri"/>
                <a:cs typeface="Calibri"/>
              </a:rPr>
              <a:t>is </a:t>
            </a:r>
            <a:r>
              <a:rPr sz="2400" spc="85">
                <a:solidFill>
                  <a:srgbClr val="1F1348"/>
                </a:solidFill>
                <a:latin typeface="Calibri"/>
                <a:cs typeface="Calibri"/>
              </a:rPr>
              <a:t> </a:t>
            </a:r>
            <a:r>
              <a:rPr sz="2400" spc="90">
                <a:solidFill>
                  <a:srgbClr val="1F1348"/>
                </a:solidFill>
                <a:latin typeface="Calibri"/>
                <a:cs typeface="Calibri"/>
              </a:rPr>
              <a:t>the</a:t>
            </a:r>
            <a:r>
              <a:rPr sz="2400" spc="95">
                <a:solidFill>
                  <a:srgbClr val="1F1348"/>
                </a:solidFill>
                <a:latin typeface="Calibri"/>
                <a:cs typeface="Calibri"/>
              </a:rPr>
              <a:t> </a:t>
            </a:r>
            <a:r>
              <a:rPr sz="2400" spc="100">
                <a:solidFill>
                  <a:srgbClr val="1F1348"/>
                </a:solidFill>
                <a:latin typeface="Calibri"/>
                <a:cs typeface="Calibri"/>
              </a:rPr>
              <a:t>easiest</a:t>
            </a:r>
            <a:r>
              <a:rPr sz="2400" spc="105">
                <a:solidFill>
                  <a:srgbClr val="1F1348"/>
                </a:solidFill>
                <a:latin typeface="Calibri"/>
                <a:cs typeface="Calibri"/>
              </a:rPr>
              <a:t> </a:t>
            </a:r>
            <a:r>
              <a:rPr sz="2400" spc="95">
                <a:solidFill>
                  <a:srgbClr val="1F1348"/>
                </a:solidFill>
                <a:latin typeface="Calibri"/>
                <a:cs typeface="Calibri"/>
              </a:rPr>
              <a:t>way</a:t>
            </a:r>
            <a:r>
              <a:rPr sz="2400" spc="100">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140">
                <a:solidFill>
                  <a:srgbClr val="1F1348"/>
                </a:solidFill>
                <a:latin typeface="Calibri"/>
                <a:cs typeface="Calibri"/>
              </a:rPr>
              <a:t>deal</a:t>
            </a:r>
            <a:r>
              <a:rPr sz="2400" spc="145">
                <a:solidFill>
                  <a:srgbClr val="1F1348"/>
                </a:solidFill>
                <a:latin typeface="Calibri"/>
                <a:cs typeface="Calibri"/>
              </a:rPr>
              <a:t> </a:t>
            </a:r>
            <a:r>
              <a:rPr sz="2400" spc="50">
                <a:solidFill>
                  <a:srgbClr val="1F1348"/>
                </a:solidFill>
                <a:latin typeface="Calibri"/>
                <a:cs typeface="Calibri"/>
              </a:rPr>
              <a:t>with</a:t>
            </a:r>
            <a:r>
              <a:rPr sz="2400" spc="55">
                <a:solidFill>
                  <a:srgbClr val="1F1348"/>
                </a:solidFill>
                <a:latin typeface="Calibri"/>
                <a:cs typeface="Calibri"/>
              </a:rPr>
              <a:t> </a:t>
            </a:r>
            <a:r>
              <a:rPr sz="2400" spc="90">
                <a:solidFill>
                  <a:srgbClr val="1F1348"/>
                </a:solidFill>
                <a:latin typeface="Calibri"/>
                <a:cs typeface="Calibri"/>
              </a:rPr>
              <a:t>the </a:t>
            </a:r>
            <a:r>
              <a:rPr sz="2400" spc="95">
                <a:solidFill>
                  <a:srgbClr val="1F1348"/>
                </a:solidFill>
                <a:latin typeface="Calibri"/>
                <a:cs typeface="Calibri"/>
              </a:rPr>
              <a:t> </a:t>
            </a:r>
            <a:r>
              <a:rPr sz="2400" spc="135">
                <a:solidFill>
                  <a:srgbClr val="1F1348"/>
                </a:solidFill>
                <a:latin typeface="Calibri"/>
                <a:cs typeface="Calibri"/>
              </a:rPr>
              <a:t>problem.</a:t>
            </a:r>
            <a:endParaRPr sz="2400">
              <a:latin typeface="Calibri"/>
              <a:cs typeface="Calibri"/>
            </a:endParaRPr>
          </a:p>
          <a:p>
            <a:pPr marL="241300" marR="5080" indent="-229235" algn="just">
              <a:lnSpc>
                <a:spcPct val="100000"/>
              </a:lnSpc>
              <a:spcBef>
                <a:spcPts val="1025"/>
              </a:spcBef>
            </a:pPr>
            <a:r>
              <a:rPr sz="2400" spc="260">
                <a:solidFill>
                  <a:srgbClr val="7061FD"/>
                </a:solidFill>
                <a:latin typeface="Calibri"/>
                <a:cs typeface="Calibri"/>
              </a:rPr>
              <a:t>+</a:t>
            </a:r>
            <a:r>
              <a:rPr sz="2400" spc="260">
                <a:solidFill>
                  <a:srgbClr val="1F1348"/>
                </a:solidFill>
                <a:latin typeface="Calibri"/>
                <a:cs typeface="Calibri"/>
              </a:rPr>
              <a:t>The </a:t>
            </a:r>
            <a:r>
              <a:rPr sz="2400" spc="114">
                <a:solidFill>
                  <a:srgbClr val="1F1348"/>
                </a:solidFill>
                <a:latin typeface="Calibri"/>
                <a:cs typeface="Calibri"/>
              </a:rPr>
              <a:t>simplest </a:t>
            </a:r>
            <a:r>
              <a:rPr sz="2400" spc="155">
                <a:solidFill>
                  <a:srgbClr val="1F1348"/>
                </a:solidFill>
                <a:latin typeface="Calibri"/>
                <a:cs typeface="Calibri"/>
              </a:rPr>
              <a:t>approach </a:t>
            </a:r>
            <a:r>
              <a:rPr sz="2400" spc="85">
                <a:solidFill>
                  <a:srgbClr val="1F1348"/>
                </a:solidFill>
                <a:latin typeface="Calibri"/>
                <a:cs typeface="Calibri"/>
              </a:rPr>
              <a:t>is </a:t>
            </a:r>
            <a:r>
              <a:rPr sz="2400" spc="90">
                <a:solidFill>
                  <a:srgbClr val="1F1348"/>
                </a:solidFill>
                <a:latin typeface="Calibri"/>
                <a:cs typeface="Calibri"/>
              </a:rPr>
              <a:t>the </a:t>
            </a:r>
            <a:r>
              <a:rPr sz="2400" spc="100">
                <a:solidFill>
                  <a:srgbClr val="1F1348"/>
                </a:solidFill>
                <a:latin typeface="Calibri"/>
                <a:cs typeface="Calibri"/>
              </a:rPr>
              <a:t>ostrich </a:t>
            </a:r>
            <a:r>
              <a:rPr sz="2400" spc="105">
                <a:solidFill>
                  <a:srgbClr val="1F1348"/>
                </a:solidFill>
                <a:latin typeface="Calibri"/>
                <a:cs typeface="Calibri"/>
              </a:rPr>
              <a:t> </a:t>
            </a:r>
            <a:r>
              <a:rPr sz="2400" spc="125">
                <a:solidFill>
                  <a:srgbClr val="1F1348"/>
                </a:solidFill>
                <a:latin typeface="Calibri"/>
                <a:cs typeface="Calibri"/>
              </a:rPr>
              <a:t>algorithm: </a:t>
            </a:r>
            <a:r>
              <a:rPr sz="2400" spc="85">
                <a:solidFill>
                  <a:srgbClr val="1F1348"/>
                </a:solidFill>
                <a:latin typeface="Calibri"/>
                <a:cs typeface="Calibri"/>
              </a:rPr>
              <a:t>stick </a:t>
            </a:r>
            <a:r>
              <a:rPr sz="2400" spc="110">
                <a:solidFill>
                  <a:srgbClr val="1F1348"/>
                </a:solidFill>
                <a:latin typeface="Calibri"/>
                <a:cs typeface="Calibri"/>
              </a:rPr>
              <a:t>your </a:t>
            </a:r>
            <a:r>
              <a:rPr sz="2400" spc="175">
                <a:solidFill>
                  <a:srgbClr val="1F1348"/>
                </a:solidFill>
                <a:latin typeface="Calibri"/>
                <a:cs typeface="Calibri"/>
              </a:rPr>
              <a:t>head </a:t>
            </a:r>
            <a:r>
              <a:rPr sz="2400" spc="90">
                <a:solidFill>
                  <a:srgbClr val="1F1348"/>
                </a:solidFill>
                <a:latin typeface="Calibri"/>
                <a:cs typeface="Calibri"/>
              </a:rPr>
              <a:t>in </a:t>
            </a:r>
            <a:r>
              <a:rPr sz="2400" spc="95">
                <a:solidFill>
                  <a:srgbClr val="1F1348"/>
                </a:solidFill>
                <a:latin typeface="Calibri"/>
                <a:cs typeface="Calibri"/>
              </a:rPr>
              <a:t>the </a:t>
            </a:r>
            <a:r>
              <a:rPr sz="2400" spc="165">
                <a:solidFill>
                  <a:srgbClr val="1F1348"/>
                </a:solidFill>
                <a:latin typeface="Calibri"/>
                <a:cs typeface="Calibri"/>
              </a:rPr>
              <a:t>sand </a:t>
            </a:r>
            <a:r>
              <a:rPr sz="2400" spc="-530">
                <a:solidFill>
                  <a:srgbClr val="1F1348"/>
                </a:solidFill>
                <a:latin typeface="Calibri"/>
                <a:cs typeface="Calibri"/>
              </a:rPr>
              <a:t> </a:t>
            </a:r>
            <a:r>
              <a:rPr sz="2400" spc="180">
                <a:solidFill>
                  <a:srgbClr val="1F1348"/>
                </a:solidFill>
                <a:latin typeface="Calibri"/>
                <a:cs typeface="Calibri"/>
              </a:rPr>
              <a:t>and </a:t>
            </a:r>
            <a:r>
              <a:rPr sz="2400" spc="125">
                <a:solidFill>
                  <a:srgbClr val="1F1348"/>
                </a:solidFill>
                <a:latin typeface="Calibri"/>
                <a:cs typeface="Calibri"/>
              </a:rPr>
              <a:t>pretend </a:t>
            </a:r>
            <a:r>
              <a:rPr sz="2400" spc="80">
                <a:solidFill>
                  <a:srgbClr val="1F1348"/>
                </a:solidFill>
                <a:latin typeface="Calibri"/>
                <a:cs typeface="Calibri"/>
              </a:rPr>
              <a:t>there </a:t>
            </a:r>
            <a:r>
              <a:rPr sz="2400" spc="85">
                <a:solidFill>
                  <a:srgbClr val="1F1348"/>
                </a:solidFill>
                <a:latin typeface="Calibri"/>
                <a:cs typeface="Calibri"/>
              </a:rPr>
              <a:t>is </a:t>
            </a:r>
            <a:r>
              <a:rPr sz="2400" spc="180">
                <a:solidFill>
                  <a:srgbClr val="1F1348"/>
                </a:solidFill>
                <a:latin typeface="Calibri"/>
                <a:cs typeface="Calibri"/>
              </a:rPr>
              <a:t>no </a:t>
            </a:r>
            <a:r>
              <a:rPr sz="2400" spc="155">
                <a:solidFill>
                  <a:srgbClr val="1F1348"/>
                </a:solidFill>
                <a:latin typeface="Calibri"/>
                <a:cs typeface="Calibri"/>
              </a:rPr>
              <a:t>problem </a:t>
            </a:r>
            <a:r>
              <a:rPr sz="2400" spc="35">
                <a:solidFill>
                  <a:srgbClr val="1F1348"/>
                </a:solidFill>
                <a:latin typeface="Calibri"/>
                <a:cs typeface="Calibri"/>
              </a:rPr>
              <a:t>at </a:t>
            </a:r>
            <a:r>
              <a:rPr sz="2400" spc="40">
                <a:solidFill>
                  <a:srgbClr val="1F1348"/>
                </a:solidFill>
                <a:latin typeface="Calibri"/>
                <a:cs typeface="Calibri"/>
              </a:rPr>
              <a:t> </a:t>
            </a:r>
            <a:r>
              <a:rPr sz="2400" spc="55">
                <a:solidFill>
                  <a:srgbClr val="1F1348"/>
                </a:solidFill>
                <a:latin typeface="Calibri"/>
                <a:cs typeface="Calibri"/>
              </a:rPr>
              <a:t>all.</a:t>
            </a:r>
            <a:endParaRPr sz="2400">
              <a:latin typeface="Calibri"/>
              <a:cs typeface="Calibri"/>
            </a:endParaRPr>
          </a:p>
          <a:p>
            <a:pPr marL="241300" marR="22225" indent="-229235" algn="just">
              <a:lnSpc>
                <a:spcPct val="100400"/>
              </a:lnSpc>
              <a:spcBef>
                <a:spcPts val="1015"/>
              </a:spcBef>
            </a:pPr>
            <a:r>
              <a:rPr sz="2400" spc="125">
                <a:solidFill>
                  <a:srgbClr val="7061FD"/>
                </a:solidFill>
                <a:latin typeface="Calibri"/>
                <a:cs typeface="Calibri"/>
              </a:rPr>
              <a:t>+</a:t>
            </a:r>
            <a:r>
              <a:rPr sz="2400" spc="125">
                <a:solidFill>
                  <a:srgbClr val="1F1348"/>
                </a:solidFill>
                <a:latin typeface="Calibri"/>
                <a:cs typeface="Calibri"/>
              </a:rPr>
              <a:t>Different </a:t>
            </a:r>
            <a:r>
              <a:rPr sz="2400" spc="190">
                <a:solidFill>
                  <a:srgbClr val="1F1348"/>
                </a:solidFill>
                <a:latin typeface="Calibri"/>
                <a:cs typeface="Calibri"/>
              </a:rPr>
              <a:t>people </a:t>
            </a:r>
            <a:r>
              <a:rPr sz="2400" spc="80">
                <a:solidFill>
                  <a:srgbClr val="1F1348"/>
                </a:solidFill>
                <a:latin typeface="Calibri"/>
                <a:cs typeface="Calibri"/>
              </a:rPr>
              <a:t>react </a:t>
            </a:r>
            <a:r>
              <a:rPr sz="2400" spc="70">
                <a:solidFill>
                  <a:srgbClr val="1F1348"/>
                </a:solidFill>
                <a:latin typeface="Calibri"/>
                <a:cs typeface="Calibri"/>
              </a:rPr>
              <a:t>to </a:t>
            </a:r>
            <a:r>
              <a:rPr sz="2400" spc="65">
                <a:solidFill>
                  <a:srgbClr val="1F1348"/>
                </a:solidFill>
                <a:latin typeface="Calibri"/>
                <a:cs typeface="Calibri"/>
              </a:rPr>
              <a:t>this </a:t>
            </a:r>
            <a:r>
              <a:rPr sz="2400" spc="95">
                <a:solidFill>
                  <a:srgbClr val="1F1348"/>
                </a:solidFill>
                <a:latin typeface="Calibri"/>
                <a:cs typeface="Calibri"/>
              </a:rPr>
              <a:t>strategy </a:t>
            </a:r>
            <a:r>
              <a:rPr sz="2400" spc="100">
                <a:solidFill>
                  <a:srgbClr val="1F1348"/>
                </a:solidFill>
                <a:latin typeface="Calibri"/>
                <a:cs typeface="Calibri"/>
              </a:rPr>
              <a:t> </a:t>
            </a:r>
            <a:r>
              <a:rPr sz="2400" spc="90">
                <a:solidFill>
                  <a:srgbClr val="1F1348"/>
                </a:solidFill>
                <a:latin typeface="Calibri"/>
                <a:cs typeface="Calibri"/>
              </a:rPr>
              <a:t>in </a:t>
            </a:r>
            <a:r>
              <a:rPr sz="2400" spc="65">
                <a:solidFill>
                  <a:srgbClr val="1F1348"/>
                </a:solidFill>
                <a:latin typeface="Calibri"/>
                <a:cs typeface="Calibri"/>
              </a:rPr>
              <a:t>different </a:t>
            </a:r>
            <a:r>
              <a:rPr sz="2400" spc="85">
                <a:solidFill>
                  <a:srgbClr val="1F1348"/>
                </a:solidFill>
                <a:latin typeface="Calibri"/>
                <a:cs typeface="Calibri"/>
              </a:rPr>
              <a:t>ways. </a:t>
            </a:r>
            <a:r>
              <a:rPr sz="2400" spc="95">
                <a:solidFill>
                  <a:srgbClr val="1F1348"/>
                </a:solidFill>
                <a:latin typeface="Calibri"/>
                <a:cs typeface="Calibri"/>
              </a:rPr>
              <a:t>Mathematicians </a:t>
            </a:r>
            <a:r>
              <a:rPr sz="2400" spc="105">
                <a:solidFill>
                  <a:srgbClr val="1F1348"/>
                </a:solidFill>
                <a:latin typeface="Calibri"/>
                <a:cs typeface="Calibri"/>
              </a:rPr>
              <a:t>find </a:t>
            </a:r>
            <a:r>
              <a:rPr sz="2400" spc="-530">
                <a:solidFill>
                  <a:srgbClr val="1F1348"/>
                </a:solidFill>
                <a:latin typeface="Calibri"/>
                <a:cs typeface="Calibri"/>
              </a:rPr>
              <a:t> </a:t>
            </a:r>
            <a:r>
              <a:rPr sz="2400">
                <a:solidFill>
                  <a:srgbClr val="1F1348"/>
                </a:solidFill>
                <a:latin typeface="Calibri"/>
                <a:cs typeface="Calibri"/>
              </a:rPr>
              <a:t>it</a:t>
            </a:r>
            <a:r>
              <a:rPr sz="2400" spc="5">
                <a:solidFill>
                  <a:srgbClr val="1F1348"/>
                </a:solidFill>
                <a:latin typeface="Calibri"/>
                <a:cs typeface="Calibri"/>
              </a:rPr>
              <a:t> </a:t>
            </a:r>
            <a:r>
              <a:rPr sz="2400" spc="60">
                <a:solidFill>
                  <a:srgbClr val="1F1348"/>
                </a:solidFill>
                <a:latin typeface="Calibri"/>
                <a:cs typeface="Calibri"/>
              </a:rPr>
              <a:t>totally</a:t>
            </a:r>
            <a:r>
              <a:rPr sz="2400" spc="65">
                <a:solidFill>
                  <a:srgbClr val="1F1348"/>
                </a:solidFill>
                <a:latin typeface="Calibri"/>
                <a:cs typeface="Calibri"/>
              </a:rPr>
              <a:t> </a:t>
            </a:r>
            <a:r>
              <a:rPr sz="2400" spc="150">
                <a:solidFill>
                  <a:srgbClr val="1F1348"/>
                </a:solidFill>
                <a:latin typeface="Calibri"/>
                <a:cs typeface="Calibri"/>
              </a:rPr>
              <a:t>unacceptable </a:t>
            </a:r>
            <a:r>
              <a:rPr sz="2400" spc="180">
                <a:solidFill>
                  <a:srgbClr val="1F1348"/>
                </a:solidFill>
                <a:latin typeface="Calibri"/>
                <a:cs typeface="Calibri"/>
              </a:rPr>
              <a:t>and </a:t>
            </a:r>
            <a:r>
              <a:rPr sz="2400" spc="105">
                <a:solidFill>
                  <a:srgbClr val="1F1348"/>
                </a:solidFill>
                <a:latin typeface="Calibri"/>
                <a:cs typeface="Calibri"/>
              </a:rPr>
              <a:t>say</a:t>
            </a:r>
            <a:r>
              <a:rPr sz="2400" spc="110">
                <a:solidFill>
                  <a:srgbClr val="1F1348"/>
                </a:solidFill>
                <a:latin typeface="Calibri"/>
                <a:cs typeface="Calibri"/>
              </a:rPr>
              <a:t> </a:t>
            </a:r>
            <a:r>
              <a:rPr sz="2400" spc="45">
                <a:solidFill>
                  <a:srgbClr val="1F1348"/>
                </a:solidFill>
                <a:latin typeface="Calibri"/>
                <a:cs typeface="Calibri"/>
              </a:rPr>
              <a:t>that </a:t>
            </a:r>
            <a:r>
              <a:rPr sz="2400" spc="50">
                <a:solidFill>
                  <a:srgbClr val="1F1348"/>
                </a:solidFill>
                <a:latin typeface="Calibri"/>
                <a:cs typeface="Calibri"/>
              </a:rPr>
              <a:t> </a:t>
            </a:r>
            <a:r>
              <a:rPr sz="2400" spc="160">
                <a:solidFill>
                  <a:srgbClr val="1F1348"/>
                </a:solidFill>
                <a:latin typeface="Calibri"/>
                <a:cs typeface="Calibri"/>
              </a:rPr>
              <a:t>deadlocks </a:t>
            </a:r>
            <a:r>
              <a:rPr sz="2400" spc="100">
                <a:solidFill>
                  <a:srgbClr val="1F1348"/>
                </a:solidFill>
                <a:latin typeface="Calibri"/>
                <a:cs typeface="Calibri"/>
              </a:rPr>
              <a:t>must</a:t>
            </a:r>
            <a:r>
              <a:rPr sz="2400" spc="105">
                <a:solidFill>
                  <a:srgbClr val="1F1348"/>
                </a:solidFill>
                <a:latin typeface="Calibri"/>
                <a:cs typeface="Calibri"/>
              </a:rPr>
              <a:t> </a:t>
            </a:r>
            <a:r>
              <a:rPr sz="2400" spc="204">
                <a:solidFill>
                  <a:srgbClr val="1F1348"/>
                </a:solidFill>
                <a:latin typeface="Calibri"/>
                <a:cs typeface="Calibri"/>
              </a:rPr>
              <a:t>be </a:t>
            </a:r>
            <a:r>
              <a:rPr sz="2400" spc="125">
                <a:solidFill>
                  <a:srgbClr val="1F1348"/>
                </a:solidFill>
                <a:latin typeface="Calibri"/>
                <a:cs typeface="Calibri"/>
              </a:rPr>
              <a:t>prevented </a:t>
            </a:r>
            <a:r>
              <a:rPr sz="2400" spc="40">
                <a:solidFill>
                  <a:srgbClr val="1F1348"/>
                </a:solidFill>
                <a:latin typeface="Calibri"/>
                <a:cs typeface="Calibri"/>
              </a:rPr>
              <a:t>at</a:t>
            </a:r>
            <a:r>
              <a:rPr sz="2400" spc="45">
                <a:solidFill>
                  <a:srgbClr val="1F1348"/>
                </a:solidFill>
                <a:latin typeface="Calibri"/>
                <a:cs typeface="Calibri"/>
              </a:rPr>
              <a:t> </a:t>
            </a:r>
            <a:r>
              <a:rPr sz="2400" spc="75">
                <a:solidFill>
                  <a:srgbClr val="1F1348"/>
                </a:solidFill>
                <a:latin typeface="Calibri"/>
                <a:cs typeface="Calibri"/>
              </a:rPr>
              <a:t>all </a:t>
            </a:r>
            <a:r>
              <a:rPr sz="2400" spc="80">
                <a:solidFill>
                  <a:srgbClr val="1F1348"/>
                </a:solidFill>
                <a:latin typeface="Calibri"/>
                <a:cs typeface="Calibri"/>
              </a:rPr>
              <a:t> </a:t>
            </a:r>
            <a:r>
              <a:rPr sz="2400" spc="95">
                <a:solidFill>
                  <a:srgbClr val="1F1348"/>
                </a:solidFill>
                <a:latin typeface="Calibri"/>
                <a:cs typeface="Calibri"/>
              </a:rPr>
              <a:t>costs.</a:t>
            </a:r>
            <a:endParaRPr sz="2400">
              <a:latin typeface="Calibri"/>
              <a:cs typeface="Calibri"/>
            </a:endParaRPr>
          </a:p>
        </p:txBody>
      </p:sp>
      <p:grpSp>
        <p:nvGrpSpPr>
          <p:cNvPr id="7" name="object 7"/>
          <p:cNvGrpSpPr/>
          <p:nvPr/>
        </p:nvGrpSpPr>
        <p:grpSpPr>
          <a:xfrm>
            <a:off x="6372225" y="0"/>
            <a:ext cx="5824855" cy="6863080"/>
            <a:chOff x="6372225" y="0"/>
            <a:chExt cx="5824855" cy="6863080"/>
          </a:xfrm>
        </p:grpSpPr>
        <p:pic>
          <p:nvPicPr>
            <p:cNvPr id="8" name="object 8"/>
            <p:cNvPicPr/>
            <p:nvPr/>
          </p:nvPicPr>
          <p:blipFill>
            <a:blip r:embed="rId2"/>
            <a:stretch>
              <a:fillRect/>
            </a:stretch>
          </p:blipFill>
          <p:spPr>
            <a:xfrm>
              <a:off x="6372225" y="0"/>
              <a:ext cx="5819775" cy="6857998"/>
            </a:xfrm>
            <a:prstGeom prst="rect">
              <a:avLst/>
            </a:prstGeom>
          </p:spPr>
        </p:pic>
        <p:sp>
          <p:nvSpPr>
            <p:cNvPr id="9" name="object 9"/>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61DD729-B3C1-49BD-9E1A-7A62D980FA67}"/>
              </a:ext>
            </a:extLst>
          </p:cNvPr>
          <p:cNvSpPr>
            <a:spLocks noGrp="1"/>
          </p:cNvSpPr>
          <p:nvPr>
            <p:ph type="title"/>
          </p:nvPr>
        </p:nvSpPr>
        <p:spPr>
          <a:xfrm>
            <a:off x="758951" y="4714895"/>
            <a:ext cx="10668000" cy="1042660"/>
          </a:xfrm>
        </p:spPr>
        <p:txBody>
          <a:bodyPr vert="horz" lIns="91440" tIns="45720" rIns="91440" bIns="45720" rtlCol="0" anchor="b">
            <a:normAutofit/>
          </a:bodyPr>
          <a:lstStyle>
            <a:defPPr/>
          </a:lstStyle>
          <a:p>
            <a:pPr algn="ctr"/>
            <a:r>
              <a:rPr lang="en-US" b="1"/>
              <a:t>Multiprogramming with Variable Partition</a:t>
            </a:r>
            <a:endParaRPr lang="en-US"/>
          </a:p>
          <a:p>
            <a:pPr algn="ctr"/>
            <a:endParaRPr lang="en-US"/>
          </a:p>
        </p:txBody>
      </p:sp>
      <p:pic>
        <p:nvPicPr>
          <p:cNvPr id="4" name="Picture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AD81DDA-7AB2-4880-B75D-068DCABFC533}"/>
              </a:ext>
            </a:extLst>
          </p:cNvPr>
          <p:cNvPicPr>
            <a:picLocks noGrp="1" noChangeAspect="1"/>
          </p:cNvPicPr>
          <p:nvPr>
            <p:ph idx="1"/>
          </p:nvPr>
        </p:nvPicPr>
        <p:blipFill>
          <a:blip r:embed="rId2"/>
          <a:stretch>
            <a:fillRect/>
          </a:stretch>
        </p:blipFill>
        <p:spPr>
          <a:xfrm>
            <a:off x="2139392" y="752895"/>
            <a:ext cx="7913215" cy="3459814"/>
          </a:xfrm>
          <a:prstGeom prst="rect">
            <a:avLst/>
          </a:prstGeom>
        </p:spPr>
      </p:pic>
    </p:spTree>
    <p:extLst>
      <p:ext uri="{BB962C8B-B14F-4D97-AF65-F5344CB8AC3E}">
        <p14:creationId xmlns:p14="http://schemas.microsoft.com/office/powerpoint/2010/main" val="247195449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41776AA-3C40-4D36-A5F2-D64B18E49669}"/>
              </a:ext>
            </a:extLst>
          </p:cNvPr>
          <p:cNvSpPr>
            <a:spLocks noGrp="1"/>
          </p:cNvSpPr>
          <p:nvPr>
            <p:ph type="title"/>
          </p:nvPr>
        </p:nvSpPr>
        <p:spPr>
          <a:xfrm>
            <a:off x="762000" y="1517903"/>
            <a:ext cx="10668000" cy="1345115"/>
          </a:xfrm>
        </p:spPr>
        <p:txBody>
          <a:bodyPr>
            <a:normAutofit/>
          </a:bodyPr>
          <a:lstStyle>
            <a:defPPr/>
          </a:lstStyle>
          <a:p>
            <a:r>
              <a:rPr lang="en-GB">
                <a:ea typeface="+mj-lt"/>
                <a:cs typeface="+mj-lt"/>
              </a:rPr>
              <a:t>Advantages and disadvantages of variable partition</a:t>
            </a: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4DE7691-AB49-4D96-95A8-430C96BD05BF}"/>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pPr>
              <a:lnSpc>
                <a:spcPct val="95000"/>
              </a:lnSpc>
            </a:pPr>
            <a:r>
              <a:rPr lang="en-GB" b="1"/>
              <a:t>Advantages</a:t>
            </a:r>
          </a:p>
          <a:p>
            <a:pPr marL="708660" lvl="1" indent="-342900">
              <a:lnSpc>
                <a:spcPct val="95000"/>
              </a:lnSpc>
              <a:buChar char="•"/>
            </a:pPr>
            <a:r>
              <a:rPr lang="en-GB"/>
              <a:t>No internal fragmentation</a:t>
            </a:r>
          </a:p>
          <a:p>
            <a:pPr marL="708660" lvl="1" indent="-342900">
              <a:lnSpc>
                <a:spcPct val="95000"/>
              </a:lnSpc>
              <a:buChar char="•"/>
            </a:pPr>
            <a:r>
              <a:rPr lang="en-GB"/>
              <a:t>No restriction on degree of multiprogramming</a:t>
            </a:r>
          </a:p>
          <a:p>
            <a:pPr marL="708660" lvl="1" indent="-342900">
              <a:lnSpc>
                <a:spcPct val="95000"/>
              </a:lnSpc>
              <a:buChar char="•"/>
            </a:pPr>
            <a:r>
              <a:rPr lang="en-GB"/>
              <a:t>No limitation on the size of process</a:t>
            </a:r>
          </a:p>
          <a:p>
            <a:pPr>
              <a:lnSpc>
                <a:spcPct val="95000"/>
              </a:lnSpc>
            </a:pPr>
            <a:r>
              <a:rPr lang="en-GB" b="1"/>
              <a:t>Disadvantages</a:t>
            </a:r>
          </a:p>
          <a:p>
            <a:pPr marL="708660" lvl="1" indent="-342900">
              <a:lnSpc>
                <a:spcPct val="95000"/>
              </a:lnSpc>
              <a:buChar char="•"/>
            </a:pPr>
            <a:r>
              <a:rPr lang="en-GB"/>
              <a:t>Difficult to implement</a:t>
            </a:r>
          </a:p>
          <a:p>
            <a:pPr marL="708660" lvl="1" indent="-342900">
              <a:lnSpc>
                <a:spcPct val="95000"/>
              </a:lnSpc>
              <a:buChar char="•"/>
            </a:pPr>
            <a:r>
              <a:rPr lang="en-GB"/>
              <a:t>Need external fragmantation of memory if space is unavailable in main memory.</a:t>
            </a:r>
          </a:p>
        </p:txBody>
      </p:sp>
    </p:spTree>
    <p:extLst>
      <p:ext uri="{BB962C8B-B14F-4D97-AF65-F5344CB8AC3E}">
        <p14:creationId xmlns:p14="http://schemas.microsoft.com/office/powerpoint/2010/main" val="759344842"/>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D3DED32-4003-4553-8107-EA9374EBB0A2}"/>
              </a:ext>
            </a:extLst>
          </p:cNvPr>
          <p:cNvSpPr>
            <a:spLocks noGrp="1"/>
          </p:cNvSpPr>
          <p:nvPr>
            <p:ph type="title"/>
          </p:nvPr>
        </p:nvSpPr>
        <p:spPr>
          <a:xfrm>
            <a:off x="762000" y="1517903"/>
            <a:ext cx="10668000" cy="841908"/>
          </a:xfrm>
        </p:spPr>
        <p:txBody>
          <a:bodyPr>
            <a:normAutofit fontScale="90000"/>
          </a:bodyPr>
          <a:lstStyle>
            <a:defPPr/>
          </a:lstStyle>
          <a:p>
            <a:r>
              <a:rPr lang="en-GB" sz="3200">
                <a:ea typeface="+mj-lt"/>
                <a:cs typeface="+mj-lt"/>
              </a:rPr>
              <a:t>Problems with Multiprogramming:</a:t>
            </a:r>
            <a:endParaRPr lang="en-US" sz="3200">
              <a:cs typeface="Aharoni"/>
            </a:endParaRPr>
          </a:p>
          <a:p>
            <a:r>
              <a:rPr lang="en-US" sz="2600"/>
              <a:t/>
            </a:r>
            <a:br>
              <a:rPr lang="en-US" sz="2600"/>
            </a:br>
            <a:endParaRPr lang="en-US" sz="2600"/>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BF3F43B-D096-4CE5-9BD0-B5F25AB4CC3D}"/>
              </a:ext>
            </a:extLst>
          </p:cNvPr>
          <p:cNvSpPr>
            <a:spLocks noGrp="1"/>
          </p:cNvSpPr>
          <p:nvPr>
            <p:ph idx="1"/>
          </p:nvPr>
        </p:nvSpPr>
        <p:spPr>
          <a:xfrm>
            <a:off x="762000" y="2409506"/>
            <a:ext cx="10668000" cy="3686493"/>
          </a:xfrm>
        </p:spPr>
        <p:txBody>
          <a:bodyPr vert="horz" lIns="91440" tIns="45720" rIns="91440" bIns="45720" rtlCol="0" anchor="t">
            <a:normAutofit/>
          </a:bodyPr>
          <a:lstStyle>
            <a:defPPr/>
          </a:lstStyle>
          <a:p>
            <a:r>
              <a:rPr lang="en-GB" sz="2400" b="1">
                <a:ea typeface="+mn-lt"/>
                <a:cs typeface="+mn-lt"/>
              </a:rPr>
              <a:t>1) Relocation:</a:t>
            </a:r>
            <a:r>
              <a:rPr lang="en-GB" sz="2400">
                <a:ea typeface="+mn-lt"/>
                <a:cs typeface="+mn-lt"/>
              </a:rPr>
              <a:t/>
            </a:r>
            <a:br>
              <a:rPr lang="en-GB" sz="2400">
                <a:ea typeface="+mn-lt"/>
                <a:cs typeface="+mn-lt"/>
              </a:rPr>
            </a:br>
            <a:r>
              <a:rPr lang="en-GB" sz="2400">
                <a:ea typeface="+mn-lt"/>
                <a:cs typeface="+mn-lt"/>
              </a:rPr>
              <a:t>It is the method of shifting a user program frame line memory location to another. To achieve relocation, it can be equipped with address of the start of its partition and limit register is loaded with length of partition</a:t>
            </a:r>
            <a:endParaRPr lang="en-GB" sz="2400"/>
          </a:p>
          <a:p>
            <a:r>
              <a:rPr lang="en-GB" sz="2400" b="1">
                <a:ea typeface="+mn-lt"/>
                <a:cs typeface="+mn-lt"/>
              </a:rPr>
              <a:t>2) protection:</a:t>
            </a:r>
            <a:r>
              <a:rPr lang="en-GB" sz="2400">
                <a:ea typeface="+mn-lt"/>
                <a:cs typeface="+mn-lt"/>
              </a:rPr>
              <a:t/>
            </a:r>
            <a:br>
              <a:rPr lang="en-GB" sz="2400">
                <a:ea typeface="+mn-lt"/>
                <a:cs typeface="+mn-lt"/>
              </a:rPr>
            </a:br>
            <a:r>
              <a:rPr lang="en-GB" sz="2400">
                <a:ea typeface="+mn-lt"/>
                <a:cs typeface="+mn-lt"/>
              </a:rPr>
              <a:t>When absolute memory address is used, a malicious program can read or write any ward in memory.</a:t>
            </a:r>
            <a:endParaRPr lang="en-GB" sz="2400"/>
          </a:p>
          <a:p>
            <a:endParaRPr lang="en-GB" sz="2400"/>
          </a:p>
        </p:txBody>
      </p:sp>
    </p:spTree>
    <p:extLst>
      <p:ext uri="{BB962C8B-B14F-4D97-AF65-F5344CB8AC3E}">
        <p14:creationId xmlns:p14="http://schemas.microsoft.com/office/powerpoint/2010/main" val="221918908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E6D86B7-1171-4C68-B4CC-945F7090B575}"/>
              </a:ext>
            </a:extLst>
          </p:cNvPr>
          <p:cNvSpPr>
            <a:spLocks noGrp="1"/>
          </p:cNvSpPr>
          <p:nvPr>
            <p:ph type="title"/>
          </p:nvPr>
        </p:nvSpPr>
        <p:spPr>
          <a:xfrm>
            <a:off x="762000" y="1517903"/>
            <a:ext cx="10668000" cy="1345115"/>
          </a:xfrm>
        </p:spPr>
        <p:txBody>
          <a:bodyPr>
            <a:normAutofit/>
          </a:bodyPr>
          <a:lstStyle>
            <a:defPPr/>
          </a:lstStyle>
          <a:p>
            <a:r>
              <a:rPr lang="en-GB">
                <a:cs typeface="Aharoni"/>
              </a:rPr>
              <a:t>Relocation and Protection </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DD4D2B0-2BCC-47B9-9828-88378D34EF46}"/>
              </a:ext>
            </a:extLst>
          </p:cNvPr>
          <p:cNvSpPr>
            <a:spLocks noGrp="1"/>
          </p:cNvSpPr>
          <p:nvPr>
            <p:ph idx="1"/>
          </p:nvPr>
        </p:nvSpPr>
        <p:spPr>
          <a:xfrm>
            <a:off x="762000" y="2337619"/>
            <a:ext cx="10912414" cy="4031549"/>
          </a:xfrm>
        </p:spPr>
        <p:txBody>
          <a:bodyPr vert="horz" lIns="91440" tIns="45720" rIns="91440" bIns="45720" rtlCol="0" anchor="t">
            <a:noAutofit/>
          </a:bodyPr>
          <a:lstStyle>
            <a:defPPr/>
          </a:lstStyle>
          <a:p>
            <a:pPr algn="just">
              <a:lnSpc>
                <a:spcPct val="95000"/>
              </a:lnSpc>
            </a:pPr>
            <a:r>
              <a:rPr lang="en-GB" sz="2800" b="1">
                <a:ea typeface="+mn-lt"/>
                <a:cs typeface="+mn-lt"/>
              </a:rPr>
              <a:t>Protection</a:t>
            </a:r>
            <a:r>
              <a:rPr lang="en-GB" sz="2800">
                <a:ea typeface="+mn-lt"/>
                <a:cs typeface="+mn-lt"/>
              </a:rPr>
              <a:t> : Once you can have two programs in memory at the same time there is a danger that one program can write to the address space of another program. This is obviously dangerous and should be avoided.</a:t>
            </a:r>
            <a:endParaRPr lang="en-US" sz="2800"/>
          </a:p>
          <a:p>
            <a:pPr algn="just">
              <a:lnSpc>
                <a:spcPct val="95000"/>
              </a:lnSpc>
            </a:pPr>
            <a:r>
              <a:rPr lang="en-GB" sz="2800" b="1">
                <a:ea typeface="+mn-lt"/>
                <a:cs typeface="+mn-lt"/>
              </a:rPr>
              <a:t>Relocation</a:t>
            </a:r>
            <a:r>
              <a:rPr lang="en-GB" sz="2800">
                <a:ea typeface="+mn-lt"/>
                <a:cs typeface="+mn-lt"/>
              </a:rPr>
              <a:t> : When a program is run it does not know in advance what location it will be loaded at. Therefore, the program cannot simply generate static addresses (e.g. from jump instructions). Instead, they must be made relative to where the program has been loaded.</a:t>
            </a:r>
            <a:br>
              <a:rPr lang="en-GB" sz="2800">
                <a:ea typeface="+mn-lt"/>
                <a:cs typeface="+mn-lt"/>
              </a:rPr>
            </a:br>
            <a:endParaRPr lang="en-GB" sz="2800">
              <a:ea typeface="+mn-lt"/>
              <a:cs typeface="+mn-lt"/>
            </a:endParaRPr>
          </a:p>
        </p:txBody>
      </p:sp>
    </p:spTree>
    <p:extLst>
      <p:ext uri="{BB962C8B-B14F-4D97-AF65-F5344CB8AC3E}">
        <p14:creationId xmlns:p14="http://schemas.microsoft.com/office/powerpoint/2010/main" val="185217681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35D0DAB-DA97-49F4-A77B-8C667702BF50}"/>
              </a:ext>
            </a:extLst>
          </p:cNvPr>
          <p:cNvPicPr>
            <a:picLocks noGrp="1" noChangeAspect="1"/>
          </p:cNvPicPr>
          <p:nvPr>
            <p:ph idx="1"/>
          </p:nvPr>
        </p:nvPicPr>
        <p:blipFill>
          <a:blip r:embed="rId2"/>
          <a:stretch>
            <a:fillRect/>
          </a:stretch>
        </p:blipFill>
        <p:spPr>
          <a:xfrm>
            <a:off x="1349247" y="758952"/>
            <a:ext cx="9493505" cy="5340096"/>
          </a:xfrm>
          <a:prstGeom prst="rect">
            <a:avLst/>
          </a:prstGeom>
        </p:spPr>
      </p:pic>
    </p:spTree>
    <p:extLst>
      <p:ext uri="{BB962C8B-B14F-4D97-AF65-F5344CB8AC3E}">
        <p14:creationId xmlns:p14="http://schemas.microsoft.com/office/powerpoint/2010/main" val="2143770689"/>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B9B6BE3-A2FE-48E9-AE43-0286FC40B981}"/>
              </a:ext>
            </a:extLst>
          </p:cNvPr>
          <p:cNvSpPr>
            <a:spLocks noGrp="1"/>
          </p:cNvSpPr>
          <p:nvPr>
            <p:ph type="title"/>
          </p:nvPr>
        </p:nvSpPr>
        <p:spPr>
          <a:xfrm>
            <a:off x="762000" y="1043450"/>
            <a:ext cx="10668000" cy="1345115"/>
          </a:xfrm>
        </p:spPr>
        <p:txBody>
          <a:bodyPr>
            <a:normAutofit/>
          </a:bodyPr>
          <a:lstStyle>
            <a:defPPr/>
          </a:lstStyle>
          <a:p>
            <a:r>
              <a:rPr lang="en-GB">
                <a:ea typeface="+mj-lt"/>
                <a:cs typeface="+mj-lt"/>
              </a:rPr>
              <a:t>Fragmentation</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05A130-9DA1-4EAA-8911-19518F3A7BDC}"/>
              </a:ext>
            </a:extLst>
          </p:cNvPr>
          <p:cNvSpPr>
            <a:spLocks noGrp="1"/>
          </p:cNvSpPr>
          <p:nvPr>
            <p:ph idx="1"/>
          </p:nvPr>
        </p:nvSpPr>
        <p:spPr>
          <a:xfrm>
            <a:off x="762000" y="2423883"/>
            <a:ext cx="10668000" cy="3672116"/>
          </a:xfrm>
        </p:spPr>
        <p:txBody>
          <a:bodyPr vert="horz" lIns="91440" tIns="45720" rIns="91440" bIns="45720" rtlCol="0" anchor="t">
            <a:normAutofit fontScale="92500" lnSpcReduction="20000"/>
          </a:bodyPr>
          <a:lstStyle>
            <a:defPPr/>
          </a:lstStyle>
          <a:p>
            <a:pPr algn="just"/>
            <a:r>
              <a:rPr lang="en-GB">
                <a:ea typeface="+mn-lt"/>
                <a:cs typeface="+mn-lt"/>
              </a:rPr>
              <a:t>Fragmentation is an unwanted problem where the memory blocks cannot be allocated to the processes due to their small size and the blocks remain unused.</a:t>
            </a:r>
            <a:endParaRPr lang="en-US"/>
          </a:p>
          <a:p>
            <a:pPr algn="just"/>
            <a:r>
              <a:rPr lang="en-GB">
                <a:ea typeface="+mn-lt"/>
                <a:cs typeface="+mn-lt"/>
              </a:rPr>
              <a:t>It can also be understood as when the processes are loaded and removed from the memory they create free space or hole in the memory and these small blocks cannot be allocated to new upcoming processes and results in inefficient use of memory. </a:t>
            </a:r>
          </a:p>
          <a:p>
            <a:pPr algn="just"/>
            <a:r>
              <a:rPr lang="en-GB">
                <a:ea typeface="+mn-lt"/>
                <a:cs typeface="+mn-lt"/>
              </a:rPr>
              <a:t>Basically, there are two types of fragmentation:</a:t>
            </a:r>
            <a:endParaRPr lang="en-GB"/>
          </a:p>
          <a:p>
            <a:pPr marL="708660" lvl="1" indent="-342900" algn="just">
              <a:buChar char="•"/>
            </a:pPr>
            <a:r>
              <a:rPr lang="en-GB">
                <a:ea typeface="+mn-lt"/>
                <a:cs typeface="+mn-lt"/>
              </a:rPr>
              <a:t>Internal Fragmentation</a:t>
            </a:r>
            <a:endParaRPr lang="en-GB"/>
          </a:p>
          <a:p>
            <a:pPr marL="708660" lvl="1" indent="-342900" algn="just">
              <a:buChar char="•"/>
            </a:pPr>
            <a:r>
              <a:rPr lang="en-GB">
                <a:ea typeface="+mn-lt"/>
                <a:cs typeface="+mn-lt"/>
              </a:rPr>
              <a:t>External Fragmentation</a:t>
            </a:r>
            <a:endParaRPr lang="en-GB"/>
          </a:p>
          <a:p>
            <a:pPr algn="just"/>
            <a:endParaRPr lang="en-GB"/>
          </a:p>
        </p:txBody>
      </p:sp>
    </p:spTree>
    <p:extLst>
      <p:ext uri="{BB962C8B-B14F-4D97-AF65-F5344CB8AC3E}">
        <p14:creationId xmlns:p14="http://schemas.microsoft.com/office/powerpoint/2010/main" val="187652664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8EABDFA-33D7-486F-96F1-0A37A4476870}"/>
              </a:ext>
            </a:extLst>
          </p:cNvPr>
          <p:cNvSpPr>
            <a:spLocks noGrp="1"/>
          </p:cNvSpPr>
          <p:nvPr>
            <p:ph type="title"/>
          </p:nvPr>
        </p:nvSpPr>
        <p:spPr>
          <a:xfrm>
            <a:off x="6163464" y="755650"/>
            <a:ext cx="5266535" cy="1345115"/>
          </a:xfrm>
        </p:spPr>
        <p:txBody>
          <a:bodyPr>
            <a:normAutofit/>
          </a:bodyPr>
          <a:lstStyle>
            <a:defPPr/>
          </a:lstStyle>
          <a:p>
            <a:r>
              <a:rPr lang="en-GB" sz="3600" b="1"/>
              <a:t>Internal </a:t>
            </a:r>
            <a:r>
              <a:rPr lang="en-GB" sz="3600">
                <a:ea typeface="+mj-lt"/>
                <a:cs typeface="+mj-lt"/>
              </a:rPr>
              <a:t>Fragmentation</a:t>
            </a:r>
            <a:endParaRPr lang="en-GB" sz="3600"/>
          </a:p>
          <a:p>
            <a:endParaRPr lang="en-GB" sz="3600">
              <a:cs typeface="Aharoni"/>
            </a:endParaRPr>
          </a:p>
        </p:txBody>
      </p:sp>
      <p:pic>
        <p:nvPicPr>
          <p:cNvPr id="5" name="Picture 4" descr="Close up of ruler">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DE911D4-A802-4764-BE8F-4AFF23A48BF8}"/>
              </a:ext>
            </a:extLst>
          </p:cNvPr>
          <p:cNvPicPr>
            <a:picLocks noChangeAspect="1"/>
          </p:cNvPicPr>
          <p:nvPr/>
        </p:nvPicPr>
        <p:blipFill>
          <a:blip r:embed="rId2"/>
          <a:srcRect l="20114" r="27359" b="-3"/>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914A2E7-976A-4F3F-89D1-5EB8FB6828C6}"/>
              </a:ext>
            </a:extLst>
          </p:cNvPr>
          <p:cNvSpPr>
            <a:spLocks noGrp="1"/>
          </p:cNvSpPr>
          <p:nvPr>
            <p:ph idx="1"/>
          </p:nvPr>
        </p:nvSpPr>
        <p:spPr>
          <a:xfrm>
            <a:off x="6163464" y="2207969"/>
            <a:ext cx="5266535" cy="3884983"/>
          </a:xfrm>
        </p:spPr>
        <p:txBody>
          <a:bodyPr vert="horz" lIns="91440" tIns="45720" rIns="91440" bIns="45720" rtlCol="0">
            <a:normAutofit/>
          </a:bodyPr>
          <a:lstStyle>
            <a:defPPr/>
          </a:lstStyle>
          <a:p>
            <a:r>
              <a:rPr lang="en-GB">
                <a:ea typeface="+mn-lt"/>
                <a:cs typeface="+mn-lt"/>
              </a:rPr>
              <a:t>In this fragmentation, the process is allocated a memory block of size more than the size of that process. Due to this some part of the memory is left unused and this cause internal fragmentation.</a:t>
            </a:r>
          </a:p>
          <a:p>
            <a:endParaRPr lang="en-GB"/>
          </a:p>
        </p:txBody>
      </p:sp>
    </p:spTree>
    <p:extLst>
      <p:ext uri="{BB962C8B-B14F-4D97-AF65-F5344CB8AC3E}">
        <p14:creationId xmlns:p14="http://schemas.microsoft.com/office/powerpoint/2010/main" val="418592007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3DDB05-9186-42E6-A347-9114DF6D3E10}"/>
              </a:ext>
            </a:extLst>
          </p:cNvPr>
          <p:cNvSpPr>
            <a:spLocks noGrp="1"/>
          </p:cNvSpPr>
          <p:nvPr>
            <p:ph type="title"/>
          </p:nvPr>
        </p:nvSpPr>
        <p:spPr>
          <a:xfrm>
            <a:off x="762000" y="1517903"/>
            <a:ext cx="10668000" cy="1345115"/>
          </a:xfrm>
        </p:spPr>
        <p:txBody>
          <a:bodyPr>
            <a:normAutofit/>
          </a:bodyPr>
          <a:lstStyle>
            <a:defPPr/>
          </a:lstStyle>
          <a:p>
            <a:r>
              <a:rPr lang="en-GB" b="1">
                <a:ea typeface="+mj-lt"/>
                <a:cs typeface="+mj-lt"/>
              </a:rPr>
              <a:t>Internal </a:t>
            </a:r>
            <a:r>
              <a:rPr lang="en-GB">
                <a:ea typeface="+mj-lt"/>
                <a:cs typeface="+mj-lt"/>
              </a:rPr>
              <a:t>Fragmentation</a:t>
            </a: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938F86C-9ABC-4A48-A41A-D07065549569}"/>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pPr>
              <a:lnSpc>
                <a:spcPct val="95000"/>
              </a:lnSpc>
            </a:pPr>
            <a:r>
              <a:rPr lang="en-GB" sz="2400" b="1">
                <a:ea typeface="+mn-lt"/>
                <a:cs typeface="+mn-lt"/>
              </a:rPr>
              <a:t>Example:</a:t>
            </a:r>
            <a:r>
              <a:rPr lang="en-GB" sz="2400">
                <a:ea typeface="+mn-lt"/>
                <a:cs typeface="+mn-lt"/>
              </a:rPr>
              <a:t> Suppose there is fixed partitioning (i.e. the memory blocks are of fixed sizes) is used for memory allocation in RAM. These sizes are 2MB, 4MB, 4MB, 8MB. Some part of this RAM is occupied by the Operating System (OS).</a:t>
            </a:r>
          </a:p>
          <a:p>
            <a:pPr>
              <a:lnSpc>
                <a:spcPct val="95000"/>
              </a:lnSpc>
            </a:pPr>
            <a:r>
              <a:rPr lang="en-GB" sz="2400">
                <a:ea typeface="+mn-lt"/>
                <a:cs typeface="+mn-lt"/>
              </a:rPr>
              <a:t>Now, suppose a process P1 of size 3MB comes and it gets memory block of size 4MB. So, the 1MB that is free in this block is wasted and this space can’t be utilized for allocating memory to some other process. This is called </a:t>
            </a:r>
            <a:r>
              <a:rPr lang="en-GB" sz="2400" b="1">
                <a:ea typeface="+mn-lt"/>
                <a:cs typeface="+mn-lt"/>
              </a:rPr>
              <a:t>internal fragmentation</a:t>
            </a:r>
            <a:r>
              <a:rPr lang="en-GB" sz="2400">
                <a:ea typeface="+mn-lt"/>
                <a:cs typeface="+mn-lt"/>
              </a:rPr>
              <a:t>.</a:t>
            </a:r>
            <a:endParaRPr lang="en-GB" sz="2400"/>
          </a:p>
        </p:txBody>
      </p:sp>
    </p:spTree>
    <p:extLst>
      <p:ext uri="{BB962C8B-B14F-4D97-AF65-F5344CB8AC3E}">
        <p14:creationId xmlns:p14="http://schemas.microsoft.com/office/powerpoint/2010/main" val="199867380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B45BA4C-9B54-4496-821F-9E0985CA984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0683DC8-3040-46D9-AD41-A1DF504606D9}"/>
              </a:ext>
            </a:extLst>
          </p:cNvPr>
          <p:cNvSpPr>
            <a:spLocks noGrp="1"/>
          </p:cNvSpPr>
          <p:nvPr>
            <p:ph type="title"/>
          </p:nvPr>
        </p:nvSpPr>
        <p:spPr>
          <a:xfrm>
            <a:off x="6924998" y="1418594"/>
            <a:ext cx="4622423" cy="3118691"/>
          </a:xfrm>
        </p:spPr>
        <p:txBody>
          <a:bodyPr vert="horz" lIns="91440" tIns="45720" rIns="91440" bIns="45720" rtlCol="0" anchor="ctr">
            <a:normAutofit/>
          </a:bodyPr>
          <a:lstStyle>
            <a:defPPr/>
          </a:lstStyle>
          <a:p>
            <a:r>
              <a:rPr lang="en-US" sz="3300" b="1"/>
              <a:t>Internal </a:t>
            </a:r>
            <a:r>
              <a:rPr lang="en-US" sz="3300"/>
              <a:t>Fragmentation</a:t>
            </a:r>
          </a:p>
          <a:p>
            <a:endParaRPr lang="en-US" sz="3300"/>
          </a:p>
        </p:txBody>
      </p:sp>
      <p:pic>
        <p:nvPicPr>
          <p:cNvPr id="4" name="Picture 4" descr="Chart, treemap char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A4E8E2A-A654-4FD1-ACC3-C6A2DB9B6CAB}"/>
              </a:ext>
            </a:extLst>
          </p:cNvPr>
          <p:cNvPicPr>
            <a:picLocks noGrp="1" noChangeAspect="1"/>
          </p:cNvPicPr>
          <p:nvPr>
            <p:ph idx="1"/>
          </p:nvPr>
        </p:nvPicPr>
        <p:blipFill>
          <a:blip r:embed="rId2"/>
          <a:stretch>
            <a:fillRect/>
          </a:stretch>
        </p:blipFill>
        <p:spPr>
          <a:xfrm>
            <a:off x="758951" y="366035"/>
            <a:ext cx="5892878" cy="6255326"/>
          </a:xfrm>
          <a:prstGeom prst="rect">
            <a:avLst/>
          </a:prstGeom>
        </p:spPr>
      </p:pic>
    </p:spTree>
    <p:extLst>
      <p:ext uri="{BB962C8B-B14F-4D97-AF65-F5344CB8AC3E}">
        <p14:creationId xmlns:p14="http://schemas.microsoft.com/office/powerpoint/2010/main" val="102976038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6674FDB-8D21-4C07-A70B-A521EA34808A}"/>
              </a:ext>
            </a:extLst>
          </p:cNvPr>
          <p:cNvSpPr>
            <a:spLocks noGrp="1"/>
          </p:cNvSpPr>
          <p:nvPr>
            <p:ph type="title"/>
          </p:nvPr>
        </p:nvSpPr>
        <p:spPr>
          <a:xfrm>
            <a:off x="6163464" y="755650"/>
            <a:ext cx="5697855" cy="1345115"/>
          </a:xfrm>
        </p:spPr>
        <p:txBody>
          <a:bodyPr>
            <a:normAutofit/>
          </a:bodyPr>
          <a:lstStyle>
            <a:defPPr/>
          </a:lstStyle>
          <a:p>
            <a:r>
              <a:rPr lang="en-GB" sz="2400" b="1"/>
              <a:t>How to remove internal fragmentation?</a:t>
            </a:r>
            <a:endParaRPr lang="en-US" sz="2400">
              <a:cs typeface="Aharoni"/>
            </a:endParaRPr>
          </a:p>
          <a:p>
            <a:r>
              <a:rPr lang="en-US" sz="2000"/>
              <a:t/>
            </a:r>
            <a:br>
              <a:rPr lang="en-US" sz="2000"/>
            </a:br>
            <a:endParaRPr lang="en-US" sz="2400">
              <a:cs typeface="Aharoni"/>
            </a:endParaRPr>
          </a:p>
        </p:txBody>
      </p:sp>
      <p:pic>
        <p:nvPicPr>
          <p:cNvPr id="5" name="Picture 4" descr="One glowing light bulb in sea of unlit bulbs">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DAF5AD4-487C-438F-8052-BE95A58F263B}"/>
              </a:ext>
            </a:extLst>
          </p:cNvPr>
          <p:cNvPicPr>
            <a:picLocks noChangeAspect="1"/>
          </p:cNvPicPr>
          <p:nvPr/>
        </p:nvPicPr>
        <p:blipFill>
          <a:blip r:embed="rId2"/>
          <a:srcRect l="26558" r="14340"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5AA95BB-9E24-486F-8AC4-7DB324E5737C}"/>
              </a:ext>
            </a:extLst>
          </p:cNvPr>
          <p:cNvSpPr>
            <a:spLocks noGrp="1"/>
          </p:cNvSpPr>
          <p:nvPr>
            <p:ph idx="1"/>
          </p:nvPr>
        </p:nvSpPr>
        <p:spPr>
          <a:xfrm>
            <a:off x="6005313" y="1877290"/>
            <a:ext cx="5424686" cy="4215662"/>
          </a:xfrm>
        </p:spPr>
        <p:txBody>
          <a:bodyPr vert="horz" lIns="91440" tIns="45720" rIns="91440" bIns="45720" rtlCol="0" anchor="t">
            <a:normAutofit/>
          </a:bodyPr>
          <a:lstStyle>
            <a:defPPr/>
          </a:lstStyle>
          <a:p>
            <a:pPr algn="just">
              <a:lnSpc>
                <a:spcPct val="95000"/>
              </a:lnSpc>
            </a:pPr>
            <a:r>
              <a:rPr lang="en-GB" sz="2200">
                <a:ea typeface="+mn-lt"/>
                <a:cs typeface="+mn-lt"/>
              </a:rPr>
              <a:t>This problem is occurring because we have fixed the sizes of the memory blocks. This problem can be removed if we use dynamic partitioning for allocating space to the process. In dynamic partitioning, the process is allocated only that much amount of space which is required by the process. So, there is no internal fragmentation.</a:t>
            </a:r>
            <a:endParaRPr lang="en-GB" sz="2200"/>
          </a:p>
        </p:txBody>
      </p:sp>
    </p:spTree>
    <p:extLst>
      <p:ext uri="{BB962C8B-B14F-4D97-AF65-F5344CB8AC3E}">
        <p14:creationId xmlns:p14="http://schemas.microsoft.com/office/powerpoint/2010/main" val="15852592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465582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45">
                <a:solidFill>
                  <a:srgbClr val="1F1348"/>
                </a:solidFill>
                <a:latin typeface="Arial" pitchFamily="34" charset="0"/>
                <a:cs typeface="Arial" pitchFamily="34" charset="0"/>
              </a:rPr>
              <a:t>Ostrich</a:t>
            </a:r>
            <a:r>
              <a:rPr sz="4400" spc="-130">
                <a:solidFill>
                  <a:srgbClr val="1F1348"/>
                </a:solidFill>
                <a:latin typeface="Arial" pitchFamily="34" charset="0"/>
                <a:cs typeface="Arial" pitchFamily="34" charset="0"/>
              </a:rPr>
              <a:t> </a:t>
            </a:r>
            <a:r>
              <a:rPr sz="4400" spc="190">
                <a:solidFill>
                  <a:srgbClr val="1F1348"/>
                </a:solidFill>
                <a:latin typeface="Arial" pitchFamily="34" charset="0"/>
                <a:cs typeface="Arial" pitchFamily="34" charset="0"/>
              </a:rPr>
              <a:t>Algorithm</a:t>
            </a:r>
            <a:endParaRPr sz="4400">
              <a:latin typeface="Arial" pitchFamily="34" charset="0"/>
              <a:cs typeface="Arial" pitchFamily="34" charset="0"/>
            </a:endParaRPr>
          </a:p>
        </p:txBody>
      </p:sp>
      <p:sp>
        <p:nvSpPr>
          <p:cNvPr id="3" name="object 3"/>
          <p:cNvSpPr txBox="1"/>
          <p:nvPr/>
        </p:nvSpPr>
        <p:spPr>
          <a:xfrm>
            <a:off x="917575" y="1684560"/>
            <a:ext cx="7331709" cy="2418715"/>
          </a:xfrm>
          <a:prstGeom prst="rect">
            <a:avLst/>
          </a:prstGeom>
        </p:spPr>
        <p:txBody>
          <a:bodyPr vert="horz" wrap="square" lIns="0" tIns="1930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20"/>
              </a:spcBef>
            </a:pPr>
            <a:r>
              <a:rPr sz="2750" spc="245">
                <a:solidFill>
                  <a:srgbClr val="7061FD"/>
                </a:solidFill>
                <a:latin typeface="Calibri"/>
                <a:cs typeface="Calibri"/>
              </a:rPr>
              <a:t>+</a:t>
            </a:r>
            <a:r>
              <a:rPr sz="2750" b="1" spc="245">
                <a:solidFill>
                  <a:srgbClr val="1F1348"/>
                </a:solidFill>
                <a:latin typeface="Calibri"/>
                <a:cs typeface="Calibri"/>
              </a:rPr>
              <a:t>This</a:t>
            </a:r>
            <a:r>
              <a:rPr sz="2750" b="1" spc="175">
                <a:solidFill>
                  <a:srgbClr val="1F1348"/>
                </a:solidFill>
                <a:latin typeface="Calibri"/>
                <a:cs typeface="Calibri"/>
              </a:rPr>
              <a:t> </a:t>
            </a:r>
            <a:r>
              <a:rPr sz="2750" b="1" spc="229">
                <a:solidFill>
                  <a:srgbClr val="1F1348"/>
                </a:solidFill>
                <a:latin typeface="Calibri"/>
                <a:cs typeface="Calibri"/>
              </a:rPr>
              <a:t>Method</a:t>
            </a:r>
            <a:r>
              <a:rPr sz="2750" b="1" spc="185">
                <a:solidFill>
                  <a:srgbClr val="1F1348"/>
                </a:solidFill>
                <a:latin typeface="Calibri"/>
                <a:cs typeface="Calibri"/>
              </a:rPr>
              <a:t> </a:t>
            </a:r>
            <a:r>
              <a:rPr sz="2750" b="1" spc="180">
                <a:solidFill>
                  <a:srgbClr val="1F1348"/>
                </a:solidFill>
                <a:latin typeface="Calibri"/>
                <a:cs typeface="Calibri"/>
              </a:rPr>
              <a:t>is</a:t>
            </a:r>
            <a:r>
              <a:rPr sz="2750" b="1" spc="90">
                <a:solidFill>
                  <a:srgbClr val="1F1348"/>
                </a:solidFill>
                <a:latin typeface="Calibri"/>
                <a:cs typeface="Calibri"/>
              </a:rPr>
              <a:t> </a:t>
            </a:r>
            <a:r>
              <a:rPr sz="2750" b="1" spc="215">
                <a:solidFill>
                  <a:srgbClr val="1F1348"/>
                </a:solidFill>
                <a:latin typeface="Calibri"/>
                <a:cs typeface="Calibri"/>
              </a:rPr>
              <a:t>reasonable</a:t>
            </a:r>
            <a:r>
              <a:rPr sz="2750" b="1" spc="335">
                <a:solidFill>
                  <a:srgbClr val="1F1348"/>
                </a:solidFill>
                <a:latin typeface="Calibri"/>
                <a:cs typeface="Calibri"/>
              </a:rPr>
              <a:t> </a:t>
            </a:r>
            <a:r>
              <a:rPr sz="2750" b="1" spc="140">
                <a:solidFill>
                  <a:srgbClr val="1F1348"/>
                </a:solidFill>
                <a:latin typeface="Calibri"/>
                <a:cs typeface="Calibri"/>
              </a:rPr>
              <a:t>if</a:t>
            </a:r>
            <a:r>
              <a:rPr sz="2750" b="1" spc="100">
                <a:solidFill>
                  <a:srgbClr val="1F1348"/>
                </a:solidFill>
                <a:latin typeface="Calibri"/>
                <a:cs typeface="Calibri"/>
              </a:rPr>
              <a:t> </a:t>
            </a:r>
            <a:r>
              <a:rPr sz="2750" b="1" spc="160">
                <a:solidFill>
                  <a:srgbClr val="1F1348"/>
                </a:solidFill>
                <a:latin typeface="Calibri"/>
                <a:cs typeface="Calibri"/>
              </a:rPr>
              <a:t>:</a:t>
            </a:r>
            <a:endParaRPr sz="2750">
              <a:latin typeface="Calibri"/>
              <a:cs typeface="Calibri"/>
            </a:endParaRPr>
          </a:p>
          <a:p>
            <a:pPr marL="12700">
              <a:lnSpc>
                <a:spcPct val="100000"/>
              </a:lnSpc>
              <a:spcBef>
                <a:spcPts val="1430"/>
              </a:spcBef>
            </a:pPr>
            <a:r>
              <a:rPr sz="2750" spc="265">
                <a:solidFill>
                  <a:srgbClr val="7061FD"/>
                </a:solidFill>
                <a:latin typeface="Calibri"/>
                <a:cs typeface="Calibri"/>
              </a:rPr>
              <a:t>+</a:t>
            </a:r>
            <a:r>
              <a:rPr sz="2750" spc="265">
                <a:solidFill>
                  <a:srgbClr val="1F1348"/>
                </a:solidFill>
                <a:latin typeface="Calibri"/>
                <a:cs typeface="Calibri"/>
              </a:rPr>
              <a:t>Deadlock</a:t>
            </a:r>
            <a:r>
              <a:rPr sz="2750" spc="55">
                <a:solidFill>
                  <a:srgbClr val="1F1348"/>
                </a:solidFill>
                <a:latin typeface="Calibri"/>
                <a:cs typeface="Calibri"/>
              </a:rPr>
              <a:t> </a:t>
            </a:r>
            <a:r>
              <a:rPr sz="2750" spc="190">
                <a:solidFill>
                  <a:srgbClr val="1F1348"/>
                </a:solidFill>
                <a:latin typeface="Calibri"/>
                <a:cs typeface="Calibri"/>
              </a:rPr>
              <a:t>occur</a:t>
            </a:r>
            <a:r>
              <a:rPr sz="2750" spc="95">
                <a:solidFill>
                  <a:srgbClr val="1F1348"/>
                </a:solidFill>
                <a:latin typeface="Calibri"/>
                <a:cs typeface="Calibri"/>
              </a:rPr>
              <a:t> </a:t>
            </a:r>
            <a:r>
              <a:rPr sz="2750" spc="110">
                <a:solidFill>
                  <a:srgbClr val="1F1348"/>
                </a:solidFill>
                <a:latin typeface="Calibri"/>
                <a:cs typeface="Calibri"/>
              </a:rPr>
              <a:t>very</a:t>
            </a:r>
            <a:r>
              <a:rPr sz="2750" spc="175">
                <a:solidFill>
                  <a:srgbClr val="1F1348"/>
                </a:solidFill>
                <a:latin typeface="Calibri"/>
                <a:cs typeface="Calibri"/>
              </a:rPr>
              <a:t> </a:t>
            </a:r>
            <a:r>
              <a:rPr sz="2750" spc="80">
                <a:solidFill>
                  <a:srgbClr val="1F1348"/>
                </a:solidFill>
                <a:latin typeface="Calibri"/>
                <a:cs typeface="Calibri"/>
              </a:rPr>
              <a:t>rarely</a:t>
            </a:r>
            <a:endParaRPr sz="2750">
              <a:latin typeface="Calibri"/>
              <a:cs typeface="Calibri"/>
            </a:endParaRPr>
          </a:p>
          <a:p>
            <a:pPr marL="12700">
              <a:lnSpc>
                <a:spcPct val="100000"/>
              </a:lnSpc>
              <a:spcBef>
                <a:spcPts val="1355"/>
              </a:spcBef>
            </a:pPr>
            <a:r>
              <a:rPr sz="2750" spc="280">
                <a:solidFill>
                  <a:srgbClr val="7061FD"/>
                </a:solidFill>
                <a:latin typeface="Calibri"/>
                <a:cs typeface="Calibri"/>
              </a:rPr>
              <a:t>+</a:t>
            </a:r>
            <a:r>
              <a:rPr sz="2750" spc="280">
                <a:solidFill>
                  <a:srgbClr val="1F1348"/>
                </a:solidFill>
                <a:latin typeface="Calibri"/>
                <a:cs typeface="Calibri"/>
              </a:rPr>
              <a:t>Cost</a:t>
            </a:r>
            <a:r>
              <a:rPr sz="2750" spc="75">
                <a:solidFill>
                  <a:srgbClr val="1F1348"/>
                </a:solidFill>
                <a:latin typeface="Calibri"/>
                <a:cs typeface="Calibri"/>
              </a:rPr>
              <a:t> </a:t>
            </a:r>
            <a:r>
              <a:rPr sz="2750" spc="125">
                <a:solidFill>
                  <a:srgbClr val="1F1348"/>
                </a:solidFill>
                <a:latin typeface="Calibri"/>
                <a:cs typeface="Calibri"/>
              </a:rPr>
              <a:t>of </a:t>
            </a:r>
            <a:r>
              <a:rPr sz="2750" spc="100">
                <a:solidFill>
                  <a:srgbClr val="1F1348"/>
                </a:solidFill>
                <a:latin typeface="Calibri"/>
                <a:cs typeface="Calibri"/>
              </a:rPr>
              <a:t>Prevention</a:t>
            </a:r>
            <a:r>
              <a:rPr sz="2750" spc="325">
                <a:solidFill>
                  <a:srgbClr val="1F1348"/>
                </a:solidFill>
                <a:latin typeface="Calibri"/>
                <a:cs typeface="Calibri"/>
              </a:rPr>
              <a:t> </a:t>
            </a:r>
            <a:r>
              <a:rPr sz="2750" spc="100">
                <a:solidFill>
                  <a:srgbClr val="1F1348"/>
                </a:solidFill>
                <a:latin typeface="Calibri"/>
                <a:cs typeface="Calibri"/>
              </a:rPr>
              <a:t>is</a:t>
            </a:r>
            <a:r>
              <a:rPr sz="2750" spc="90">
                <a:solidFill>
                  <a:srgbClr val="1F1348"/>
                </a:solidFill>
                <a:latin typeface="Calibri"/>
                <a:cs typeface="Calibri"/>
              </a:rPr>
              <a:t> </a:t>
            </a:r>
            <a:r>
              <a:rPr sz="2750" spc="210">
                <a:solidFill>
                  <a:srgbClr val="1F1348"/>
                </a:solidFill>
                <a:latin typeface="Calibri"/>
                <a:cs typeface="Calibri"/>
              </a:rPr>
              <a:t>high</a:t>
            </a:r>
            <a:endParaRPr sz="2750">
              <a:latin typeface="Calibri"/>
              <a:cs typeface="Calibri"/>
            </a:endParaRPr>
          </a:p>
          <a:p>
            <a:pPr marL="12700">
              <a:lnSpc>
                <a:spcPct val="100000"/>
              </a:lnSpc>
              <a:spcBef>
                <a:spcPts val="1430"/>
              </a:spcBef>
              <a:tabLst>
                <a:tab pos="1346835" algn="l"/>
                <a:tab pos="2233295" algn="l"/>
                <a:tab pos="3996690" algn="l"/>
                <a:tab pos="4930775" algn="l"/>
                <a:tab pos="5760085" algn="l"/>
              </a:tabLst>
            </a:pPr>
            <a:r>
              <a:rPr sz="2750" spc="285">
                <a:solidFill>
                  <a:srgbClr val="7061FD"/>
                </a:solidFill>
                <a:latin typeface="Calibri"/>
                <a:cs typeface="Calibri"/>
              </a:rPr>
              <a:t>+</a:t>
            </a:r>
            <a:r>
              <a:rPr sz="2750" spc="285">
                <a:solidFill>
                  <a:srgbClr val="1F1348"/>
                </a:solidFill>
                <a:latin typeface="Calibri"/>
                <a:cs typeface="Calibri"/>
              </a:rPr>
              <a:t>UNIX	</a:t>
            </a:r>
            <a:r>
              <a:rPr sz="2750" spc="210">
                <a:solidFill>
                  <a:srgbClr val="1F1348"/>
                </a:solidFill>
                <a:latin typeface="Calibri"/>
                <a:cs typeface="Calibri"/>
              </a:rPr>
              <a:t>and	</a:t>
            </a:r>
            <a:r>
              <a:rPr sz="2750" spc="200">
                <a:solidFill>
                  <a:srgbClr val="1F1348"/>
                </a:solidFill>
                <a:latin typeface="Calibri"/>
                <a:cs typeface="Calibri"/>
              </a:rPr>
              <a:t>Windows	</a:t>
            </a:r>
            <a:r>
              <a:rPr sz="2750" spc="114">
                <a:solidFill>
                  <a:srgbClr val="1F1348"/>
                </a:solidFill>
                <a:latin typeface="Calibri"/>
                <a:cs typeface="Calibri"/>
              </a:rPr>
              <a:t>take	</a:t>
            </a:r>
            <a:r>
              <a:rPr sz="2750" spc="110">
                <a:solidFill>
                  <a:srgbClr val="1F1348"/>
                </a:solidFill>
                <a:latin typeface="Calibri"/>
                <a:cs typeface="Calibri"/>
              </a:rPr>
              <a:t>this	</a:t>
            </a:r>
            <a:r>
              <a:rPr sz="2750" spc="210">
                <a:solidFill>
                  <a:srgbClr val="1F1348"/>
                </a:solidFill>
                <a:latin typeface="Calibri"/>
                <a:cs typeface="Calibri"/>
              </a:rPr>
              <a:t>approach</a:t>
            </a:r>
            <a:endParaRPr sz="2750">
              <a:latin typeface="Calibri"/>
              <a:cs typeface="Calibri"/>
            </a:endParaRPr>
          </a:p>
        </p:txBody>
      </p:sp>
      <p:sp>
        <p:nvSpPr>
          <p:cNvPr id="4" name="object 4"/>
          <p:cNvSpPr txBox="1"/>
          <p:nvPr/>
        </p:nvSpPr>
        <p:spPr>
          <a:xfrm>
            <a:off x="8486393" y="3654044"/>
            <a:ext cx="2800985" cy="449580"/>
          </a:xfrm>
          <a:prstGeom prst="rect">
            <a:avLst/>
          </a:prstGeom>
        </p:spPr>
        <p:txBody>
          <a:bodyPr vert="horz" wrap="square" lIns="0" tIns="165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
              </a:spcBef>
              <a:tabLst>
                <a:tab pos="927735" algn="l"/>
                <a:tab pos="2252345" algn="l"/>
              </a:tabLst>
            </a:pPr>
            <a:r>
              <a:rPr sz="2750" spc="60">
                <a:solidFill>
                  <a:srgbClr val="1F1348"/>
                </a:solidFill>
                <a:latin typeface="Calibri"/>
                <a:cs typeface="Calibri"/>
              </a:rPr>
              <a:t>,</a:t>
            </a:r>
            <a:r>
              <a:rPr sz="2750" spc="10">
                <a:solidFill>
                  <a:srgbClr val="1F1348"/>
                </a:solidFill>
                <a:latin typeface="Calibri"/>
                <a:cs typeface="Calibri"/>
              </a:rPr>
              <a:t>j</a:t>
            </a:r>
            <a:r>
              <a:rPr sz="2750" spc="200">
                <a:solidFill>
                  <a:srgbClr val="1F1348"/>
                </a:solidFill>
                <a:latin typeface="Calibri"/>
                <a:cs typeface="Calibri"/>
              </a:rPr>
              <a:t>u</a:t>
            </a:r>
            <a:r>
              <a:rPr sz="2750" spc="120">
                <a:solidFill>
                  <a:srgbClr val="1F1348"/>
                </a:solidFill>
                <a:latin typeface="Calibri"/>
                <a:cs typeface="Calibri"/>
              </a:rPr>
              <a:t>s</a:t>
            </a:r>
            <a:r>
              <a:rPr sz="2750" spc="-45">
                <a:solidFill>
                  <a:srgbClr val="1F1348"/>
                </a:solidFill>
                <a:latin typeface="Calibri"/>
                <a:cs typeface="Calibri"/>
              </a:rPr>
              <a:t>t</a:t>
            </a:r>
            <a:r>
              <a:rPr sz="2750">
                <a:solidFill>
                  <a:srgbClr val="1F1348"/>
                </a:solidFill>
                <a:latin typeface="Calibri"/>
                <a:cs typeface="Calibri"/>
              </a:rPr>
              <a:t>	</a:t>
            </a:r>
            <a:r>
              <a:rPr sz="2750" spc="110">
                <a:solidFill>
                  <a:srgbClr val="1F1348"/>
                </a:solidFill>
                <a:latin typeface="Calibri"/>
                <a:cs typeface="Calibri"/>
              </a:rPr>
              <a:t>i</a:t>
            </a:r>
            <a:r>
              <a:rPr sz="2750" spc="500">
                <a:solidFill>
                  <a:srgbClr val="1F1348"/>
                </a:solidFill>
                <a:latin typeface="Calibri"/>
                <a:cs typeface="Calibri"/>
              </a:rPr>
              <a:t>g</a:t>
            </a:r>
            <a:r>
              <a:rPr sz="2750" spc="130">
                <a:solidFill>
                  <a:srgbClr val="1F1348"/>
                </a:solidFill>
                <a:latin typeface="Calibri"/>
                <a:cs typeface="Calibri"/>
              </a:rPr>
              <a:t>n</a:t>
            </a:r>
            <a:r>
              <a:rPr sz="2750" spc="270">
                <a:solidFill>
                  <a:srgbClr val="1F1348"/>
                </a:solidFill>
                <a:latin typeface="Calibri"/>
                <a:cs typeface="Calibri"/>
              </a:rPr>
              <a:t>o</a:t>
            </a:r>
            <a:r>
              <a:rPr sz="2750" spc="15">
                <a:solidFill>
                  <a:srgbClr val="1F1348"/>
                </a:solidFill>
                <a:latin typeface="Calibri"/>
                <a:cs typeface="Calibri"/>
              </a:rPr>
              <a:t>r</a:t>
            </a:r>
            <a:r>
              <a:rPr sz="2750" spc="220">
                <a:solidFill>
                  <a:srgbClr val="1F1348"/>
                </a:solidFill>
                <a:latin typeface="Calibri"/>
                <a:cs typeface="Calibri"/>
              </a:rPr>
              <a:t>e</a:t>
            </a:r>
            <a:r>
              <a:rPr sz="2750">
                <a:solidFill>
                  <a:srgbClr val="1F1348"/>
                </a:solidFill>
                <a:latin typeface="Calibri"/>
                <a:cs typeface="Calibri"/>
              </a:rPr>
              <a:t>	</a:t>
            </a:r>
            <a:r>
              <a:rPr sz="2750" spc="45">
                <a:solidFill>
                  <a:srgbClr val="1F1348"/>
                </a:solidFill>
                <a:latin typeface="Calibri"/>
                <a:cs typeface="Calibri"/>
              </a:rPr>
              <a:t>t</a:t>
            </a:r>
            <a:r>
              <a:rPr sz="2750" spc="200">
                <a:solidFill>
                  <a:srgbClr val="1F1348"/>
                </a:solidFill>
                <a:latin typeface="Calibri"/>
                <a:cs typeface="Calibri"/>
              </a:rPr>
              <a:t>h</a:t>
            </a:r>
            <a:r>
              <a:rPr sz="2750" spc="220">
                <a:solidFill>
                  <a:srgbClr val="1F1348"/>
                </a:solidFill>
                <a:latin typeface="Calibri"/>
                <a:cs typeface="Calibri"/>
              </a:rPr>
              <a:t>e</a:t>
            </a:r>
            <a:endParaRPr sz="2750">
              <a:latin typeface="Calibri"/>
              <a:cs typeface="Calibri"/>
            </a:endParaRPr>
          </a:p>
        </p:txBody>
      </p:sp>
      <p:sp>
        <p:nvSpPr>
          <p:cNvPr id="5" name="object 5"/>
          <p:cNvSpPr txBox="1"/>
          <p:nvPr/>
        </p:nvSpPr>
        <p:spPr>
          <a:xfrm>
            <a:off x="917575" y="4078033"/>
            <a:ext cx="10365740" cy="2028825"/>
          </a:xfrm>
          <a:prstGeom prst="rect">
            <a:avLst/>
          </a:prstGeom>
        </p:spPr>
        <p:txBody>
          <a:bodyPr vert="horz" wrap="square" lIns="0" tIns="698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algn="just">
              <a:lnSpc>
                <a:spcPct val="112700"/>
              </a:lnSpc>
              <a:spcBef>
                <a:spcPts val="55"/>
              </a:spcBef>
            </a:pPr>
            <a:r>
              <a:rPr sz="2750" spc="200">
                <a:solidFill>
                  <a:srgbClr val="1F1348"/>
                </a:solidFill>
                <a:latin typeface="Calibri"/>
                <a:cs typeface="Calibri"/>
              </a:rPr>
              <a:t>problem </a:t>
            </a:r>
            <a:r>
              <a:rPr sz="2750" spc="254">
                <a:solidFill>
                  <a:srgbClr val="1F1348"/>
                </a:solidFill>
                <a:latin typeface="Calibri"/>
                <a:cs typeface="Calibri"/>
              </a:rPr>
              <a:t>on </a:t>
            </a:r>
            <a:r>
              <a:rPr sz="2750" spc="130">
                <a:solidFill>
                  <a:srgbClr val="1F1348"/>
                </a:solidFill>
                <a:latin typeface="Calibri"/>
                <a:cs typeface="Calibri"/>
              </a:rPr>
              <a:t>the </a:t>
            </a:r>
            <a:r>
              <a:rPr sz="2750" spc="175">
                <a:solidFill>
                  <a:srgbClr val="1F1348"/>
                </a:solidFill>
                <a:latin typeface="Calibri"/>
                <a:cs typeface="Calibri"/>
              </a:rPr>
              <a:t>assumption </a:t>
            </a:r>
            <a:r>
              <a:rPr sz="2750" spc="75">
                <a:solidFill>
                  <a:srgbClr val="1F1348"/>
                </a:solidFill>
                <a:latin typeface="Calibri"/>
                <a:cs typeface="Calibri"/>
              </a:rPr>
              <a:t>that </a:t>
            </a:r>
            <a:r>
              <a:rPr sz="2750" spc="155">
                <a:solidFill>
                  <a:srgbClr val="1F1348"/>
                </a:solidFill>
                <a:latin typeface="Calibri"/>
                <a:cs typeface="Calibri"/>
              </a:rPr>
              <a:t>most </a:t>
            </a:r>
            <a:r>
              <a:rPr sz="2750" spc="150">
                <a:solidFill>
                  <a:srgbClr val="1F1348"/>
                </a:solidFill>
                <a:latin typeface="Calibri"/>
                <a:cs typeface="Calibri"/>
              </a:rPr>
              <a:t>users </a:t>
            </a:r>
            <a:r>
              <a:rPr sz="2750" spc="195">
                <a:solidFill>
                  <a:srgbClr val="1F1348"/>
                </a:solidFill>
                <a:latin typeface="Calibri"/>
                <a:cs typeface="Calibri"/>
              </a:rPr>
              <a:t>would </a:t>
            </a:r>
            <a:r>
              <a:rPr sz="2750" spc="130">
                <a:solidFill>
                  <a:srgbClr val="1F1348"/>
                </a:solidFill>
                <a:latin typeface="Calibri"/>
                <a:cs typeface="Calibri"/>
              </a:rPr>
              <a:t>prefer </a:t>
            </a:r>
            <a:r>
              <a:rPr sz="2750" spc="180">
                <a:solidFill>
                  <a:srgbClr val="1F1348"/>
                </a:solidFill>
                <a:latin typeface="Calibri"/>
                <a:cs typeface="Calibri"/>
              </a:rPr>
              <a:t>an </a:t>
            </a:r>
            <a:r>
              <a:rPr sz="2750" spc="185">
                <a:solidFill>
                  <a:srgbClr val="1F1348"/>
                </a:solidFill>
                <a:latin typeface="Calibri"/>
                <a:cs typeface="Calibri"/>
              </a:rPr>
              <a:t> </a:t>
            </a:r>
            <a:r>
              <a:rPr sz="2750" spc="175">
                <a:solidFill>
                  <a:srgbClr val="1F1348"/>
                </a:solidFill>
                <a:latin typeface="Calibri"/>
                <a:cs typeface="Calibri"/>
              </a:rPr>
              <a:t>occasional</a:t>
            </a:r>
            <a:r>
              <a:rPr sz="2750" spc="180">
                <a:solidFill>
                  <a:srgbClr val="1F1348"/>
                </a:solidFill>
                <a:latin typeface="Calibri"/>
                <a:cs typeface="Calibri"/>
              </a:rPr>
              <a:t> </a:t>
            </a:r>
            <a:r>
              <a:rPr sz="2750" spc="225">
                <a:solidFill>
                  <a:srgbClr val="1F1348"/>
                </a:solidFill>
                <a:latin typeface="Calibri"/>
                <a:cs typeface="Calibri"/>
              </a:rPr>
              <a:t>deadlock</a:t>
            </a:r>
            <a:r>
              <a:rPr sz="2750" spc="229">
                <a:solidFill>
                  <a:srgbClr val="1F1348"/>
                </a:solidFill>
                <a:latin typeface="Calibri"/>
                <a:cs typeface="Calibri"/>
              </a:rPr>
              <a:t> </a:t>
            </a:r>
            <a:r>
              <a:rPr sz="2750" spc="110">
                <a:solidFill>
                  <a:srgbClr val="1F1348"/>
                </a:solidFill>
                <a:latin typeface="Calibri"/>
                <a:cs typeface="Calibri"/>
              </a:rPr>
              <a:t>to</a:t>
            </a:r>
            <a:r>
              <a:rPr sz="2750" spc="114">
                <a:solidFill>
                  <a:srgbClr val="1F1348"/>
                </a:solidFill>
                <a:latin typeface="Calibri"/>
                <a:cs typeface="Calibri"/>
              </a:rPr>
              <a:t> </a:t>
            </a:r>
            <a:r>
              <a:rPr sz="2750" spc="165">
                <a:solidFill>
                  <a:srgbClr val="1F1348"/>
                </a:solidFill>
                <a:latin typeface="Calibri"/>
                <a:cs typeface="Calibri"/>
              </a:rPr>
              <a:t>a</a:t>
            </a:r>
            <a:r>
              <a:rPr sz="2750" spc="170">
                <a:solidFill>
                  <a:srgbClr val="1F1348"/>
                </a:solidFill>
                <a:latin typeface="Calibri"/>
                <a:cs typeface="Calibri"/>
              </a:rPr>
              <a:t> </a:t>
            </a:r>
            <a:r>
              <a:rPr sz="2750" spc="120">
                <a:solidFill>
                  <a:srgbClr val="1F1348"/>
                </a:solidFill>
                <a:latin typeface="Calibri"/>
                <a:cs typeface="Calibri"/>
              </a:rPr>
              <a:t>rule</a:t>
            </a:r>
            <a:r>
              <a:rPr sz="2750" spc="125">
                <a:solidFill>
                  <a:srgbClr val="1F1348"/>
                </a:solidFill>
                <a:latin typeface="Calibri"/>
                <a:cs typeface="Calibri"/>
              </a:rPr>
              <a:t> restricting</a:t>
            </a:r>
            <a:r>
              <a:rPr sz="2750" spc="130">
                <a:solidFill>
                  <a:srgbClr val="1F1348"/>
                </a:solidFill>
                <a:latin typeface="Calibri"/>
                <a:cs typeface="Calibri"/>
              </a:rPr>
              <a:t> </a:t>
            </a:r>
            <a:r>
              <a:rPr sz="2750" spc="120">
                <a:solidFill>
                  <a:srgbClr val="1F1348"/>
                </a:solidFill>
                <a:latin typeface="Calibri"/>
                <a:cs typeface="Calibri"/>
              </a:rPr>
              <a:t>all</a:t>
            </a:r>
            <a:r>
              <a:rPr sz="2750" spc="125">
                <a:solidFill>
                  <a:srgbClr val="1F1348"/>
                </a:solidFill>
                <a:latin typeface="Calibri"/>
                <a:cs typeface="Calibri"/>
              </a:rPr>
              <a:t> </a:t>
            </a:r>
            <a:r>
              <a:rPr sz="2750" spc="155">
                <a:solidFill>
                  <a:srgbClr val="1F1348"/>
                </a:solidFill>
                <a:latin typeface="Calibri"/>
                <a:cs typeface="Calibri"/>
              </a:rPr>
              <a:t>users</a:t>
            </a:r>
            <a:r>
              <a:rPr sz="2750" spc="160">
                <a:solidFill>
                  <a:srgbClr val="1F1348"/>
                </a:solidFill>
                <a:latin typeface="Calibri"/>
                <a:cs typeface="Calibri"/>
              </a:rPr>
              <a:t> </a:t>
            </a:r>
            <a:r>
              <a:rPr sz="2750" spc="110">
                <a:solidFill>
                  <a:srgbClr val="1F1348"/>
                </a:solidFill>
                <a:latin typeface="Calibri"/>
                <a:cs typeface="Calibri"/>
              </a:rPr>
              <a:t>to</a:t>
            </a:r>
            <a:r>
              <a:rPr sz="2750" spc="114">
                <a:solidFill>
                  <a:srgbClr val="1F1348"/>
                </a:solidFill>
                <a:latin typeface="Calibri"/>
                <a:cs typeface="Calibri"/>
              </a:rPr>
              <a:t> </a:t>
            </a:r>
            <a:r>
              <a:rPr sz="2750" spc="229">
                <a:solidFill>
                  <a:srgbClr val="1F1348"/>
                </a:solidFill>
                <a:latin typeface="Calibri"/>
                <a:cs typeface="Calibri"/>
              </a:rPr>
              <a:t>one </a:t>
            </a:r>
            <a:r>
              <a:rPr sz="2750" spc="235">
                <a:solidFill>
                  <a:srgbClr val="1F1348"/>
                </a:solidFill>
                <a:latin typeface="Calibri"/>
                <a:cs typeface="Calibri"/>
              </a:rPr>
              <a:t> </a:t>
            </a:r>
            <a:r>
              <a:rPr sz="2750" spc="150">
                <a:solidFill>
                  <a:srgbClr val="1F1348"/>
                </a:solidFill>
                <a:latin typeface="Calibri"/>
                <a:cs typeface="Calibri"/>
              </a:rPr>
              <a:t>process,</a:t>
            </a:r>
            <a:r>
              <a:rPr sz="2750" spc="165">
                <a:solidFill>
                  <a:srgbClr val="1F1348"/>
                </a:solidFill>
                <a:latin typeface="Calibri"/>
                <a:cs typeface="Calibri"/>
              </a:rPr>
              <a:t> </a:t>
            </a:r>
            <a:r>
              <a:rPr sz="2750" spc="204">
                <a:solidFill>
                  <a:srgbClr val="1F1348"/>
                </a:solidFill>
                <a:latin typeface="Calibri"/>
                <a:cs typeface="Calibri"/>
              </a:rPr>
              <a:t>one</a:t>
            </a:r>
            <a:r>
              <a:rPr sz="2750" spc="114">
                <a:solidFill>
                  <a:srgbClr val="1F1348"/>
                </a:solidFill>
                <a:latin typeface="Calibri"/>
                <a:cs typeface="Calibri"/>
              </a:rPr>
              <a:t> </a:t>
            </a:r>
            <a:r>
              <a:rPr sz="2750" spc="229">
                <a:solidFill>
                  <a:srgbClr val="1F1348"/>
                </a:solidFill>
                <a:latin typeface="Calibri"/>
                <a:cs typeface="Calibri"/>
              </a:rPr>
              <a:t>open</a:t>
            </a:r>
            <a:r>
              <a:rPr sz="2750" spc="160">
                <a:solidFill>
                  <a:srgbClr val="1F1348"/>
                </a:solidFill>
                <a:latin typeface="Calibri"/>
                <a:cs typeface="Calibri"/>
              </a:rPr>
              <a:t> </a:t>
            </a:r>
            <a:r>
              <a:rPr sz="2750" spc="60">
                <a:solidFill>
                  <a:srgbClr val="1F1348"/>
                </a:solidFill>
                <a:latin typeface="Calibri"/>
                <a:cs typeface="Calibri"/>
              </a:rPr>
              <a:t>file,</a:t>
            </a:r>
            <a:r>
              <a:rPr sz="2750" spc="75">
                <a:solidFill>
                  <a:srgbClr val="1F1348"/>
                </a:solidFill>
                <a:latin typeface="Calibri"/>
                <a:cs typeface="Calibri"/>
              </a:rPr>
              <a:t> </a:t>
            </a:r>
            <a:r>
              <a:rPr sz="2750" spc="210">
                <a:solidFill>
                  <a:srgbClr val="1F1348"/>
                </a:solidFill>
                <a:latin typeface="Calibri"/>
                <a:cs typeface="Calibri"/>
              </a:rPr>
              <a:t>and</a:t>
            </a:r>
            <a:r>
              <a:rPr sz="2750" spc="160">
                <a:solidFill>
                  <a:srgbClr val="1F1348"/>
                </a:solidFill>
                <a:latin typeface="Calibri"/>
                <a:cs typeface="Calibri"/>
              </a:rPr>
              <a:t> </a:t>
            </a:r>
            <a:r>
              <a:rPr sz="2750" spc="204">
                <a:solidFill>
                  <a:srgbClr val="1F1348"/>
                </a:solidFill>
                <a:latin typeface="Calibri"/>
                <a:cs typeface="Calibri"/>
              </a:rPr>
              <a:t>one</a:t>
            </a:r>
            <a:r>
              <a:rPr sz="2750" spc="120">
                <a:solidFill>
                  <a:srgbClr val="1F1348"/>
                </a:solidFill>
                <a:latin typeface="Calibri"/>
                <a:cs typeface="Calibri"/>
              </a:rPr>
              <a:t> </a:t>
            </a:r>
            <a:r>
              <a:rPr sz="2750" spc="125">
                <a:solidFill>
                  <a:srgbClr val="1F1348"/>
                </a:solidFill>
                <a:latin typeface="Calibri"/>
                <a:cs typeface="Calibri"/>
              </a:rPr>
              <a:t>of</a:t>
            </a:r>
            <a:r>
              <a:rPr sz="2750" spc="135">
                <a:solidFill>
                  <a:srgbClr val="1F1348"/>
                </a:solidFill>
                <a:latin typeface="Calibri"/>
                <a:cs typeface="Calibri"/>
              </a:rPr>
              <a:t> </a:t>
            </a:r>
            <a:r>
              <a:rPr sz="2750" spc="130">
                <a:solidFill>
                  <a:srgbClr val="1F1348"/>
                </a:solidFill>
                <a:latin typeface="Calibri"/>
                <a:cs typeface="Calibri"/>
              </a:rPr>
              <a:t>everything.</a:t>
            </a:r>
            <a:endParaRPr sz="2750">
              <a:latin typeface="Calibri"/>
              <a:cs typeface="Calibri"/>
            </a:endParaRPr>
          </a:p>
          <a:p>
            <a:pPr marL="12700" algn="just">
              <a:lnSpc>
                <a:spcPct val="100000"/>
              </a:lnSpc>
              <a:spcBef>
                <a:spcPts val="1355"/>
              </a:spcBef>
            </a:pPr>
            <a:r>
              <a:rPr sz="2750" spc="250">
                <a:solidFill>
                  <a:srgbClr val="7061FD"/>
                </a:solidFill>
                <a:latin typeface="Calibri"/>
                <a:cs typeface="Calibri"/>
              </a:rPr>
              <a:t>+</a:t>
            </a:r>
            <a:r>
              <a:rPr sz="2750" spc="250">
                <a:solidFill>
                  <a:srgbClr val="1F1348"/>
                </a:solidFill>
                <a:latin typeface="Calibri"/>
                <a:cs typeface="Calibri"/>
              </a:rPr>
              <a:t>Deadlocks</a:t>
            </a:r>
            <a:r>
              <a:rPr sz="2750" spc="110">
                <a:solidFill>
                  <a:srgbClr val="1F1348"/>
                </a:solidFill>
                <a:latin typeface="Calibri"/>
                <a:cs typeface="Calibri"/>
              </a:rPr>
              <a:t> </a:t>
            </a:r>
            <a:r>
              <a:rPr sz="2750" spc="114">
                <a:solidFill>
                  <a:srgbClr val="1F1348"/>
                </a:solidFill>
                <a:latin typeface="Calibri"/>
                <a:cs typeface="Calibri"/>
              </a:rPr>
              <a:t>typically</a:t>
            </a:r>
            <a:r>
              <a:rPr sz="2750" spc="200">
                <a:solidFill>
                  <a:srgbClr val="1F1348"/>
                </a:solidFill>
                <a:latin typeface="Calibri"/>
                <a:cs typeface="Calibri"/>
              </a:rPr>
              <a:t> handled</a:t>
            </a:r>
            <a:r>
              <a:rPr sz="2750" spc="165">
                <a:solidFill>
                  <a:srgbClr val="1F1348"/>
                </a:solidFill>
                <a:latin typeface="Calibri"/>
                <a:cs typeface="Calibri"/>
              </a:rPr>
              <a:t> </a:t>
            </a:r>
            <a:r>
              <a:rPr sz="2750" spc="229">
                <a:solidFill>
                  <a:srgbClr val="1F1348"/>
                </a:solidFill>
                <a:latin typeface="Calibri"/>
                <a:cs typeface="Calibri"/>
              </a:rPr>
              <a:t>by</a:t>
            </a:r>
            <a:r>
              <a:rPr sz="2750" spc="45">
                <a:solidFill>
                  <a:srgbClr val="1F1348"/>
                </a:solidFill>
                <a:latin typeface="Calibri"/>
                <a:cs typeface="Calibri"/>
              </a:rPr>
              <a:t> </a:t>
            </a:r>
            <a:r>
              <a:rPr sz="2750" spc="165">
                <a:solidFill>
                  <a:srgbClr val="1F1348"/>
                </a:solidFill>
                <a:latin typeface="Calibri"/>
                <a:cs typeface="Calibri"/>
              </a:rPr>
              <a:t>rebooting.</a:t>
            </a:r>
            <a:endParaRPr sz="2750">
              <a:latin typeface="Calibri"/>
              <a:cs typeface="Calibri"/>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8D5147E-154C-4457-BBF8-7345DFDA13BD}"/>
              </a:ext>
            </a:extLst>
          </p:cNvPr>
          <p:cNvSpPr>
            <a:spLocks noGrp="1"/>
          </p:cNvSpPr>
          <p:nvPr>
            <p:ph type="title"/>
          </p:nvPr>
        </p:nvSpPr>
        <p:spPr>
          <a:xfrm>
            <a:off x="6163464" y="755650"/>
            <a:ext cx="5266535" cy="1345115"/>
          </a:xfrm>
        </p:spPr>
        <p:txBody>
          <a:bodyPr>
            <a:normAutofit/>
          </a:bodyPr>
          <a:lstStyle>
            <a:defPPr/>
          </a:lstStyle>
          <a:p>
            <a:r>
              <a:rPr lang="en-GB" sz="3200" b="1"/>
              <a:t>External Fragmentation</a:t>
            </a:r>
            <a:endParaRPr lang="en-US" sz="3200">
              <a:cs typeface="Aharoni"/>
            </a:endParaRPr>
          </a:p>
          <a:p>
            <a:r>
              <a:rPr lang="en-US" sz="2600"/>
              <a:t/>
            </a:r>
            <a:br>
              <a:rPr lang="en-US" sz="2600"/>
            </a:br>
            <a:endParaRPr lang="en-US" sz="2600"/>
          </a:p>
        </p:txBody>
      </p:sp>
      <p:pic>
        <p:nvPicPr>
          <p:cNvPr id="5" name="Picture 4" descr="Many question marks on black backgroun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B4A75DB-E722-43E0-A3CC-C315BED9A02A}"/>
              </a:ext>
            </a:extLst>
          </p:cNvPr>
          <p:cNvPicPr>
            <a:picLocks noChangeAspect="1"/>
          </p:cNvPicPr>
          <p:nvPr/>
        </p:nvPicPr>
        <p:blipFill>
          <a:blip r:embed="rId2"/>
          <a:srcRect l="52012" r="7" b="7"/>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B38534B-C036-4AC8-9C8A-C4022EF5B991}"/>
              </a:ext>
            </a:extLst>
          </p:cNvPr>
          <p:cNvSpPr>
            <a:spLocks noGrp="1"/>
          </p:cNvSpPr>
          <p:nvPr>
            <p:ph idx="1"/>
          </p:nvPr>
        </p:nvSpPr>
        <p:spPr>
          <a:xfrm>
            <a:off x="6163464" y="2207969"/>
            <a:ext cx="5266535" cy="3884983"/>
          </a:xfrm>
        </p:spPr>
        <p:txBody>
          <a:bodyPr vert="horz" lIns="91440" tIns="45720" rIns="91440" bIns="45720" rtlCol="0" anchor="t">
            <a:normAutofit/>
          </a:bodyPr>
          <a:lstStyle>
            <a:defPPr/>
          </a:lstStyle>
          <a:p>
            <a:pPr algn="just"/>
            <a:r>
              <a:rPr lang="en-GB">
                <a:ea typeface="+mn-lt"/>
                <a:cs typeface="+mn-lt"/>
              </a:rPr>
              <a:t>In this fragmentation, although we have total space available that is needed by a process still we are not able to put that process in the memory because that space is not contiguous. This is called external fragmentation.</a:t>
            </a:r>
            <a:endParaRPr lang="en-GB"/>
          </a:p>
        </p:txBody>
      </p:sp>
    </p:spTree>
    <p:extLst>
      <p:ext uri="{BB962C8B-B14F-4D97-AF65-F5344CB8AC3E}">
        <p14:creationId xmlns:p14="http://schemas.microsoft.com/office/powerpoint/2010/main" val="311683938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D1B5B1F-4611-49F3-88FF-D84FC729D3A4}"/>
              </a:ext>
            </a:extLst>
          </p:cNvPr>
          <p:cNvSpPr>
            <a:spLocks noGrp="1"/>
          </p:cNvSpPr>
          <p:nvPr>
            <p:ph type="title"/>
          </p:nvPr>
        </p:nvSpPr>
        <p:spPr>
          <a:xfrm>
            <a:off x="4869502" y="755650"/>
            <a:ext cx="6560497" cy="913795"/>
          </a:xfrm>
        </p:spPr>
        <p:txBody>
          <a:bodyPr>
            <a:normAutofit/>
          </a:bodyPr>
          <a:lstStyle>
            <a:defPPr/>
          </a:lstStyle>
          <a:p>
            <a:r>
              <a:rPr lang="en-GB" b="1">
                <a:ea typeface="+mj-lt"/>
                <a:cs typeface="+mj-lt"/>
              </a:rPr>
              <a:t>External Fragmentation</a:t>
            </a:r>
            <a:endParaRPr lang="en-GB">
              <a:ea typeface="+mj-lt"/>
              <a:cs typeface="+mj-lt"/>
            </a:endParaRPr>
          </a:p>
          <a:p>
            <a:endParaRPr lang="en-GB">
              <a:cs typeface="Aharoni"/>
            </a:endParaRPr>
          </a:p>
        </p:txBody>
      </p:sp>
      <p:pic>
        <p:nvPicPr>
          <p:cNvPr id="4" name="Picture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7C1305A-A58A-4BF2-8361-794CC6FB0462}"/>
              </a:ext>
            </a:extLst>
          </p:cNvPr>
          <p:cNvPicPr>
            <a:picLocks noChangeAspect="1"/>
          </p:cNvPicPr>
          <p:nvPr/>
        </p:nvPicPr>
        <p:blipFill>
          <a:blip r:embed="rId2"/>
          <a:stretch>
            <a:fillRect/>
          </a:stretch>
        </p:blipFill>
        <p:spPr>
          <a:xfrm>
            <a:off x="699845" y="295574"/>
            <a:ext cx="3666854" cy="6468133"/>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859B586-BB0C-4805-B801-6930573928DF}"/>
              </a:ext>
            </a:extLst>
          </p:cNvPr>
          <p:cNvSpPr>
            <a:spLocks noGrp="1"/>
          </p:cNvSpPr>
          <p:nvPr>
            <p:ph idx="1"/>
          </p:nvPr>
        </p:nvSpPr>
        <p:spPr>
          <a:xfrm>
            <a:off x="4510068" y="1762272"/>
            <a:ext cx="7135591" cy="4603849"/>
          </a:xfrm>
        </p:spPr>
        <p:txBody>
          <a:bodyPr vert="horz" lIns="91440" tIns="45720" rIns="91440" bIns="45720" rtlCol="0" anchor="t">
            <a:noAutofit/>
          </a:bodyPr>
          <a:lstStyle>
            <a:defPPr/>
          </a:lstStyle>
          <a:p>
            <a:pPr algn="just">
              <a:lnSpc>
                <a:spcPct val="95000"/>
              </a:lnSpc>
            </a:pPr>
            <a:r>
              <a:rPr lang="en-GB" sz="2000" b="1">
                <a:ea typeface="+mn-lt"/>
                <a:cs typeface="+mn-lt"/>
              </a:rPr>
              <a:t>Example: </a:t>
            </a:r>
            <a:r>
              <a:rPr lang="en-GB" sz="2000">
                <a:ea typeface="+mn-lt"/>
                <a:cs typeface="+mn-lt"/>
              </a:rPr>
              <a:t>Suppose in the above example, if three new processes P2, P3, and P4 come of sizes 2MB, 3MB, and 6MB respectively. Now, these processes get memory blocks of size 2MB, 4MB and 8MB respectively allocated.</a:t>
            </a:r>
            <a:endParaRPr lang="en-US" sz="2000"/>
          </a:p>
          <a:p>
            <a:pPr algn="just">
              <a:lnSpc>
                <a:spcPct val="95000"/>
              </a:lnSpc>
            </a:pPr>
            <a:r>
              <a:rPr lang="en-GB" sz="2000">
                <a:ea typeface="+mn-lt"/>
                <a:cs typeface="+mn-lt"/>
              </a:rPr>
              <a:t>So, now if we closely analyze this situation then process P3 (unused 1MB)and P4(unused 2MB) are again causing internal fragmentation. So, a total of 4MB (1MB (due to process P1) + 1MB (due to process P3) + 2MB (due to process P4)) is unused due to internal fragmentation.</a:t>
            </a:r>
          </a:p>
          <a:p>
            <a:pPr algn="just">
              <a:lnSpc>
                <a:spcPct val="95000"/>
              </a:lnSpc>
            </a:pPr>
            <a:r>
              <a:rPr lang="en-GB" sz="2000">
                <a:ea typeface="+mn-lt"/>
                <a:cs typeface="+mn-lt"/>
              </a:rPr>
              <a:t>Now, suppose a new process of 4 MB comes. Though </a:t>
            </a:r>
            <a:r>
              <a:rPr lang="en-GB" sz="2000" b="1">
                <a:ea typeface="+mn-lt"/>
                <a:cs typeface="+mn-lt"/>
              </a:rPr>
              <a:t>we have a total space of 4MB</a:t>
            </a:r>
            <a:r>
              <a:rPr lang="en-GB" sz="2000">
                <a:ea typeface="+mn-lt"/>
                <a:cs typeface="+mn-lt"/>
              </a:rPr>
              <a:t> still </a:t>
            </a:r>
            <a:r>
              <a:rPr lang="en-GB" sz="2000" b="1">
                <a:ea typeface="+mn-lt"/>
                <a:cs typeface="+mn-lt"/>
              </a:rPr>
              <a:t>we can’t allocate this memory </a:t>
            </a:r>
            <a:r>
              <a:rPr lang="en-GB" sz="2000">
                <a:ea typeface="+mn-lt"/>
                <a:cs typeface="+mn-lt"/>
              </a:rPr>
              <a:t>to the process. This is called </a:t>
            </a:r>
            <a:r>
              <a:rPr lang="en-GB" sz="2000" b="1">
                <a:ea typeface="+mn-lt"/>
                <a:cs typeface="+mn-lt"/>
              </a:rPr>
              <a:t>external fragmentation</a:t>
            </a:r>
            <a:r>
              <a:rPr lang="en-GB" sz="2000">
                <a:ea typeface="+mn-lt"/>
                <a:cs typeface="+mn-lt"/>
              </a:rPr>
              <a:t>.</a:t>
            </a:r>
            <a:endParaRPr lang="en-GB" sz="2000"/>
          </a:p>
        </p:txBody>
      </p:sp>
    </p:spTree>
    <p:extLst>
      <p:ext uri="{BB962C8B-B14F-4D97-AF65-F5344CB8AC3E}">
        <p14:creationId xmlns:p14="http://schemas.microsoft.com/office/powerpoint/2010/main" val="2501950566"/>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44562AD-46B7-461A-B5A3-5394E6D82BB1}"/>
              </a:ext>
            </a:extLst>
          </p:cNvPr>
          <p:cNvSpPr>
            <a:spLocks noGrp="1"/>
          </p:cNvSpPr>
          <p:nvPr>
            <p:ph type="title"/>
          </p:nvPr>
        </p:nvSpPr>
        <p:spPr>
          <a:xfrm>
            <a:off x="5703389" y="324329"/>
            <a:ext cx="5812874" cy="1445756"/>
          </a:xfrm>
        </p:spPr>
        <p:txBody>
          <a:bodyPr>
            <a:normAutofit fontScale="90000"/>
          </a:bodyPr>
          <a:lstStyle>
            <a:defPPr/>
          </a:lstStyle>
          <a:p>
            <a:r>
              <a:rPr lang="en-GB" sz="4000" b="1"/>
              <a:t>How to remove external fragmentation?</a:t>
            </a:r>
            <a:endParaRPr lang="en-US" sz="4000">
              <a:cs typeface="Aharoni"/>
            </a:endParaRPr>
          </a:p>
          <a:p>
            <a:r>
              <a:rPr lang="en-US" sz="2000"/>
              <a:t/>
            </a:r>
            <a:br>
              <a:rPr lang="en-US" sz="2000"/>
            </a:br>
            <a:endParaRPr lang="en-US" sz="2000"/>
          </a:p>
        </p:txBody>
      </p:sp>
      <p:pic>
        <p:nvPicPr>
          <p:cNvPr id="5" name="Picture 4" descr="Exclamation mark on a yellow backgroun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58708AB-EBF5-4DDB-988F-E2CB49A5EA44}"/>
              </a:ext>
            </a:extLst>
          </p:cNvPr>
          <p:cNvPicPr>
            <a:picLocks noChangeAspect="1"/>
          </p:cNvPicPr>
          <p:nvPr/>
        </p:nvPicPr>
        <p:blipFill>
          <a:blip r:embed="rId2"/>
          <a:srcRect l="26983" r="13915"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EEFE97-15CC-443D-9E80-608E67B6D0B3}"/>
              </a:ext>
            </a:extLst>
          </p:cNvPr>
          <p:cNvSpPr>
            <a:spLocks noGrp="1"/>
          </p:cNvSpPr>
          <p:nvPr>
            <p:ph idx="1"/>
          </p:nvPr>
        </p:nvSpPr>
        <p:spPr>
          <a:xfrm>
            <a:off x="5904672" y="1877290"/>
            <a:ext cx="5740987" cy="4474454"/>
          </a:xfrm>
        </p:spPr>
        <p:txBody>
          <a:bodyPr vert="horz" lIns="91440" tIns="45720" rIns="91440" bIns="45720" rtlCol="0" anchor="t">
            <a:normAutofit/>
          </a:bodyPr>
          <a:lstStyle>
            <a:defPPr/>
          </a:lstStyle>
          <a:p>
            <a:pPr algn="just">
              <a:lnSpc>
                <a:spcPct val="95000"/>
              </a:lnSpc>
            </a:pPr>
            <a:r>
              <a:rPr lang="en-GB" sz="2400">
                <a:ea typeface="+mn-lt"/>
                <a:cs typeface="+mn-lt"/>
              </a:rPr>
              <a:t>This problem is occurring because</a:t>
            </a:r>
            <a:r>
              <a:rPr lang="en-GB" sz="2400" b="1">
                <a:ea typeface="+mn-lt"/>
                <a:cs typeface="+mn-lt"/>
              </a:rPr>
              <a:t> we are allocating memory continuously </a:t>
            </a:r>
            <a:r>
              <a:rPr lang="en-GB" sz="2400">
                <a:ea typeface="+mn-lt"/>
                <a:cs typeface="+mn-lt"/>
              </a:rPr>
              <a:t>to the processes. So, if we remove this condition external fragmentation can be reduced. This is what done in</a:t>
            </a:r>
            <a:r>
              <a:rPr lang="en-GB" sz="2400" b="1">
                <a:ea typeface="+mn-lt"/>
                <a:cs typeface="+mn-lt"/>
              </a:rPr>
              <a:t> paging &amp; segmentation</a:t>
            </a:r>
            <a:r>
              <a:rPr lang="en-GB" sz="2400">
                <a:ea typeface="+mn-lt"/>
                <a:cs typeface="+mn-lt"/>
              </a:rPr>
              <a:t>(non-contiguous memory allocation techniques) where memory is allocated non-contiguously to the processes. We will learn about paging and segmentation in the next blog.</a:t>
            </a:r>
            <a:endParaRPr lang="en-GB" sz="2400"/>
          </a:p>
        </p:txBody>
      </p:sp>
    </p:spTree>
    <p:extLst>
      <p:ext uri="{BB962C8B-B14F-4D97-AF65-F5344CB8AC3E}">
        <p14:creationId xmlns:p14="http://schemas.microsoft.com/office/powerpoint/2010/main" val="2078614699"/>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4A6FF27-CEB8-460D-9756-D64B5F4148F6}"/>
              </a:ext>
            </a:extLst>
          </p:cNvPr>
          <p:cNvSpPr>
            <a:spLocks noGrp="1"/>
          </p:cNvSpPr>
          <p:nvPr>
            <p:ph type="title"/>
          </p:nvPr>
        </p:nvSpPr>
        <p:spPr>
          <a:xfrm>
            <a:off x="6163464" y="755650"/>
            <a:ext cx="5266535" cy="1345115"/>
          </a:xfrm>
        </p:spPr>
        <p:txBody>
          <a:bodyPr>
            <a:normAutofit/>
          </a:bodyPr>
          <a:lstStyle>
            <a:defPPr/>
          </a:lstStyle>
          <a:p>
            <a:r>
              <a:rPr lang="en-GB">
                <a:cs typeface="Aharoni"/>
              </a:rPr>
              <a:t>Memory Allocation strategies</a:t>
            </a:r>
            <a:endParaRPr lang="en-GB"/>
          </a:p>
        </p:txBody>
      </p:sp>
      <p:pic>
        <p:nvPicPr>
          <p:cNvPr id="5" name="Picture 4" descr="Puzzle pieces">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B6FBF2-FAC5-42F1-B3F5-389EF8D6B7AC}"/>
              </a:ext>
            </a:extLst>
          </p:cNvPr>
          <p:cNvPicPr>
            <a:picLocks noChangeAspect="1"/>
          </p:cNvPicPr>
          <p:nvPr/>
        </p:nvPicPr>
        <p:blipFill>
          <a:blip r:embed="rId2"/>
          <a:srcRect l="27886" r="19786" b="7"/>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7F5358A-8281-4142-9589-C7AADD854D51}"/>
              </a:ext>
            </a:extLst>
          </p:cNvPr>
          <p:cNvSpPr>
            <a:spLocks noGrp="1"/>
          </p:cNvSpPr>
          <p:nvPr>
            <p:ph idx="1"/>
          </p:nvPr>
        </p:nvSpPr>
        <p:spPr>
          <a:xfrm>
            <a:off x="6163464" y="2207969"/>
            <a:ext cx="5769742" cy="4215662"/>
          </a:xfrm>
        </p:spPr>
        <p:txBody>
          <a:bodyPr vert="horz" lIns="91440" tIns="45720" rIns="91440" bIns="45720" rtlCol="0" anchor="t">
            <a:normAutofit/>
          </a:bodyPr>
          <a:lstStyle>
            <a:defPPr/>
          </a:lstStyle>
          <a:p>
            <a:pPr algn="just">
              <a:lnSpc>
                <a:spcPct val="95000"/>
              </a:lnSpc>
            </a:pPr>
            <a:r>
              <a:rPr lang="en-GB" sz="2400"/>
              <a:t>Memory allocation is the process of assigning blocks of memory on request.</a:t>
            </a:r>
            <a:endParaRPr lang="en-US" sz="2400"/>
          </a:p>
          <a:p>
            <a:pPr algn="just">
              <a:lnSpc>
                <a:spcPct val="95000"/>
              </a:lnSpc>
            </a:pPr>
            <a:r>
              <a:rPr lang="en-GB" sz="2400"/>
              <a:t>Typically the allocator receives memory from OS in a small blocks that it must divide up to satisfy the requests for smaller blocks.</a:t>
            </a:r>
          </a:p>
          <a:p>
            <a:pPr algn="just">
              <a:lnSpc>
                <a:spcPct val="95000"/>
              </a:lnSpc>
            </a:pPr>
            <a:r>
              <a:rPr lang="en-GB" sz="2400"/>
              <a:t>Several algorithms are used to allocate the memory for newly created process.</a:t>
            </a:r>
          </a:p>
        </p:txBody>
      </p:sp>
    </p:spTree>
    <p:extLst>
      <p:ext uri="{BB962C8B-B14F-4D97-AF65-F5344CB8AC3E}">
        <p14:creationId xmlns:p14="http://schemas.microsoft.com/office/powerpoint/2010/main" val="3961489271"/>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5"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6"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DFF3B1A-E829-40DD-87A8-CAB930A8604D}"/>
              </a:ext>
            </a:extLst>
          </p:cNvPr>
          <p:cNvSpPr>
            <a:spLocks noGrp="1"/>
          </p:cNvSpPr>
          <p:nvPr>
            <p:ph type="title"/>
          </p:nvPr>
        </p:nvSpPr>
        <p:spPr>
          <a:xfrm>
            <a:off x="762000" y="1517903"/>
            <a:ext cx="10668000" cy="1345115"/>
          </a:xfrm>
        </p:spPr>
        <p:txBody>
          <a:bodyPr>
            <a:normAutofit/>
          </a:bodyPr>
          <a:lstStyle>
            <a:defPPr/>
          </a:lstStyle>
          <a:p>
            <a:r>
              <a:rPr lang="en-GB">
                <a:ea typeface="+mj-lt"/>
                <a:cs typeface="+mj-lt"/>
              </a:rPr>
              <a:t>Memory Allocation strategies</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DBB0528-AB94-4A5A-BA82-A5C4272C58A7}"/>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t>The popular strategies of memory allocation for newly created processes by using linked list are : </a:t>
            </a:r>
          </a:p>
          <a:p>
            <a:pPr marL="708660" lvl="1" indent="-342900">
              <a:buFont typeface="Wingdings" panose="020B0604020202020204" pitchFamily="34" charset="0"/>
              <a:buChar char="v"/>
            </a:pPr>
            <a:r>
              <a:rPr lang="en-GB"/>
              <a:t>First Fit</a:t>
            </a:r>
          </a:p>
          <a:p>
            <a:pPr marL="708660" lvl="1" indent="-342900">
              <a:buFont typeface="Wingdings" panose="020B0604020202020204" pitchFamily="34" charset="0"/>
              <a:buChar char="v"/>
            </a:pPr>
            <a:r>
              <a:rPr lang="en-GB"/>
              <a:t>Next Fit</a:t>
            </a:r>
          </a:p>
          <a:p>
            <a:pPr marL="708660" lvl="1" indent="-342900">
              <a:buFont typeface="Wingdings" panose="020B0604020202020204" pitchFamily="34" charset="0"/>
              <a:buChar char="v"/>
            </a:pPr>
            <a:r>
              <a:rPr lang="en-GB"/>
              <a:t>Best Fit </a:t>
            </a:r>
          </a:p>
          <a:p>
            <a:pPr marL="708660" lvl="1" indent="-342900">
              <a:buFont typeface="Wingdings" panose="020B0604020202020204" pitchFamily="34" charset="0"/>
              <a:buChar char="v"/>
            </a:pPr>
            <a:r>
              <a:rPr lang="en-GB"/>
              <a:t>Worst Fit</a:t>
            </a:r>
          </a:p>
          <a:p>
            <a:pPr marL="708660" lvl="1" indent="-342900">
              <a:buFont typeface="Wingdings" panose="020B0604020202020204" pitchFamily="34" charset="0"/>
              <a:buChar char="v"/>
            </a:pPr>
            <a:r>
              <a:rPr lang="en-GB"/>
              <a:t>Quick Fit</a:t>
            </a:r>
          </a:p>
        </p:txBody>
      </p:sp>
    </p:spTree>
    <p:extLst>
      <p:ext uri="{BB962C8B-B14F-4D97-AF65-F5344CB8AC3E}">
        <p14:creationId xmlns:p14="http://schemas.microsoft.com/office/powerpoint/2010/main" val="883536218"/>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AADEE42-4C1F-413B-8F9F-A6EFF1393109}"/>
              </a:ext>
            </a:extLst>
          </p:cNvPr>
          <p:cNvSpPr>
            <a:spLocks noGrp="1"/>
          </p:cNvSpPr>
          <p:nvPr>
            <p:ph type="title"/>
          </p:nvPr>
        </p:nvSpPr>
        <p:spPr>
          <a:xfrm>
            <a:off x="762001" y="755650"/>
            <a:ext cx="3932830" cy="1345115"/>
          </a:xfrm>
        </p:spPr>
        <p:txBody>
          <a:bodyPr>
            <a:normAutofit/>
          </a:bodyPr>
          <a:lstStyle>
            <a:defPPr/>
          </a:lstStyle>
          <a:p>
            <a:r>
              <a:rPr lang="en-GB" b="1">
                <a:ea typeface="+mj-lt"/>
                <a:cs typeface="+mj-lt"/>
              </a:rPr>
              <a:t>First Fit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7B5091-0F53-4E53-A0F0-2D872B6C409A}"/>
              </a:ext>
            </a:extLst>
          </p:cNvPr>
          <p:cNvSpPr>
            <a:spLocks noGrp="1"/>
          </p:cNvSpPr>
          <p:nvPr>
            <p:ph idx="1"/>
          </p:nvPr>
        </p:nvSpPr>
        <p:spPr>
          <a:xfrm>
            <a:off x="762001" y="2207969"/>
            <a:ext cx="4881735" cy="4373813"/>
          </a:xfrm>
        </p:spPr>
        <p:txBody>
          <a:bodyPr vert="horz" lIns="91440" tIns="45720" rIns="91440" bIns="45720" rtlCol="0" anchor="t">
            <a:normAutofit/>
          </a:bodyPr>
          <a:lstStyle>
            <a:defPPr/>
          </a:lstStyle>
          <a:p>
            <a:pPr algn="just">
              <a:lnSpc>
                <a:spcPct val="95000"/>
              </a:lnSpc>
            </a:pPr>
            <a:r>
              <a:rPr lang="en-GB" sz="2800">
                <a:ea typeface="+mn-lt"/>
                <a:cs typeface="+mn-lt"/>
              </a:rPr>
              <a:t>In the first fit, the partition is allocated which is the first sufficient block from the top of Main Memory. It scans memory from the beginning and chooses the first available block that is large enough. Thus it allocates the first hole that is large enough. </a:t>
            </a:r>
            <a:endParaRPr lang="en-GB" sz="28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4D2BEE1-AB68-4DB3-A515-43E21030A76E}"/>
              </a:ext>
            </a:extLst>
          </p:cNvPr>
          <p:cNvPicPr>
            <a:picLocks noChangeAspect="1"/>
          </p:cNvPicPr>
          <p:nvPr/>
        </p:nvPicPr>
        <p:blipFill>
          <a:blip r:embed="rId2"/>
          <a:stretch>
            <a:fillRect/>
          </a:stretch>
        </p:blipFill>
        <p:spPr>
          <a:xfrm>
            <a:off x="5660256" y="878018"/>
            <a:ext cx="6524656" cy="4886302"/>
          </a:xfrm>
          <a:prstGeom prst="rect">
            <a:avLst/>
          </a:prstGeom>
        </p:spPr>
      </p:pic>
    </p:spTree>
    <p:extLst>
      <p:ext uri="{BB962C8B-B14F-4D97-AF65-F5344CB8AC3E}">
        <p14:creationId xmlns:p14="http://schemas.microsoft.com/office/powerpoint/2010/main" val="997488674"/>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9E9C862-88D3-472B-A364-0A8351B01498}"/>
              </a:ext>
            </a:extLst>
          </p:cNvPr>
          <p:cNvSpPr>
            <a:spLocks noGrp="1"/>
          </p:cNvSpPr>
          <p:nvPr>
            <p:ph type="title"/>
          </p:nvPr>
        </p:nvSpPr>
        <p:spPr>
          <a:xfrm>
            <a:off x="762001" y="755650"/>
            <a:ext cx="3932830" cy="1345115"/>
          </a:xfrm>
        </p:spPr>
        <p:txBody>
          <a:bodyPr>
            <a:normAutofit/>
          </a:bodyPr>
          <a:lstStyle>
            <a:defPPr/>
          </a:lstStyle>
          <a:p>
            <a:r>
              <a:rPr lang="en-GB" b="1">
                <a:ea typeface="+mj-lt"/>
                <a:cs typeface="+mj-lt"/>
              </a:rPr>
              <a:t>Next Fit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AC50050-0195-440A-AD65-52DBCCC115B8}"/>
              </a:ext>
            </a:extLst>
          </p:cNvPr>
          <p:cNvSpPr>
            <a:spLocks noGrp="1"/>
          </p:cNvSpPr>
          <p:nvPr>
            <p:ph idx="1"/>
          </p:nvPr>
        </p:nvSpPr>
        <p:spPr>
          <a:xfrm>
            <a:off x="762001" y="2207969"/>
            <a:ext cx="4364150" cy="4043133"/>
          </a:xfrm>
        </p:spPr>
        <p:txBody>
          <a:bodyPr vert="horz" lIns="91440" tIns="45720" rIns="91440" bIns="45720" rtlCol="0" anchor="t">
            <a:normAutofit/>
          </a:bodyPr>
          <a:lstStyle>
            <a:defPPr/>
          </a:lstStyle>
          <a:p>
            <a:pPr algn="just"/>
            <a:r>
              <a:rPr lang="en-GB" sz="3200">
                <a:ea typeface="+mn-lt"/>
                <a:cs typeface="+mn-lt"/>
              </a:rPr>
              <a:t>Next fit is similar to the first fit but it will search for the first sufficient partition from the last allocation point. </a:t>
            </a:r>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5759280-2F46-41C3-899E-D6B257CE5AE6}"/>
              </a:ext>
            </a:extLst>
          </p:cNvPr>
          <p:cNvPicPr>
            <a:picLocks noChangeAspect="1"/>
          </p:cNvPicPr>
          <p:nvPr/>
        </p:nvPicPr>
        <p:blipFill>
          <a:blip r:embed="rId2"/>
          <a:stretch>
            <a:fillRect/>
          </a:stretch>
        </p:blipFill>
        <p:spPr>
          <a:xfrm>
            <a:off x="5401464" y="763000"/>
            <a:ext cx="6553410" cy="4929434"/>
          </a:xfrm>
          <a:prstGeom prst="rect">
            <a:avLst/>
          </a:prstGeom>
        </p:spPr>
      </p:pic>
    </p:spTree>
    <p:extLst>
      <p:ext uri="{BB962C8B-B14F-4D97-AF65-F5344CB8AC3E}">
        <p14:creationId xmlns:p14="http://schemas.microsoft.com/office/powerpoint/2010/main" val="373500195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922187B-6E7F-4A62-B5A3-C701F8EFFCEB}"/>
              </a:ext>
            </a:extLst>
          </p:cNvPr>
          <p:cNvSpPr>
            <a:spLocks noGrp="1"/>
          </p:cNvSpPr>
          <p:nvPr>
            <p:ph type="title"/>
          </p:nvPr>
        </p:nvSpPr>
        <p:spPr>
          <a:xfrm>
            <a:off x="6163464" y="755650"/>
            <a:ext cx="5266535" cy="1345115"/>
          </a:xfrm>
        </p:spPr>
        <p:txBody>
          <a:bodyPr>
            <a:normAutofit/>
          </a:bodyPr>
          <a:lstStyle>
            <a:defPPr/>
          </a:lstStyle>
          <a:p>
            <a:r>
              <a:rPr lang="en-GB">
                <a:cs typeface="Aharoni"/>
              </a:rPr>
              <a:t>Best Fit</a:t>
            </a:r>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4E99512-E2D8-4E30-980D-072CF7404C25}"/>
              </a:ext>
            </a:extLst>
          </p:cNvPr>
          <p:cNvPicPr>
            <a:picLocks noChangeAspect="1"/>
          </p:cNvPicPr>
          <p:nvPr/>
        </p:nvPicPr>
        <p:blipFill>
          <a:blip r:embed="rId2"/>
          <a:stretch>
            <a:fillRect/>
          </a:stretch>
        </p:blipFill>
        <p:spPr>
          <a:xfrm>
            <a:off x="165240" y="1254004"/>
            <a:ext cx="6058782" cy="4536897"/>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9E161FA-CC6F-4816-A629-BF8351C5D16B}"/>
              </a:ext>
            </a:extLst>
          </p:cNvPr>
          <p:cNvSpPr>
            <a:spLocks noGrp="1"/>
          </p:cNvSpPr>
          <p:nvPr>
            <p:ph idx="1"/>
          </p:nvPr>
        </p:nvSpPr>
        <p:spPr>
          <a:xfrm>
            <a:off x="6163464" y="1776649"/>
            <a:ext cx="5554082" cy="4316303"/>
          </a:xfrm>
        </p:spPr>
        <p:txBody>
          <a:bodyPr vert="horz" lIns="91440" tIns="45720" rIns="91440" bIns="45720" rtlCol="0" anchor="t">
            <a:normAutofit/>
          </a:bodyPr>
          <a:lstStyle>
            <a:defPPr/>
          </a:lstStyle>
          <a:p>
            <a:pPr algn="just"/>
            <a:r>
              <a:rPr lang="en-GB">
                <a:ea typeface="+mn-lt"/>
                <a:cs typeface="+mn-lt"/>
              </a:rPr>
              <a:t>Allocate the process to the partition which is the first smallest sufficient partition among the free available partition. It searches the entire list of holes to find the smallest hole whose size is greater than or equal to the size of the process. </a:t>
            </a:r>
            <a:endParaRPr lang="en-GB"/>
          </a:p>
        </p:txBody>
      </p:sp>
    </p:spTree>
    <p:extLst>
      <p:ext uri="{BB962C8B-B14F-4D97-AF65-F5344CB8AC3E}">
        <p14:creationId xmlns:p14="http://schemas.microsoft.com/office/powerpoint/2010/main" val="180776315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DB71404-CC84-4FCE-AD0A-093193F256DB}"/>
              </a:ext>
            </a:extLst>
          </p:cNvPr>
          <p:cNvSpPr>
            <a:spLocks noGrp="1"/>
          </p:cNvSpPr>
          <p:nvPr>
            <p:ph type="title"/>
          </p:nvPr>
        </p:nvSpPr>
        <p:spPr>
          <a:xfrm>
            <a:off x="762001" y="755650"/>
            <a:ext cx="3932830" cy="1345115"/>
          </a:xfrm>
        </p:spPr>
        <p:txBody>
          <a:bodyPr>
            <a:normAutofit/>
          </a:bodyPr>
          <a:lstStyle>
            <a:defPPr/>
          </a:lstStyle>
          <a:p>
            <a:r>
              <a:rPr lang="en-GB">
                <a:cs typeface="Aharoni"/>
              </a:rPr>
              <a:t>Worst Fit</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6432833-4F0B-40E0-853F-AAC39319AD5A}"/>
              </a:ext>
            </a:extLst>
          </p:cNvPr>
          <p:cNvSpPr>
            <a:spLocks noGrp="1"/>
          </p:cNvSpPr>
          <p:nvPr>
            <p:ph idx="1"/>
          </p:nvPr>
        </p:nvSpPr>
        <p:spPr>
          <a:xfrm>
            <a:off x="388190" y="1920422"/>
            <a:ext cx="5083018" cy="4546341"/>
          </a:xfrm>
        </p:spPr>
        <p:txBody>
          <a:bodyPr vert="horz" lIns="91440" tIns="45720" rIns="91440" bIns="45720" rtlCol="0" anchor="t">
            <a:noAutofit/>
          </a:bodyPr>
          <a:lstStyle>
            <a:defPPr/>
          </a:lstStyle>
          <a:p>
            <a:pPr algn="just">
              <a:lnSpc>
                <a:spcPct val="95000"/>
              </a:lnSpc>
            </a:pPr>
            <a:r>
              <a:rPr lang="en-GB" sz="2800">
                <a:ea typeface="+mn-lt"/>
                <a:cs typeface="+mn-lt"/>
              </a:rPr>
              <a:t>Allocate the process to the partition which is the largest sufficient among the freely available partitions available in the main memory. It is opposite to the best-fit algorithm. It searches the entire list of holes to find the largest hole and allocate it to process.  </a:t>
            </a:r>
            <a:endParaRPr lang="en-GB" sz="28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69167FB-0DEA-40B2-BEF5-801BAA30CAA8}"/>
              </a:ext>
            </a:extLst>
          </p:cNvPr>
          <p:cNvPicPr>
            <a:picLocks noChangeAspect="1"/>
          </p:cNvPicPr>
          <p:nvPr/>
        </p:nvPicPr>
        <p:blipFill>
          <a:blip r:embed="rId2"/>
          <a:stretch>
            <a:fillRect/>
          </a:stretch>
        </p:blipFill>
        <p:spPr>
          <a:xfrm>
            <a:off x="5401464" y="504207"/>
            <a:ext cx="6927222" cy="5188227"/>
          </a:xfrm>
          <a:prstGeom prst="rect">
            <a:avLst/>
          </a:prstGeom>
        </p:spPr>
      </p:pic>
    </p:spTree>
    <p:extLst>
      <p:ext uri="{BB962C8B-B14F-4D97-AF65-F5344CB8AC3E}">
        <p14:creationId xmlns:p14="http://schemas.microsoft.com/office/powerpoint/2010/main" val="1058703561"/>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218AA0D-BD17-41DD-BA86-F0D0EF2C2D94}"/>
              </a:ext>
            </a:extLst>
          </p:cNvPr>
          <p:cNvSpPr>
            <a:spLocks noGrp="1"/>
          </p:cNvSpPr>
          <p:nvPr>
            <p:ph type="title"/>
          </p:nvPr>
        </p:nvSpPr>
        <p:spPr>
          <a:xfrm>
            <a:off x="6163464" y="755650"/>
            <a:ext cx="5266535" cy="1345115"/>
          </a:xfrm>
        </p:spPr>
        <p:txBody>
          <a:bodyPr>
            <a:normAutofit/>
          </a:bodyPr>
          <a:lstStyle>
            <a:defPPr/>
          </a:lstStyle>
          <a:p>
            <a:r>
              <a:rPr lang="en-GB">
                <a:cs typeface="Aharoni"/>
              </a:rPr>
              <a:t>Quick Fit</a:t>
            </a:r>
            <a:endParaRPr lang="en-GB"/>
          </a:p>
        </p:txBody>
      </p:sp>
      <p:pic>
        <p:nvPicPr>
          <p:cNvPr id="5" name="Picture 4" descr="One in a crow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C264423-709C-4994-B36E-9F1ECB03BC11}"/>
              </a:ext>
            </a:extLst>
          </p:cNvPr>
          <p:cNvPicPr>
            <a:picLocks noChangeAspect="1"/>
          </p:cNvPicPr>
          <p:nvPr/>
        </p:nvPicPr>
        <p:blipFill>
          <a:blip r:embed="rId2"/>
          <a:srcRect l="24086" r="16812"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B108D76-5C2B-40F1-8CB4-5904FB6103CF}"/>
              </a:ext>
            </a:extLst>
          </p:cNvPr>
          <p:cNvSpPr>
            <a:spLocks noGrp="1"/>
          </p:cNvSpPr>
          <p:nvPr>
            <p:ph idx="1"/>
          </p:nvPr>
        </p:nvSpPr>
        <p:spPr>
          <a:xfrm>
            <a:off x="6163464" y="1647253"/>
            <a:ext cx="5827251" cy="4445699"/>
          </a:xfrm>
        </p:spPr>
        <p:txBody>
          <a:bodyPr vert="horz" lIns="91440" tIns="45720" rIns="91440" bIns="45720" rtlCol="0" anchor="t">
            <a:normAutofit/>
          </a:bodyPr>
          <a:lstStyle>
            <a:defPPr/>
          </a:lstStyle>
          <a:p>
            <a:pPr algn="just"/>
            <a:r>
              <a:rPr lang="en-GB" sz="2800">
                <a:ea typeface="+mn-lt"/>
                <a:cs typeface="+mn-lt"/>
              </a:rPr>
              <a:t>The quick fit algorithm suggests maintaining the different lists of frequently used sizes. Although, it is not practically suggestible because the procedure takes so much time to create the different lists and then expending the holes to load a process.</a:t>
            </a:r>
            <a:endParaRPr lang="en-GB" sz="2800"/>
          </a:p>
        </p:txBody>
      </p:sp>
    </p:spTree>
    <p:extLst>
      <p:ext uri="{BB962C8B-B14F-4D97-AF65-F5344CB8AC3E}">
        <p14:creationId xmlns:p14="http://schemas.microsoft.com/office/powerpoint/2010/main" val="18517161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490029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90">
                <a:solidFill>
                  <a:srgbClr val="1F1348"/>
                </a:solidFill>
                <a:latin typeface="Arial" pitchFamily="34" charset="0"/>
                <a:cs typeface="Arial" pitchFamily="34" charset="0"/>
              </a:rPr>
              <a:t>Handling</a:t>
            </a:r>
            <a:r>
              <a:rPr sz="4400" spc="-210">
                <a:solidFill>
                  <a:srgbClr val="1F1348"/>
                </a:solidFill>
                <a:latin typeface="Arial" pitchFamily="34" charset="0"/>
                <a:cs typeface="Arial" pitchFamily="34" charset="0"/>
              </a:rPr>
              <a:t> </a:t>
            </a:r>
            <a:r>
              <a:rPr sz="4400" spc="100">
                <a:solidFill>
                  <a:srgbClr val="1F1348"/>
                </a:solidFill>
                <a:latin typeface="Arial" pitchFamily="34" charset="0"/>
                <a:cs typeface="Arial" pitchFamily="34" charset="0"/>
              </a:rPr>
              <a:t>Deadlock</a:t>
            </a:r>
            <a:endParaRPr sz="4400">
              <a:latin typeface="Arial" pitchFamily="34" charset="0"/>
              <a:cs typeface="Arial" pitchFamily="34" charset="0"/>
            </a:endParaRPr>
          </a:p>
        </p:txBody>
      </p:sp>
      <p:sp>
        <p:nvSpPr>
          <p:cNvPr id="3" name="object 3"/>
          <p:cNvSpPr txBox="1"/>
          <p:nvPr/>
        </p:nvSpPr>
        <p:spPr>
          <a:xfrm>
            <a:off x="917575" y="1684560"/>
            <a:ext cx="10353040" cy="4173854"/>
          </a:xfrm>
          <a:prstGeom prst="rect">
            <a:avLst/>
          </a:prstGeom>
        </p:spPr>
        <p:txBody>
          <a:bodyPr vert="horz" wrap="square" lIns="0" tIns="1930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20"/>
              </a:spcBef>
            </a:pPr>
            <a:r>
              <a:rPr sz="2750" spc="300">
                <a:solidFill>
                  <a:srgbClr val="7061FD"/>
                </a:solidFill>
                <a:latin typeface="Calibri"/>
                <a:cs typeface="Calibri"/>
              </a:rPr>
              <a:t>+</a:t>
            </a:r>
            <a:r>
              <a:rPr sz="2750" b="1" spc="300">
                <a:solidFill>
                  <a:srgbClr val="1F1348"/>
                </a:solidFill>
                <a:latin typeface="Calibri"/>
                <a:cs typeface="Calibri"/>
              </a:rPr>
              <a:t>Deadlock</a:t>
            </a:r>
            <a:r>
              <a:rPr sz="2750" b="1" spc="170">
                <a:solidFill>
                  <a:srgbClr val="1F1348"/>
                </a:solidFill>
                <a:latin typeface="Calibri"/>
                <a:cs typeface="Calibri"/>
              </a:rPr>
              <a:t> </a:t>
            </a:r>
            <a:r>
              <a:rPr sz="2750" b="1" spc="200">
                <a:solidFill>
                  <a:srgbClr val="1F1348"/>
                </a:solidFill>
                <a:latin typeface="Calibri"/>
                <a:cs typeface="Calibri"/>
              </a:rPr>
              <a:t>Prevention</a:t>
            </a:r>
            <a:endParaRPr sz="2750">
              <a:latin typeface="Calibri"/>
              <a:cs typeface="Calibri"/>
            </a:endParaRPr>
          </a:p>
          <a:p>
            <a:pPr marL="241300" marR="5080" indent="-229235">
              <a:lnSpc>
                <a:spcPct val="111500"/>
              </a:lnSpc>
              <a:spcBef>
                <a:spcPts val="1050"/>
              </a:spcBef>
            </a:pPr>
            <a:r>
              <a:rPr sz="2750" spc="265">
                <a:solidFill>
                  <a:srgbClr val="7061FD"/>
                </a:solidFill>
                <a:latin typeface="Calibri"/>
                <a:cs typeface="Calibri"/>
              </a:rPr>
              <a:t>+</a:t>
            </a:r>
            <a:r>
              <a:rPr sz="2750" spc="265">
                <a:solidFill>
                  <a:srgbClr val="1F1348"/>
                </a:solidFill>
                <a:latin typeface="Calibri"/>
                <a:cs typeface="Calibri"/>
              </a:rPr>
              <a:t>Deadlock</a:t>
            </a:r>
            <a:r>
              <a:rPr sz="2750" spc="55">
                <a:solidFill>
                  <a:srgbClr val="1F1348"/>
                </a:solidFill>
                <a:latin typeface="Calibri"/>
                <a:cs typeface="Calibri"/>
              </a:rPr>
              <a:t> </a:t>
            </a:r>
            <a:r>
              <a:rPr sz="2750" spc="200">
                <a:solidFill>
                  <a:srgbClr val="1F1348"/>
                </a:solidFill>
                <a:latin typeface="Calibri"/>
                <a:cs typeface="Calibri"/>
              </a:rPr>
              <a:t>happens</a:t>
            </a:r>
            <a:r>
              <a:rPr sz="2750" spc="240">
                <a:solidFill>
                  <a:srgbClr val="1F1348"/>
                </a:solidFill>
                <a:latin typeface="Calibri"/>
                <a:cs typeface="Calibri"/>
              </a:rPr>
              <a:t> </a:t>
            </a:r>
            <a:r>
              <a:rPr sz="2750" spc="135">
                <a:solidFill>
                  <a:srgbClr val="1F1348"/>
                </a:solidFill>
                <a:latin typeface="Calibri"/>
                <a:cs typeface="Calibri"/>
              </a:rPr>
              <a:t>only</a:t>
            </a:r>
            <a:r>
              <a:rPr sz="2750" spc="185">
                <a:solidFill>
                  <a:srgbClr val="1F1348"/>
                </a:solidFill>
                <a:latin typeface="Calibri"/>
                <a:cs typeface="Calibri"/>
              </a:rPr>
              <a:t> </a:t>
            </a:r>
            <a:r>
              <a:rPr sz="2750" spc="175">
                <a:solidFill>
                  <a:srgbClr val="1F1348"/>
                </a:solidFill>
                <a:latin typeface="Calibri"/>
                <a:cs typeface="Calibri"/>
              </a:rPr>
              <a:t>when</a:t>
            </a:r>
            <a:r>
              <a:rPr sz="2750" spc="85">
                <a:solidFill>
                  <a:srgbClr val="1F1348"/>
                </a:solidFill>
                <a:latin typeface="Calibri"/>
                <a:cs typeface="Calibri"/>
              </a:rPr>
              <a:t> </a:t>
            </a:r>
            <a:r>
              <a:rPr sz="2750" spc="100">
                <a:solidFill>
                  <a:srgbClr val="1F1348"/>
                </a:solidFill>
                <a:latin typeface="Calibri"/>
                <a:cs typeface="Calibri"/>
              </a:rPr>
              <a:t>Mutual</a:t>
            </a:r>
            <a:r>
              <a:rPr sz="2750" spc="175">
                <a:solidFill>
                  <a:srgbClr val="1F1348"/>
                </a:solidFill>
                <a:latin typeface="Calibri"/>
                <a:cs typeface="Calibri"/>
              </a:rPr>
              <a:t> </a:t>
            </a:r>
            <a:r>
              <a:rPr sz="2750" spc="150">
                <a:solidFill>
                  <a:srgbClr val="1F1348"/>
                </a:solidFill>
                <a:latin typeface="Calibri"/>
                <a:cs typeface="Calibri"/>
              </a:rPr>
              <a:t>Exclusion,</a:t>
            </a:r>
            <a:r>
              <a:rPr sz="2750" spc="145">
                <a:solidFill>
                  <a:srgbClr val="1F1348"/>
                </a:solidFill>
                <a:latin typeface="Calibri"/>
                <a:cs typeface="Calibri"/>
              </a:rPr>
              <a:t> </a:t>
            </a:r>
            <a:r>
              <a:rPr sz="2750" spc="210">
                <a:solidFill>
                  <a:srgbClr val="1F1348"/>
                </a:solidFill>
                <a:latin typeface="Calibri"/>
                <a:cs typeface="Calibri"/>
              </a:rPr>
              <a:t>hold</a:t>
            </a:r>
            <a:r>
              <a:rPr sz="2750" spc="75">
                <a:solidFill>
                  <a:srgbClr val="1F1348"/>
                </a:solidFill>
                <a:latin typeface="Calibri"/>
                <a:cs typeface="Calibri"/>
              </a:rPr>
              <a:t> </a:t>
            </a:r>
            <a:r>
              <a:rPr sz="2750" spc="210">
                <a:solidFill>
                  <a:srgbClr val="1F1348"/>
                </a:solidFill>
                <a:latin typeface="Calibri"/>
                <a:cs typeface="Calibri"/>
              </a:rPr>
              <a:t>and</a:t>
            </a:r>
            <a:r>
              <a:rPr sz="2750" spc="150">
                <a:solidFill>
                  <a:srgbClr val="1F1348"/>
                </a:solidFill>
                <a:latin typeface="Calibri"/>
                <a:cs typeface="Calibri"/>
              </a:rPr>
              <a:t> </a:t>
            </a:r>
            <a:r>
              <a:rPr sz="2750" spc="70">
                <a:solidFill>
                  <a:srgbClr val="1F1348"/>
                </a:solidFill>
                <a:latin typeface="Calibri"/>
                <a:cs typeface="Calibri"/>
              </a:rPr>
              <a:t>wait, </a:t>
            </a:r>
            <a:r>
              <a:rPr sz="2750" spc="-610">
                <a:solidFill>
                  <a:srgbClr val="1F1348"/>
                </a:solidFill>
                <a:latin typeface="Calibri"/>
                <a:cs typeface="Calibri"/>
              </a:rPr>
              <a:t> </a:t>
            </a:r>
            <a:r>
              <a:rPr sz="2750" spc="280">
                <a:solidFill>
                  <a:srgbClr val="1F1348"/>
                </a:solidFill>
                <a:latin typeface="Calibri"/>
                <a:cs typeface="Calibri"/>
              </a:rPr>
              <a:t>No</a:t>
            </a:r>
            <a:r>
              <a:rPr sz="2750" spc="150">
                <a:solidFill>
                  <a:srgbClr val="1F1348"/>
                </a:solidFill>
                <a:latin typeface="Calibri"/>
                <a:cs typeface="Calibri"/>
              </a:rPr>
              <a:t> </a:t>
            </a:r>
            <a:r>
              <a:rPr sz="2750" spc="155">
                <a:solidFill>
                  <a:srgbClr val="1F1348"/>
                </a:solidFill>
                <a:latin typeface="Calibri"/>
                <a:cs typeface="Calibri"/>
              </a:rPr>
              <a:t>pre-emption</a:t>
            </a:r>
            <a:r>
              <a:rPr sz="2750" spc="235">
                <a:solidFill>
                  <a:srgbClr val="1F1348"/>
                </a:solidFill>
                <a:latin typeface="Calibri"/>
                <a:cs typeface="Calibri"/>
              </a:rPr>
              <a:t> </a:t>
            </a:r>
            <a:r>
              <a:rPr sz="2750" spc="210">
                <a:solidFill>
                  <a:srgbClr val="1F1348"/>
                </a:solidFill>
                <a:latin typeface="Calibri"/>
                <a:cs typeface="Calibri"/>
              </a:rPr>
              <a:t>and</a:t>
            </a:r>
            <a:r>
              <a:rPr sz="2750" spc="150">
                <a:solidFill>
                  <a:srgbClr val="1F1348"/>
                </a:solidFill>
                <a:latin typeface="Calibri"/>
                <a:cs typeface="Calibri"/>
              </a:rPr>
              <a:t> </a:t>
            </a:r>
            <a:r>
              <a:rPr sz="2750" spc="110">
                <a:solidFill>
                  <a:srgbClr val="1F1348"/>
                </a:solidFill>
                <a:latin typeface="Calibri"/>
                <a:cs typeface="Calibri"/>
              </a:rPr>
              <a:t>circular</a:t>
            </a:r>
            <a:r>
              <a:rPr sz="2750" spc="245">
                <a:solidFill>
                  <a:srgbClr val="1F1348"/>
                </a:solidFill>
                <a:latin typeface="Calibri"/>
                <a:cs typeface="Calibri"/>
              </a:rPr>
              <a:t> </a:t>
            </a:r>
            <a:r>
              <a:rPr sz="2750" spc="75">
                <a:solidFill>
                  <a:srgbClr val="1F1348"/>
                </a:solidFill>
                <a:latin typeface="Calibri"/>
                <a:cs typeface="Calibri"/>
              </a:rPr>
              <a:t>wait</a:t>
            </a:r>
            <a:r>
              <a:rPr sz="2750" spc="70">
                <a:solidFill>
                  <a:srgbClr val="1F1348"/>
                </a:solidFill>
                <a:latin typeface="Calibri"/>
                <a:cs typeface="Calibri"/>
              </a:rPr>
              <a:t> </a:t>
            </a:r>
            <a:r>
              <a:rPr sz="2750" spc="200">
                <a:solidFill>
                  <a:srgbClr val="1F1348"/>
                </a:solidFill>
                <a:latin typeface="Calibri"/>
                <a:cs typeface="Calibri"/>
              </a:rPr>
              <a:t>holds</a:t>
            </a:r>
            <a:r>
              <a:rPr sz="2750" spc="90">
                <a:solidFill>
                  <a:srgbClr val="1F1348"/>
                </a:solidFill>
                <a:latin typeface="Calibri"/>
                <a:cs typeface="Calibri"/>
              </a:rPr>
              <a:t> </a:t>
            </a:r>
            <a:r>
              <a:rPr sz="2750" spc="114">
                <a:solidFill>
                  <a:srgbClr val="1F1348"/>
                </a:solidFill>
                <a:latin typeface="Calibri"/>
                <a:cs typeface="Calibri"/>
              </a:rPr>
              <a:t>simultaneously.</a:t>
            </a:r>
            <a:r>
              <a:rPr sz="2750" spc="225">
                <a:solidFill>
                  <a:srgbClr val="1F1348"/>
                </a:solidFill>
                <a:latin typeface="Calibri"/>
                <a:cs typeface="Calibri"/>
              </a:rPr>
              <a:t> </a:t>
            </a:r>
            <a:r>
              <a:rPr sz="2750" spc="15">
                <a:solidFill>
                  <a:srgbClr val="1F1348"/>
                </a:solidFill>
                <a:latin typeface="Calibri"/>
                <a:cs typeface="Calibri"/>
              </a:rPr>
              <a:t>If</a:t>
            </a:r>
            <a:r>
              <a:rPr sz="2750" spc="130">
                <a:solidFill>
                  <a:srgbClr val="1F1348"/>
                </a:solidFill>
                <a:latin typeface="Calibri"/>
                <a:cs typeface="Calibri"/>
              </a:rPr>
              <a:t> </a:t>
            </a:r>
            <a:r>
              <a:rPr sz="2750">
                <a:solidFill>
                  <a:srgbClr val="1F1348"/>
                </a:solidFill>
                <a:latin typeface="Calibri"/>
                <a:cs typeface="Calibri"/>
              </a:rPr>
              <a:t>it</a:t>
            </a:r>
            <a:r>
              <a:rPr sz="2750" spc="140">
                <a:solidFill>
                  <a:srgbClr val="1F1348"/>
                </a:solidFill>
                <a:latin typeface="Calibri"/>
                <a:cs typeface="Calibri"/>
              </a:rPr>
              <a:t> </a:t>
            </a:r>
            <a:r>
              <a:rPr sz="2750" spc="100">
                <a:solidFill>
                  <a:srgbClr val="1F1348"/>
                </a:solidFill>
                <a:latin typeface="Calibri"/>
                <a:cs typeface="Calibri"/>
              </a:rPr>
              <a:t>is </a:t>
            </a:r>
            <a:r>
              <a:rPr sz="2750" spc="105">
                <a:solidFill>
                  <a:srgbClr val="1F1348"/>
                </a:solidFill>
                <a:latin typeface="Calibri"/>
                <a:cs typeface="Calibri"/>
              </a:rPr>
              <a:t> </a:t>
            </a:r>
            <a:r>
              <a:rPr sz="2750" spc="180">
                <a:solidFill>
                  <a:srgbClr val="1F1348"/>
                </a:solidFill>
                <a:latin typeface="Calibri"/>
                <a:cs typeface="Calibri"/>
              </a:rPr>
              <a:t>possible </a:t>
            </a:r>
            <a:r>
              <a:rPr sz="2750" spc="110">
                <a:solidFill>
                  <a:srgbClr val="1F1348"/>
                </a:solidFill>
                <a:latin typeface="Calibri"/>
                <a:cs typeface="Calibri"/>
              </a:rPr>
              <a:t>to </a:t>
            </a:r>
            <a:r>
              <a:rPr sz="2750" spc="114">
                <a:solidFill>
                  <a:srgbClr val="1F1348"/>
                </a:solidFill>
                <a:latin typeface="Calibri"/>
                <a:cs typeface="Calibri"/>
              </a:rPr>
              <a:t>violate </a:t>
            </a:r>
            <a:r>
              <a:rPr sz="2750" spc="204">
                <a:solidFill>
                  <a:srgbClr val="1F1348"/>
                </a:solidFill>
                <a:latin typeface="Calibri"/>
                <a:cs typeface="Calibri"/>
              </a:rPr>
              <a:t>one </a:t>
            </a:r>
            <a:r>
              <a:rPr sz="2750" spc="125">
                <a:solidFill>
                  <a:srgbClr val="1F1348"/>
                </a:solidFill>
                <a:latin typeface="Calibri"/>
                <a:cs typeface="Calibri"/>
              </a:rPr>
              <a:t>of </a:t>
            </a:r>
            <a:r>
              <a:rPr sz="2750" spc="130">
                <a:solidFill>
                  <a:srgbClr val="1F1348"/>
                </a:solidFill>
                <a:latin typeface="Calibri"/>
                <a:cs typeface="Calibri"/>
              </a:rPr>
              <a:t>the </a:t>
            </a:r>
            <a:r>
              <a:rPr sz="2750" spc="105">
                <a:solidFill>
                  <a:srgbClr val="1F1348"/>
                </a:solidFill>
                <a:latin typeface="Calibri"/>
                <a:cs typeface="Calibri"/>
              </a:rPr>
              <a:t>four </a:t>
            </a:r>
            <a:r>
              <a:rPr sz="2750" spc="160">
                <a:solidFill>
                  <a:srgbClr val="1F1348"/>
                </a:solidFill>
                <a:latin typeface="Calibri"/>
                <a:cs typeface="Calibri"/>
              </a:rPr>
              <a:t>conditions </a:t>
            </a:r>
            <a:r>
              <a:rPr sz="2750" spc="65">
                <a:solidFill>
                  <a:srgbClr val="1F1348"/>
                </a:solidFill>
                <a:latin typeface="Calibri"/>
                <a:cs typeface="Calibri"/>
              </a:rPr>
              <a:t>at </a:t>
            </a:r>
            <a:r>
              <a:rPr sz="2750" spc="135">
                <a:solidFill>
                  <a:srgbClr val="1F1348"/>
                </a:solidFill>
                <a:latin typeface="Calibri"/>
                <a:cs typeface="Calibri"/>
              </a:rPr>
              <a:t>any </a:t>
            </a:r>
            <a:r>
              <a:rPr sz="2750" spc="125">
                <a:solidFill>
                  <a:srgbClr val="1F1348"/>
                </a:solidFill>
                <a:latin typeface="Calibri"/>
                <a:cs typeface="Calibri"/>
              </a:rPr>
              <a:t>time </a:t>
            </a:r>
            <a:r>
              <a:rPr sz="2750" spc="135">
                <a:solidFill>
                  <a:srgbClr val="1F1348"/>
                </a:solidFill>
                <a:latin typeface="Calibri"/>
                <a:cs typeface="Calibri"/>
              </a:rPr>
              <a:t>then </a:t>
            </a:r>
            <a:r>
              <a:rPr sz="2750" spc="140">
                <a:solidFill>
                  <a:srgbClr val="1F1348"/>
                </a:solidFill>
                <a:latin typeface="Calibri"/>
                <a:cs typeface="Calibri"/>
              </a:rPr>
              <a:t> </a:t>
            </a:r>
            <a:r>
              <a:rPr sz="2750" spc="130">
                <a:solidFill>
                  <a:srgbClr val="1F1348"/>
                </a:solidFill>
                <a:latin typeface="Calibri"/>
                <a:cs typeface="Calibri"/>
              </a:rPr>
              <a:t>the</a:t>
            </a:r>
            <a:r>
              <a:rPr sz="2750" spc="35">
                <a:solidFill>
                  <a:srgbClr val="1F1348"/>
                </a:solidFill>
                <a:latin typeface="Calibri"/>
                <a:cs typeface="Calibri"/>
              </a:rPr>
              <a:t> </a:t>
            </a:r>
            <a:r>
              <a:rPr sz="2750" spc="225">
                <a:solidFill>
                  <a:srgbClr val="1F1348"/>
                </a:solidFill>
                <a:latin typeface="Calibri"/>
                <a:cs typeface="Calibri"/>
              </a:rPr>
              <a:t>deadlock</a:t>
            </a:r>
            <a:r>
              <a:rPr sz="2750" spc="60">
                <a:solidFill>
                  <a:srgbClr val="1F1348"/>
                </a:solidFill>
                <a:latin typeface="Calibri"/>
                <a:cs typeface="Calibri"/>
              </a:rPr>
              <a:t> </a:t>
            </a:r>
            <a:r>
              <a:rPr sz="2750" spc="200">
                <a:solidFill>
                  <a:srgbClr val="1F1348"/>
                </a:solidFill>
                <a:latin typeface="Calibri"/>
                <a:cs typeface="Calibri"/>
              </a:rPr>
              <a:t>can</a:t>
            </a:r>
            <a:r>
              <a:rPr sz="2750" spc="85">
                <a:solidFill>
                  <a:srgbClr val="1F1348"/>
                </a:solidFill>
                <a:latin typeface="Calibri"/>
                <a:cs typeface="Calibri"/>
              </a:rPr>
              <a:t> </a:t>
            </a:r>
            <a:r>
              <a:rPr sz="2750" spc="135">
                <a:solidFill>
                  <a:srgbClr val="1F1348"/>
                </a:solidFill>
                <a:latin typeface="Calibri"/>
                <a:cs typeface="Calibri"/>
              </a:rPr>
              <a:t>never</a:t>
            </a:r>
            <a:r>
              <a:rPr sz="2750" spc="175">
                <a:solidFill>
                  <a:srgbClr val="1F1348"/>
                </a:solidFill>
                <a:latin typeface="Calibri"/>
                <a:cs typeface="Calibri"/>
              </a:rPr>
              <a:t> </a:t>
            </a:r>
            <a:r>
              <a:rPr sz="2750" spc="190">
                <a:solidFill>
                  <a:srgbClr val="1F1348"/>
                </a:solidFill>
                <a:latin typeface="Calibri"/>
                <a:cs typeface="Calibri"/>
              </a:rPr>
              <a:t>occur</a:t>
            </a:r>
            <a:r>
              <a:rPr sz="2750" spc="100">
                <a:solidFill>
                  <a:srgbClr val="1F1348"/>
                </a:solidFill>
                <a:latin typeface="Calibri"/>
                <a:cs typeface="Calibri"/>
              </a:rPr>
              <a:t> </a:t>
            </a:r>
            <a:r>
              <a:rPr sz="2750" spc="105">
                <a:solidFill>
                  <a:srgbClr val="1F1348"/>
                </a:solidFill>
                <a:latin typeface="Calibri"/>
                <a:cs typeface="Calibri"/>
              </a:rPr>
              <a:t>in</a:t>
            </a:r>
            <a:r>
              <a:rPr sz="2750" spc="85">
                <a:solidFill>
                  <a:srgbClr val="1F1348"/>
                </a:solidFill>
                <a:latin typeface="Calibri"/>
                <a:cs typeface="Calibri"/>
              </a:rPr>
              <a:t> </a:t>
            </a:r>
            <a:r>
              <a:rPr sz="2750" spc="130">
                <a:solidFill>
                  <a:srgbClr val="1F1348"/>
                </a:solidFill>
                <a:latin typeface="Calibri"/>
                <a:cs typeface="Calibri"/>
              </a:rPr>
              <a:t>the</a:t>
            </a:r>
            <a:r>
              <a:rPr sz="2750" spc="110">
                <a:solidFill>
                  <a:srgbClr val="1F1348"/>
                </a:solidFill>
                <a:latin typeface="Calibri"/>
                <a:cs typeface="Calibri"/>
              </a:rPr>
              <a:t> </a:t>
            </a:r>
            <a:r>
              <a:rPr sz="2750" spc="114">
                <a:solidFill>
                  <a:srgbClr val="1F1348"/>
                </a:solidFill>
                <a:latin typeface="Calibri"/>
                <a:cs typeface="Calibri"/>
              </a:rPr>
              <a:t>system.</a:t>
            </a:r>
            <a:endParaRPr sz="2750">
              <a:latin typeface="Calibri"/>
              <a:cs typeface="Calibri"/>
            </a:endParaRPr>
          </a:p>
          <a:p>
            <a:pPr marL="241300" marR="42545" indent="-229235">
              <a:lnSpc>
                <a:spcPct val="112700"/>
              </a:lnSpc>
              <a:spcBef>
                <a:spcPts val="1015"/>
              </a:spcBef>
            </a:pPr>
            <a:r>
              <a:rPr sz="2750" spc="270">
                <a:solidFill>
                  <a:srgbClr val="7061FD"/>
                </a:solidFill>
                <a:latin typeface="Calibri"/>
                <a:cs typeface="Calibri"/>
              </a:rPr>
              <a:t>+</a:t>
            </a:r>
            <a:r>
              <a:rPr sz="2750" spc="270">
                <a:solidFill>
                  <a:srgbClr val="1F1348"/>
                </a:solidFill>
                <a:latin typeface="Calibri"/>
                <a:cs typeface="Calibri"/>
              </a:rPr>
              <a:t>The </a:t>
            </a:r>
            <a:r>
              <a:rPr sz="2750" spc="190">
                <a:solidFill>
                  <a:srgbClr val="1F1348"/>
                </a:solidFill>
                <a:latin typeface="Calibri"/>
                <a:cs typeface="Calibri"/>
              </a:rPr>
              <a:t>idea </a:t>
            </a:r>
            <a:r>
              <a:rPr sz="2750" spc="204">
                <a:solidFill>
                  <a:srgbClr val="1F1348"/>
                </a:solidFill>
                <a:latin typeface="Calibri"/>
                <a:cs typeface="Calibri"/>
              </a:rPr>
              <a:t>behind </a:t>
            </a:r>
            <a:r>
              <a:rPr sz="2750" spc="130">
                <a:solidFill>
                  <a:srgbClr val="1F1348"/>
                </a:solidFill>
                <a:latin typeface="Calibri"/>
                <a:cs typeface="Calibri"/>
              </a:rPr>
              <a:t>the </a:t>
            </a:r>
            <a:r>
              <a:rPr sz="2750" spc="195">
                <a:solidFill>
                  <a:srgbClr val="1F1348"/>
                </a:solidFill>
                <a:latin typeface="Calibri"/>
                <a:cs typeface="Calibri"/>
              </a:rPr>
              <a:t>approach </a:t>
            </a:r>
            <a:r>
              <a:rPr sz="2750" spc="100">
                <a:solidFill>
                  <a:srgbClr val="1F1348"/>
                </a:solidFill>
                <a:latin typeface="Calibri"/>
                <a:cs typeface="Calibri"/>
              </a:rPr>
              <a:t>is </a:t>
            </a:r>
            <a:r>
              <a:rPr sz="2750" spc="105">
                <a:solidFill>
                  <a:srgbClr val="1F1348"/>
                </a:solidFill>
                <a:latin typeface="Calibri"/>
                <a:cs typeface="Calibri"/>
              </a:rPr>
              <a:t>very </a:t>
            </a:r>
            <a:r>
              <a:rPr sz="2750" spc="165">
                <a:solidFill>
                  <a:srgbClr val="1F1348"/>
                </a:solidFill>
                <a:latin typeface="Calibri"/>
                <a:cs typeface="Calibri"/>
              </a:rPr>
              <a:t>simple </a:t>
            </a:r>
            <a:r>
              <a:rPr sz="2750" spc="75">
                <a:solidFill>
                  <a:srgbClr val="1F1348"/>
                </a:solidFill>
                <a:latin typeface="Calibri"/>
                <a:cs typeface="Calibri"/>
              </a:rPr>
              <a:t>that </a:t>
            </a:r>
            <a:r>
              <a:rPr sz="2750" spc="170">
                <a:solidFill>
                  <a:srgbClr val="1F1348"/>
                </a:solidFill>
                <a:latin typeface="Calibri"/>
                <a:cs typeface="Calibri"/>
              </a:rPr>
              <a:t>we </a:t>
            </a:r>
            <a:r>
              <a:rPr sz="2750" spc="175">
                <a:solidFill>
                  <a:srgbClr val="1F1348"/>
                </a:solidFill>
                <a:latin typeface="Calibri"/>
                <a:cs typeface="Calibri"/>
              </a:rPr>
              <a:t>have </a:t>
            </a:r>
            <a:r>
              <a:rPr sz="2750" spc="110">
                <a:solidFill>
                  <a:srgbClr val="1F1348"/>
                </a:solidFill>
                <a:latin typeface="Calibri"/>
                <a:cs typeface="Calibri"/>
              </a:rPr>
              <a:t>to </a:t>
            </a:r>
            <a:r>
              <a:rPr sz="2750" spc="114">
                <a:solidFill>
                  <a:srgbClr val="1F1348"/>
                </a:solidFill>
                <a:latin typeface="Calibri"/>
                <a:cs typeface="Calibri"/>
              </a:rPr>
              <a:t> </a:t>
            </a:r>
            <a:r>
              <a:rPr sz="2750" spc="65">
                <a:solidFill>
                  <a:srgbClr val="1F1348"/>
                </a:solidFill>
                <a:latin typeface="Calibri"/>
                <a:cs typeface="Calibri"/>
              </a:rPr>
              <a:t>fail</a:t>
            </a:r>
            <a:r>
              <a:rPr sz="2750" spc="100">
                <a:solidFill>
                  <a:srgbClr val="1F1348"/>
                </a:solidFill>
                <a:latin typeface="Calibri"/>
                <a:cs typeface="Calibri"/>
              </a:rPr>
              <a:t> </a:t>
            </a:r>
            <a:r>
              <a:rPr sz="2750" spc="204">
                <a:solidFill>
                  <a:srgbClr val="1F1348"/>
                </a:solidFill>
                <a:latin typeface="Calibri"/>
                <a:cs typeface="Calibri"/>
              </a:rPr>
              <a:t>one</a:t>
            </a:r>
            <a:r>
              <a:rPr sz="2750" spc="114">
                <a:solidFill>
                  <a:srgbClr val="1F1348"/>
                </a:solidFill>
                <a:latin typeface="Calibri"/>
                <a:cs typeface="Calibri"/>
              </a:rPr>
              <a:t> </a:t>
            </a:r>
            <a:r>
              <a:rPr sz="2750" spc="125">
                <a:solidFill>
                  <a:srgbClr val="1F1348"/>
                </a:solidFill>
                <a:latin typeface="Calibri"/>
                <a:cs typeface="Calibri"/>
              </a:rPr>
              <a:t>of</a:t>
            </a:r>
            <a:r>
              <a:rPr sz="2750" spc="130">
                <a:solidFill>
                  <a:srgbClr val="1F1348"/>
                </a:solidFill>
                <a:latin typeface="Calibri"/>
                <a:cs typeface="Calibri"/>
              </a:rPr>
              <a:t> the</a:t>
            </a:r>
            <a:r>
              <a:rPr sz="2750" spc="114">
                <a:solidFill>
                  <a:srgbClr val="1F1348"/>
                </a:solidFill>
                <a:latin typeface="Calibri"/>
                <a:cs typeface="Calibri"/>
              </a:rPr>
              <a:t> </a:t>
            </a:r>
            <a:r>
              <a:rPr sz="2750" spc="105">
                <a:solidFill>
                  <a:srgbClr val="1F1348"/>
                </a:solidFill>
                <a:latin typeface="Calibri"/>
                <a:cs typeface="Calibri"/>
              </a:rPr>
              <a:t>four</a:t>
            </a:r>
            <a:r>
              <a:rPr sz="2750" spc="100">
                <a:solidFill>
                  <a:srgbClr val="1F1348"/>
                </a:solidFill>
                <a:latin typeface="Calibri"/>
                <a:cs typeface="Calibri"/>
              </a:rPr>
              <a:t> </a:t>
            </a:r>
            <a:r>
              <a:rPr sz="2750" spc="160">
                <a:solidFill>
                  <a:srgbClr val="1F1348"/>
                </a:solidFill>
                <a:latin typeface="Calibri"/>
                <a:cs typeface="Calibri"/>
              </a:rPr>
              <a:t>conditions</a:t>
            </a:r>
            <a:r>
              <a:rPr sz="2750" spc="170">
                <a:solidFill>
                  <a:srgbClr val="1F1348"/>
                </a:solidFill>
                <a:latin typeface="Calibri"/>
                <a:cs typeface="Calibri"/>
              </a:rPr>
              <a:t> </a:t>
            </a:r>
            <a:r>
              <a:rPr sz="2750" spc="145">
                <a:solidFill>
                  <a:srgbClr val="1F1348"/>
                </a:solidFill>
                <a:latin typeface="Calibri"/>
                <a:cs typeface="Calibri"/>
              </a:rPr>
              <a:t>but</a:t>
            </a:r>
            <a:r>
              <a:rPr sz="2750" spc="75">
                <a:solidFill>
                  <a:srgbClr val="1F1348"/>
                </a:solidFill>
                <a:latin typeface="Calibri"/>
                <a:cs typeface="Calibri"/>
              </a:rPr>
              <a:t> </a:t>
            </a:r>
            <a:r>
              <a:rPr sz="2750" spc="105">
                <a:solidFill>
                  <a:srgbClr val="1F1348"/>
                </a:solidFill>
                <a:latin typeface="Calibri"/>
                <a:cs typeface="Calibri"/>
              </a:rPr>
              <a:t>there</a:t>
            </a:r>
            <a:r>
              <a:rPr sz="2750" spc="185">
                <a:solidFill>
                  <a:srgbClr val="1F1348"/>
                </a:solidFill>
                <a:latin typeface="Calibri"/>
                <a:cs typeface="Calibri"/>
              </a:rPr>
              <a:t> </a:t>
            </a:r>
            <a:r>
              <a:rPr sz="2750" spc="200">
                <a:solidFill>
                  <a:srgbClr val="1F1348"/>
                </a:solidFill>
                <a:latin typeface="Calibri"/>
                <a:cs typeface="Calibri"/>
              </a:rPr>
              <a:t>can</a:t>
            </a:r>
            <a:r>
              <a:rPr sz="2750" spc="90">
                <a:solidFill>
                  <a:srgbClr val="1F1348"/>
                </a:solidFill>
                <a:latin typeface="Calibri"/>
                <a:cs typeface="Calibri"/>
              </a:rPr>
              <a:t> </a:t>
            </a:r>
            <a:r>
              <a:rPr sz="2750" spc="280">
                <a:solidFill>
                  <a:srgbClr val="1F1348"/>
                </a:solidFill>
                <a:latin typeface="Calibri"/>
                <a:cs typeface="Calibri"/>
              </a:rPr>
              <a:t>be</a:t>
            </a:r>
            <a:r>
              <a:rPr sz="2750" spc="40">
                <a:solidFill>
                  <a:srgbClr val="1F1348"/>
                </a:solidFill>
                <a:latin typeface="Calibri"/>
                <a:cs typeface="Calibri"/>
              </a:rPr>
              <a:t> </a:t>
            </a:r>
            <a:r>
              <a:rPr sz="2750" spc="165">
                <a:solidFill>
                  <a:srgbClr val="1F1348"/>
                </a:solidFill>
                <a:latin typeface="Calibri"/>
                <a:cs typeface="Calibri"/>
              </a:rPr>
              <a:t>a</a:t>
            </a:r>
            <a:r>
              <a:rPr sz="2750" spc="70">
                <a:solidFill>
                  <a:srgbClr val="1F1348"/>
                </a:solidFill>
                <a:latin typeface="Calibri"/>
                <a:cs typeface="Calibri"/>
              </a:rPr>
              <a:t> </a:t>
            </a:r>
            <a:r>
              <a:rPr sz="2750" spc="280">
                <a:solidFill>
                  <a:srgbClr val="1F1348"/>
                </a:solidFill>
                <a:latin typeface="Calibri"/>
                <a:cs typeface="Calibri"/>
              </a:rPr>
              <a:t>big</a:t>
            </a:r>
            <a:r>
              <a:rPr sz="2750" spc="175">
                <a:solidFill>
                  <a:srgbClr val="1F1348"/>
                </a:solidFill>
                <a:latin typeface="Calibri"/>
                <a:cs typeface="Calibri"/>
              </a:rPr>
              <a:t> </a:t>
            </a:r>
            <a:r>
              <a:rPr sz="2750" spc="155">
                <a:solidFill>
                  <a:srgbClr val="1F1348"/>
                </a:solidFill>
                <a:latin typeface="Calibri"/>
                <a:cs typeface="Calibri"/>
              </a:rPr>
              <a:t>argument </a:t>
            </a:r>
            <a:r>
              <a:rPr sz="2750" spc="-610">
                <a:solidFill>
                  <a:srgbClr val="1F1348"/>
                </a:solidFill>
                <a:latin typeface="Calibri"/>
                <a:cs typeface="Calibri"/>
              </a:rPr>
              <a:t> </a:t>
            </a:r>
            <a:r>
              <a:rPr sz="2750" spc="220">
                <a:solidFill>
                  <a:srgbClr val="1F1348"/>
                </a:solidFill>
                <a:latin typeface="Calibri"/>
                <a:cs typeface="Calibri"/>
              </a:rPr>
              <a:t>on</a:t>
            </a:r>
            <a:r>
              <a:rPr sz="2750" spc="85">
                <a:solidFill>
                  <a:srgbClr val="1F1348"/>
                </a:solidFill>
                <a:latin typeface="Calibri"/>
                <a:cs typeface="Calibri"/>
              </a:rPr>
              <a:t> </a:t>
            </a:r>
            <a:r>
              <a:rPr sz="2750" spc="55">
                <a:solidFill>
                  <a:srgbClr val="1F1348"/>
                </a:solidFill>
                <a:latin typeface="Calibri"/>
                <a:cs typeface="Calibri"/>
              </a:rPr>
              <a:t>its</a:t>
            </a:r>
            <a:r>
              <a:rPr sz="2750" spc="90">
                <a:solidFill>
                  <a:srgbClr val="1F1348"/>
                </a:solidFill>
                <a:latin typeface="Calibri"/>
                <a:cs typeface="Calibri"/>
              </a:rPr>
              <a:t> </a:t>
            </a:r>
            <a:r>
              <a:rPr sz="2750" spc="155">
                <a:solidFill>
                  <a:srgbClr val="1F1348"/>
                </a:solidFill>
                <a:latin typeface="Calibri"/>
                <a:cs typeface="Calibri"/>
              </a:rPr>
              <a:t>physical</a:t>
            </a:r>
            <a:r>
              <a:rPr sz="2750" spc="175">
                <a:solidFill>
                  <a:srgbClr val="1F1348"/>
                </a:solidFill>
                <a:latin typeface="Calibri"/>
                <a:cs typeface="Calibri"/>
              </a:rPr>
              <a:t> </a:t>
            </a:r>
            <a:r>
              <a:rPr sz="2750" spc="145">
                <a:solidFill>
                  <a:srgbClr val="1F1348"/>
                </a:solidFill>
                <a:latin typeface="Calibri"/>
                <a:cs typeface="Calibri"/>
              </a:rPr>
              <a:t>implementation</a:t>
            </a:r>
            <a:r>
              <a:rPr sz="2750" spc="235">
                <a:solidFill>
                  <a:srgbClr val="1F1348"/>
                </a:solidFill>
                <a:latin typeface="Calibri"/>
                <a:cs typeface="Calibri"/>
              </a:rPr>
              <a:t> </a:t>
            </a:r>
            <a:r>
              <a:rPr sz="2750" spc="105">
                <a:solidFill>
                  <a:srgbClr val="1F1348"/>
                </a:solidFill>
                <a:latin typeface="Calibri"/>
                <a:cs typeface="Calibri"/>
              </a:rPr>
              <a:t>in</a:t>
            </a:r>
            <a:r>
              <a:rPr sz="2750" spc="85">
                <a:solidFill>
                  <a:srgbClr val="1F1348"/>
                </a:solidFill>
                <a:latin typeface="Calibri"/>
                <a:cs typeface="Calibri"/>
              </a:rPr>
              <a:t> </a:t>
            </a:r>
            <a:r>
              <a:rPr sz="2750" spc="130">
                <a:solidFill>
                  <a:srgbClr val="1F1348"/>
                </a:solidFill>
                <a:latin typeface="Calibri"/>
                <a:cs typeface="Calibri"/>
              </a:rPr>
              <a:t>the</a:t>
            </a:r>
            <a:r>
              <a:rPr sz="2750" spc="40">
                <a:solidFill>
                  <a:srgbClr val="1F1348"/>
                </a:solidFill>
                <a:latin typeface="Calibri"/>
                <a:cs typeface="Calibri"/>
              </a:rPr>
              <a:t> </a:t>
            </a:r>
            <a:r>
              <a:rPr sz="2750" spc="114">
                <a:solidFill>
                  <a:srgbClr val="1F1348"/>
                </a:solidFill>
                <a:latin typeface="Calibri"/>
                <a:cs typeface="Calibri"/>
              </a:rPr>
              <a:t>system.</a:t>
            </a:r>
            <a:endParaRPr sz="2750">
              <a:latin typeface="Calibri"/>
              <a:cs typeface="Calibri"/>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4" name="Rectangle 1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FCE9438-5C3F-49E2-B88F-756960F78B79}"/>
              </a:ext>
            </a:extLst>
          </p:cNvPr>
          <p:cNvSpPr>
            <a:spLocks noGrp="1"/>
          </p:cNvSpPr>
          <p:nvPr>
            <p:ph type="title"/>
          </p:nvPr>
        </p:nvSpPr>
        <p:spPr>
          <a:xfrm>
            <a:off x="5431940" y="1517650"/>
            <a:ext cx="5998059" cy="1344613"/>
          </a:xfrm>
        </p:spPr>
        <p:txBody>
          <a:bodyPr>
            <a:normAutofit/>
          </a:bodyPr>
          <a:lstStyle>
            <a:defPPr/>
          </a:lstStyle>
          <a:p>
            <a:r>
              <a:rPr lang="en-GB">
                <a:cs typeface="Aharoni"/>
              </a:rPr>
              <a:t>Which one is Best Algorithm??</a:t>
            </a:r>
            <a:endParaRPr lang="en-GB"/>
          </a:p>
        </p:txBody>
      </p:sp>
      <p:pic>
        <p:nvPicPr>
          <p:cNvPr id="7" name="Graphic 6" descr="Programmer">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37BBB94-2F84-4184-B845-A11103DB5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3"/>
              </a:ext>
            </a:extLst>
          </a:blip>
          <a:stretch>
            <a:fillRect/>
          </a:stretch>
        </p:blipFill>
        <p:spPr>
          <a:xfrm>
            <a:off x="762000" y="1863852"/>
            <a:ext cx="3892291" cy="3892291"/>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625EA98-BC2C-4379-B883-A604E27508F0}"/>
              </a:ext>
            </a:extLst>
          </p:cNvPr>
          <p:cNvSpPr>
            <a:spLocks noGrp="1"/>
          </p:cNvSpPr>
          <p:nvPr>
            <p:ph idx="1"/>
          </p:nvPr>
        </p:nvSpPr>
        <p:spPr>
          <a:xfrm>
            <a:off x="5431940" y="2970213"/>
            <a:ext cx="5998059" cy="3125787"/>
          </a:xfrm>
        </p:spPr>
        <p:txBody>
          <a:bodyPr vert="horz" lIns="91440" tIns="45720" rIns="91440" bIns="45720" rtlCol="0">
            <a:normAutofit/>
          </a:bodyPr>
          <a:lstStyle>
            <a:defPPr/>
          </a:lstStyle>
          <a:p>
            <a:r>
              <a:rPr lang="en-GB">
                <a:ea typeface="+mn-lt"/>
                <a:cs typeface="+mn-lt"/>
              </a:rPr>
              <a:t>The first fit algorithm is </a:t>
            </a:r>
            <a:r>
              <a:rPr lang="en-GB" b="1">
                <a:ea typeface="+mn-lt"/>
                <a:cs typeface="+mn-lt"/>
              </a:rPr>
              <a:t>the best algorithm</a:t>
            </a:r>
            <a:r>
              <a:rPr lang="en-GB">
                <a:ea typeface="+mn-lt"/>
                <a:cs typeface="+mn-lt"/>
              </a:rPr>
              <a:t> among all because</a:t>
            </a:r>
            <a:endParaRPr lang="en-GB"/>
          </a:p>
          <a:p>
            <a:pPr marL="708660" lvl="1" indent="-342900">
              <a:buFont typeface="Courier New" panose="020B0604020202020204" pitchFamily="34" charset="0"/>
              <a:buChar char="o"/>
            </a:pPr>
            <a:r>
              <a:rPr lang="en-GB">
                <a:ea typeface="+mn-lt"/>
                <a:cs typeface="+mn-lt"/>
              </a:rPr>
              <a:t>It takes lesser time compare to the other algorithms.</a:t>
            </a:r>
            <a:endParaRPr lang="en-GB"/>
          </a:p>
          <a:p>
            <a:pPr marL="708660" lvl="1" indent="-342900">
              <a:buFont typeface="Courier New" panose="020B0604020202020204" pitchFamily="34" charset="0"/>
              <a:buChar char="o"/>
            </a:pPr>
            <a:r>
              <a:rPr lang="en-GB">
                <a:ea typeface="+mn-lt"/>
                <a:cs typeface="+mn-lt"/>
              </a:rPr>
              <a:t>It produces bigger holes that can be used to load other processes later on.</a:t>
            </a:r>
            <a:endParaRPr lang="en-GB"/>
          </a:p>
          <a:p>
            <a:pPr marL="708660" lvl="1" indent="-342900">
              <a:buFont typeface="Courier New" panose="020B0604020202020204" pitchFamily="34" charset="0"/>
              <a:buChar char="o"/>
            </a:pPr>
            <a:r>
              <a:rPr lang="en-GB">
                <a:ea typeface="+mn-lt"/>
                <a:cs typeface="+mn-lt"/>
              </a:rPr>
              <a:t>It is easiest to implement.</a:t>
            </a:r>
            <a:endParaRPr lang="en-GB"/>
          </a:p>
          <a:p>
            <a:endParaRPr lang="en-GB"/>
          </a:p>
        </p:txBody>
      </p:sp>
    </p:spTree>
    <p:extLst>
      <p:ext uri="{BB962C8B-B14F-4D97-AF65-F5344CB8AC3E}">
        <p14:creationId xmlns:p14="http://schemas.microsoft.com/office/powerpoint/2010/main" val="1630048878"/>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762000" y="762000"/>
            <a:ext cx="10668000" cy="545592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37396BA-06AA-4859-8F47-BEDF3E4AAAED}"/>
              </a:ext>
            </a:extLst>
          </p:cNvPr>
          <p:cNvSpPr>
            <a:spLocks noGrp="1"/>
          </p:cNvSpPr>
          <p:nvPr>
            <p:ph type="title"/>
          </p:nvPr>
        </p:nvSpPr>
        <p:spPr>
          <a:xfrm>
            <a:off x="1517903" y="1517903"/>
            <a:ext cx="3828185" cy="4578096"/>
          </a:xfrm>
        </p:spPr>
        <p:txBody>
          <a:bodyPr>
            <a:normAutofit/>
          </a:bodyPr>
          <a:lstStyle>
            <a:defPPr/>
          </a:lstStyle>
          <a:p>
            <a:r>
              <a:rPr lang="en-GB" sz="2900">
                <a:latin typeface="Abadi"/>
                <a:ea typeface="+mj-lt"/>
                <a:cs typeface="+mj-lt"/>
              </a:rPr>
              <a:t>Exercise: Consider the requests from processes in given order 300K, 25K, 125K, and 50K. Let there be two blocks of memory available of size 150K followed by a block size 350K. </a:t>
            </a:r>
            <a:endParaRPr lang="en-US" sz="2900">
              <a:latin typeface="Abad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742750A-6C71-41EF-963F-145C594DD4A4}"/>
              </a:ext>
            </a:extLst>
          </p:cNvPr>
          <p:cNvSpPr>
            <a:spLocks noGrp="1"/>
          </p:cNvSpPr>
          <p:nvPr>
            <p:ph idx="1"/>
          </p:nvPr>
        </p:nvSpPr>
        <p:spPr>
          <a:xfrm>
            <a:off x="5646105" y="1000320"/>
            <a:ext cx="5619647" cy="5095680"/>
          </a:xfrm>
        </p:spPr>
        <p:txBody>
          <a:bodyPr vert="horz" lIns="91440" tIns="45720" rIns="91440" bIns="45720" rtlCol="0" anchor="t">
            <a:normAutofit/>
          </a:bodyPr>
          <a:lstStyle>
            <a:defPPr/>
          </a:lstStyle>
          <a:p>
            <a:pPr>
              <a:lnSpc>
                <a:spcPct val="95000"/>
              </a:lnSpc>
            </a:pPr>
            <a:r>
              <a:rPr lang="en-GB" sz="1600" b="1">
                <a:ea typeface="+mn-lt"/>
                <a:cs typeface="+mn-lt"/>
              </a:rPr>
              <a:t>Best Fit: </a:t>
            </a:r>
            <a:r>
              <a:rPr lang="en-GB" sz="1600">
                <a:ea typeface="+mn-lt"/>
                <a:cs typeface="+mn-lt"/>
              </a:rPr>
              <a:t/>
            </a:r>
            <a:br>
              <a:rPr lang="en-GB" sz="1600">
                <a:ea typeface="+mn-lt"/>
                <a:cs typeface="+mn-lt"/>
              </a:rPr>
            </a:br>
            <a:r>
              <a:rPr lang="en-GB" sz="1600">
                <a:ea typeface="+mn-lt"/>
                <a:cs typeface="+mn-lt"/>
              </a:rPr>
              <a:t>300K is allocated from a block of size 350K. 50 is left in the block. </a:t>
            </a:r>
            <a:br>
              <a:rPr lang="en-GB" sz="1600">
                <a:ea typeface="+mn-lt"/>
                <a:cs typeface="+mn-lt"/>
              </a:rPr>
            </a:br>
            <a:r>
              <a:rPr lang="en-GB" sz="1600">
                <a:ea typeface="+mn-lt"/>
                <a:cs typeface="+mn-lt"/>
              </a:rPr>
              <a:t>25K is allocated from the remaining 50K block. 25K is left in the block. </a:t>
            </a:r>
            <a:br>
              <a:rPr lang="en-GB" sz="1600">
                <a:ea typeface="+mn-lt"/>
                <a:cs typeface="+mn-lt"/>
              </a:rPr>
            </a:br>
            <a:r>
              <a:rPr lang="en-GB" sz="1600">
                <a:ea typeface="+mn-lt"/>
                <a:cs typeface="+mn-lt"/>
              </a:rPr>
              <a:t>125K is allocated from 150 K block. 25K is left in this block also. </a:t>
            </a:r>
            <a:br>
              <a:rPr lang="en-GB" sz="1600">
                <a:ea typeface="+mn-lt"/>
                <a:cs typeface="+mn-lt"/>
              </a:rPr>
            </a:br>
            <a:r>
              <a:rPr lang="en-GB" sz="1600">
                <a:ea typeface="+mn-lt"/>
                <a:cs typeface="+mn-lt"/>
              </a:rPr>
              <a:t>50K can’t be allocated even if there is 25K + 25K space available. </a:t>
            </a:r>
            <a:endParaRPr lang="en-GB" sz="1600"/>
          </a:p>
          <a:p>
            <a:pPr>
              <a:lnSpc>
                <a:spcPct val="95000"/>
              </a:lnSpc>
            </a:pPr>
            <a:r>
              <a:rPr lang="en-GB" sz="1600" b="1">
                <a:ea typeface="+mn-lt"/>
                <a:cs typeface="+mn-lt"/>
              </a:rPr>
              <a:t>First Fit: </a:t>
            </a:r>
            <a:r>
              <a:rPr lang="en-GB" sz="1600">
                <a:ea typeface="+mn-lt"/>
                <a:cs typeface="+mn-lt"/>
              </a:rPr>
              <a:t/>
            </a:r>
            <a:br>
              <a:rPr lang="en-GB" sz="1600">
                <a:ea typeface="+mn-lt"/>
                <a:cs typeface="+mn-lt"/>
              </a:rPr>
            </a:br>
            <a:r>
              <a:rPr lang="en-GB" sz="1600">
                <a:ea typeface="+mn-lt"/>
                <a:cs typeface="+mn-lt"/>
              </a:rPr>
              <a:t>300K request is allocated from 350K block, 50K is left out. </a:t>
            </a:r>
            <a:br>
              <a:rPr lang="en-GB" sz="1600">
                <a:ea typeface="+mn-lt"/>
                <a:cs typeface="+mn-lt"/>
              </a:rPr>
            </a:br>
            <a:r>
              <a:rPr lang="en-GB" sz="1600">
                <a:ea typeface="+mn-lt"/>
                <a:cs typeface="+mn-lt"/>
              </a:rPr>
              <a:t>25K is be allocated from the 150K block, 125K is left out. </a:t>
            </a:r>
            <a:br>
              <a:rPr lang="en-GB" sz="1600">
                <a:ea typeface="+mn-lt"/>
                <a:cs typeface="+mn-lt"/>
              </a:rPr>
            </a:br>
            <a:r>
              <a:rPr lang="en-GB" sz="1600">
                <a:ea typeface="+mn-lt"/>
                <a:cs typeface="+mn-lt"/>
              </a:rPr>
              <a:t>Then 125K and 50K are allocated to the remaining left out partitions. </a:t>
            </a:r>
            <a:br>
              <a:rPr lang="en-GB" sz="1600">
                <a:ea typeface="+mn-lt"/>
                <a:cs typeface="+mn-lt"/>
              </a:rPr>
            </a:br>
            <a:r>
              <a:rPr lang="en-GB" sz="1600">
                <a:ea typeface="+mn-lt"/>
                <a:cs typeface="+mn-lt"/>
              </a:rPr>
              <a:t>So, the first fit can handle requests. </a:t>
            </a:r>
            <a:endParaRPr lang="en-GB" sz="1600"/>
          </a:p>
          <a:p>
            <a:pPr>
              <a:lnSpc>
                <a:spcPct val="95000"/>
              </a:lnSpc>
            </a:pPr>
            <a:r>
              <a:rPr lang="en-GB" sz="1600" b="1">
                <a:solidFill>
                  <a:srgbClr val="38D14F"/>
                </a:solidFill>
                <a:ea typeface="+mn-lt"/>
                <a:cs typeface="+mn-lt"/>
              </a:rPr>
              <a:t>So option B is the correct choice.</a:t>
            </a:r>
            <a:endParaRPr lang="en-GB" sz="1600" b="1">
              <a:solidFill>
                <a:srgbClr val="38D14F"/>
              </a:solidFill>
            </a:endParaRPr>
          </a:p>
          <a:p>
            <a:pPr>
              <a:lnSpc>
                <a:spcPct val="95000"/>
              </a:lnSpc>
            </a:pPr>
            <a:endParaRPr lang="en-GB" sz="1600"/>
          </a:p>
        </p:txBody>
      </p:sp>
    </p:spTree>
    <p:extLst>
      <p:ext uri="{BB962C8B-B14F-4D97-AF65-F5344CB8AC3E}">
        <p14:creationId xmlns:p14="http://schemas.microsoft.com/office/powerpoint/2010/main" val="3236136063"/>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47F450A-1CA4-44BD-AACC-2777616F3FF4}"/>
              </a:ext>
            </a:extLst>
          </p:cNvPr>
          <p:cNvSpPr>
            <a:spLocks noGrp="1"/>
          </p:cNvSpPr>
          <p:nvPr>
            <p:ph type="title"/>
          </p:nvPr>
        </p:nvSpPr>
        <p:spPr>
          <a:xfrm>
            <a:off x="762000" y="1517903"/>
            <a:ext cx="10668000" cy="1345115"/>
          </a:xfrm>
        </p:spPr>
        <p:txBody>
          <a:bodyPr>
            <a:normAutofit/>
          </a:bodyPr>
          <a:lstStyle>
            <a:defPPr/>
          </a:lstStyle>
          <a:p>
            <a:r>
              <a:rPr lang="en-GB">
                <a:cs typeface="Aharoni"/>
              </a:rPr>
              <a:t>Assignment: </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F6AABF-5175-4560-8EC0-A0C22B75C7D9}"/>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b="1"/>
              <a:t>What is memory allocation? Explain the difference between Contiguous and Non-contiguous  Memory Allocation.</a:t>
            </a:r>
          </a:p>
          <a:p>
            <a:r>
              <a:rPr lang="en-GB" b="1"/>
              <a:t>Ans:  </a:t>
            </a:r>
            <a:r>
              <a:rPr lang="en-GB">
                <a:ea typeface="+mn-lt"/>
                <a:cs typeface="+mn-lt"/>
              </a:rPr>
              <a:t>https://www.includehelp.com/operating-systems/contiguous-and-non-contiguous-memory-allocation.aspx</a:t>
            </a:r>
          </a:p>
        </p:txBody>
      </p:sp>
    </p:spTree>
    <p:extLst>
      <p:ext uri="{BB962C8B-B14F-4D97-AF65-F5344CB8AC3E}">
        <p14:creationId xmlns:p14="http://schemas.microsoft.com/office/powerpoint/2010/main" val="2812464737"/>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8" name="Rectangle 2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EDC033-8DAA-4024-87F5-57430053AE8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4" name="Freeform: Shape 23">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584A691-C497-4066-927B-46560195E11F}"/>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26" name="Rectangle 25">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5142CA2-DBFB-4161-ABDF-E87C86881F99}"/>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2" y="757238"/>
            <a:ext cx="12192002" cy="6100762"/>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Char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71E4344-48C1-44AE-B5C1-FF87DD3D6E23}"/>
              </a:ext>
            </a:extLst>
          </p:cNvPr>
          <p:cNvPicPr>
            <a:picLocks noGrp="1" noChangeAspect="1"/>
          </p:cNvPicPr>
          <p:nvPr>
            <p:ph idx="1"/>
          </p:nvPr>
        </p:nvPicPr>
        <p:blipFill>
          <a:blip r:embed="rId2"/>
          <a:stretch>
            <a:fillRect/>
          </a:stretch>
        </p:blipFill>
        <p:spPr>
          <a:xfrm>
            <a:off x="1547268" y="970236"/>
            <a:ext cx="8966606" cy="5676015"/>
          </a:xfrm>
          <a:prstGeom prst="rect">
            <a:avLst/>
          </a:prstGeom>
        </p:spPr>
      </p:pic>
    </p:spTree>
    <p:extLst>
      <p:ext uri="{BB962C8B-B14F-4D97-AF65-F5344CB8AC3E}">
        <p14:creationId xmlns:p14="http://schemas.microsoft.com/office/powerpoint/2010/main" val="14653011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8BE0FDA-97DA-4946-B95E-8C0BE212B487}"/>
              </a:ext>
            </a:extLst>
          </p:cNvPr>
          <p:cNvSpPr>
            <a:spLocks noGrp="1"/>
          </p:cNvSpPr>
          <p:nvPr>
            <p:ph type="title"/>
          </p:nvPr>
        </p:nvSpPr>
        <p:spPr/>
        <p:txBody>
          <a:bodyPr/>
          <a:lstStyle>
            <a:defPPr/>
          </a:lstStyle>
          <a:p>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D80946D-7779-4630-8804-47E4744E9C7C}"/>
              </a:ext>
            </a:extLst>
          </p:cNvPr>
          <p:cNvPicPr>
            <a:picLocks noGrp="1" noChangeAspect="1"/>
          </p:cNvPicPr>
          <p:nvPr>
            <p:ph idx="1"/>
          </p:nvPr>
        </p:nvPicPr>
        <p:blipFill>
          <a:blip r:embed="rId2"/>
          <a:stretch>
            <a:fillRect/>
          </a:stretch>
        </p:blipFill>
        <p:spPr>
          <a:xfrm>
            <a:off x="744763" y="96329"/>
            <a:ext cx="10704658" cy="6879738"/>
          </a:xfrm>
        </p:spPr>
      </p:pic>
    </p:spTree>
    <p:extLst>
      <p:ext uri="{BB962C8B-B14F-4D97-AF65-F5344CB8AC3E}">
        <p14:creationId xmlns:p14="http://schemas.microsoft.com/office/powerpoint/2010/main" val="699802494"/>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E85231A-EFC9-4D7C-9FBE-2E94A3C6C8A0}"/>
              </a:ext>
            </a:extLst>
          </p:cNvPr>
          <p:cNvPicPr>
            <a:picLocks noGrp="1" noChangeAspect="1"/>
          </p:cNvPicPr>
          <p:nvPr>
            <p:ph idx="1"/>
          </p:nvPr>
        </p:nvPicPr>
        <p:blipFill>
          <a:blip r:embed="rId2"/>
          <a:stretch>
            <a:fillRect/>
          </a:stretch>
        </p:blipFill>
        <p:spPr>
          <a:xfrm>
            <a:off x="1042936" y="198235"/>
            <a:ext cx="10106128" cy="6418396"/>
          </a:xfrm>
          <a:prstGeom prst="rect">
            <a:avLst/>
          </a:prstGeom>
        </p:spPr>
      </p:pic>
    </p:spTree>
    <p:extLst>
      <p:ext uri="{BB962C8B-B14F-4D97-AF65-F5344CB8AC3E}">
        <p14:creationId xmlns:p14="http://schemas.microsoft.com/office/powerpoint/2010/main" val="47336049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EDC033-8DAA-4024-87F5-57430053AE8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3" name="Freeform: Shap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584A691-C497-4066-927B-46560195E11F}"/>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5" name="Rectangle 1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19A6F3B-F0D9-4CB0-B8A1-B84B57852C61}"/>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6096001" y="0"/>
            <a:ext cx="6095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A picture containing text, person, screenshot, documen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45D418B-43EA-4C7C-986F-B872E9C88256}"/>
              </a:ext>
            </a:extLst>
          </p:cNvPr>
          <p:cNvPicPr>
            <a:picLocks noGrp="1" noChangeAspect="1"/>
          </p:cNvPicPr>
          <p:nvPr>
            <p:ph idx="1"/>
          </p:nvPr>
        </p:nvPicPr>
        <p:blipFill>
          <a:blip r:embed="rId2"/>
          <a:stretch>
            <a:fillRect/>
          </a:stretch>
        </p:blipFill>
        <p:spPr>
          <a:xfrm>
            <a:off x="1384769" y="901500"/>
            <a:ext cx="8468578" cy="5529090"/>
          </a:xfrm>
          <a:prstGeom prst="rect">
            <a:avLst/>
          </a:prstGeom>
        </p:spPr>
      </p:pic>
    </p:spTree>
    <p:extLst>
      <p:ext uri="{BB962C8B-B14F-4D97-AF65-F5344CB8AC3E}">
        <p14:creationId xmlns:p14="http://schemas.microsoft.com/office/powerpoint/2010/main" val="590995661"/>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79FBAC1-82DC-462C-B884-7A4B7AB2D933}"/>
              </a:ext>
            </a:extLst>
          </p:cNvPr>
          <p:cNvPicPr>
            <a:picLocks noGrp="1" noChangeAspect="1"/>
          </p:cNvPicPr>
          <p:nvPr>
            <p:ph idx="1"/>
          </p:nvPr>
        </p:nvPicPr>
        <p:blipFill>
          <a:blip r:embed="rId2"/>
          <a:stretch>
            <a:fillRect/>
          </a:stretch>
        </p:blipFill>
        <p:spPr>
          <a:xfrm>
            <a:off x="1718872" y="758952"/>
            <a:ext cx="8754255" cy="5340096"/>
          </a:xfrm>
          <a:prstGeom prst="rect">
            <a:avLst/>
          </a:prstGeom>
        </p:spPr>
      </p:pic>
    </p:spTree>
    <p:extLst>
      <p:ext uri="{BB962C8B-B14F-4D97-AF65-F5344CB8AC3E}">
        <p14:creationId xmlns:p14="http://schemas.microsoft.com/office/powerpoint/2010/main" val="1341171857"/>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21D5498-7188-418C-85A9-2E431468059F}"/>
              </a:ext>
            </a:extLst>
          </p:cNvPr>
          <p:cNvPicPr>
            <a:picLocks noGrp="1" noChangeAspect="1"/>
          </p:cNvPicPr>
          <p:nvPr>
            <p:ph idx="1"/>
          </p:nvPr>
        </p:nvPicPr>
        <p:blipFill>
          <a:blip r:embed="rId2"/>
          <a:stretch>
            <a:fillRect/>
          </a:stretch>
        </p:blipFill>
        <p:spPr>
          <a:xfrm>
            <a:off x="1287468" y="270122"/>
            <a:ext cx="9847101" cy="6490284"/>
          </a:xfrm>
          <a:prstGeom prst="rect">
            <a:avLst/>
          </a:prstGeom>
        </p:spPr>
      </p:pic>
    </p:spTree>
    <p:extLst>
      <p:ext uri="{BB962C8B-B14F-4D97-AF65-F5344CB8AC3E}">
        <p14:creationId xmlns:p14="http://schemas.microsoft.com/office/powerpoint/2010/main" val="95819499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00A0025-5E22-42AD-953E-5D106E3814CF}"/>
              </a:ext>
            </a:extLst>
          </p:cNvPr>
          <p:cNvPicPr>
            <a:picLocks noGrp="1" noChangeAspect="1"/>
          </p:cNvPicPr>
          <p:nvPr>
            <p:ph idx="1"/>
          </p:nvPr>
        </p:nvPicPr>
        <p:blipFill>
          <a:blip r:embed="rId2"/>
          <a:stretch>
            <a:fillRect/>
          </a:stretch>
        </p:blipFill>
        <p:spPr>
          <a:xfrm>
            <a:off x="795086" y="255745"/>
            <a:ext cx="10443677" cy="6346511"/>
          </a:xfrm>
          <a:prstGeom prst="rect">
            <a:avLst/>
          </a:prstGeom>
        </p:spPr>
      </p:pic>
    </p:spTree>
    <p:extLst>
      <p:ext uri="{BB962C8B-B14F-4D97-AF65-F5344CB8AC3E}">
        <p14:creationId xmlns:p14="http://schemas.microsoft.com/office/powerpoint/2010/main" val="77960919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49044" y="762888"/>
            <a:ext cx="543433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15">
                <a:solidFill>
                  <a:srgbClr val="1F1348"/>
                </a:solidFill>
                <a:latin typeface="Arial" pitchFamily="34" charset="0"/>
                <a:cs typeface="Arial" pitchFamily="34" charset="0"/>
              </a:rPr>
              <a:t> </a:t>
            </a:r>
            <a:r>
              <a:rPr sz="4400" spc="175">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sp>
        <p:nvSpPr>
          <p:cNvPr id="6" name="object 6"/>
          <p:cNvSpPr txBox="1"/>
          <p:nvPr/>
        </p:nvSpPr>
        <p:spPr>
          <a:xfrm>
            <a:off x="502919" y="1931035"/>
            <a:ext cx="4750435" cy="39243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400" spc="290">
                <a:solidFill>
                  <a:srgbClr val="7061FD"/>
                </a:solidFill>
                <a:latin typeface="Calibri"/>
                <a:cs typeface="Calibri"/>
              </a:rPr>
              <a:t>+</a:t>
            </a:r>
            <a:r>
              <a:rPr sz="2400" b="1" spc="290">
                <a:solidFill>
                  <a:srgbClr val="1F1348"/>
                </a:solidFill>
                <a:latin typeface="Calibri"/>
                <a:cs typeface="Calibri"/>
              </a:rPr>
              <a:t>Denying</a:t>
            </a:r>
            <a:r>
              <a:rPr sz="2400" b="1" spc="40">
                <a:solidFill>
                  <a:srgbClr val="1F1348"/>
                </a:solidFill>
                <a:latin typeface="Calibri"/>
                <a:cs typeface="Calibri"/>
              </a:rPr>
              <a:t> </a:t>
            </a:r>
            <a:r>
              <a:rPr sz="2400" b="1" spc="165">
                <a:solidFill>
                  <a:srgbClr val="1F1348"/>
                </a:solidFill>
                <a:latin typeface="Calibri"/>
                <a:cs typeface="Calibri"/>
              </a:rPr>
              <a:t>the</a:t>
            </a:r>
            <a:r>
              <a:rPr sz="2400" b="1" spc="-40">
                <a:solidFill>
                  <a:srgbClr val="1F1348"/>
                </a:solidFill>
                <a:latin typeface="Calibri"/>
                <a:cs typeface="Calibri"/>
              </a:rPr>
              <a:t> </a:t>
            </a:r>
            <a:r>
              <a:rPr sz="2400" b="1" spc="175">
                <a:solidFill>
                  <a:srgbClr val="1F1348"/>
                </a:solidFill>
                <a:latin typeface="Calibri"/>
                <a:cs typeface="Calibri"/>
              </a:rPr>
              <a:t>mutual</a:t>
            </a:r>
            <a:r>
              <a:rPr sz="2400" b="1" spc="5">
                <a:solidFill>
                  <a:srgbClr val="1F1348"/>
                </a:solidFill>
                <a:latin typeface="Calibri"/>
                <a:cs typeface="Calibri"/>
              </a:rPr>
              <a:t> </a:t>
            </a:r>
            <a:r>
              <a:rPr sz="2400" b="1" spc="175">
                <a:solidFill>
                  <a:srgbClr val="1F1348"/>
                </a:solidFill>
                <a:latin typeface="Calibri"/>
                <a:cs typeface="Calibri"/>
              </a:rPr>
              <a:t>exclusion:</a:t>
            </a:r>
            <a:endParaRPr sz="2400">
              <a:latin typeface="Calibri"/>
              <a:cs typeface="Calibri"/>
            </a:endParaRPr>
          </a:p>
        </p:txBody>
      </p:sp>
      <p:sp>
        <p:nvSpPr>
          <p:cNvPr id="7" name="object 7"/>
          <p:cNvSpPr txBox="1"/>
          <p:nvPr/>
        </p:nvSpPr>
        <p:spPr>
          <a:xfrm>
            <a:off x="502919" y="2422179"/>
            <a:ext cx="2322830" cy="826135"/>
          </a:xfrm>
          <a:prstGeom prst="rect">
            <a:avLst/>
          </a:prstGeom>
        </p:spPr>
        <p:txBody>
          <a:bodyPr vert="horz" wrap="square" lIns="0" tIns="469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70"/>
              </a:spcBef>
            </a:pPr>
            <a:r>
              <a:rPr sz="2400" spc="120">
                <a:solidFill>
                  <a:srgbClr val="7061FD"/>
                </a:solidFill>
                <a:latin typeface="Calibri"/>
                <a:cs typeface="Calibri"/>
              </a:rPr>
              <a:t>+</a:t>
            </a:r>
            <a:r>
              <a:rPr sz="2400" spc="120">
                <a:solidFill>
                  <a:srgbClr val="1F1348"/>
                </a:solidFill>
                <a:latin typeface="Calibri"/>
                <a:cs typeface="Calibri"/>
              </a:rPr>
              <a:t>Theoretically,</a:t>
            </a:r>
            <a:endParaRPr sz="2400">
              <a:latin typeface="Calibri"/>
              <a:cs typeface="Calibri"/>
            </a:endParaRPr>
          </a:p>
          <a:p>
            <a:pPr marL="241300">
              <a:lnSpc>
                <a:spcPct val="100000"/>
              </a:lnSpc>
              <a:spcBef>
                <a:spcPts val="270"/>
              </a:spcBef>
              <a:tabLst>
                <a:tab pos="1089660" algn="l"/>
              </a:tabLst>
            </a:pPr>
            <a:r>
              <a:rPr sz="2400" spc="155">
                <a:solidFill>
                  <a:srgbClr val="1F1348"/>
                </a:solidFill>
                <a:latin typeface="Calibri"/>
                <a:cs typeface="Calibri"/>
              </a:rPr>
              <a:t>b</a:t>
            </a:r>
            <a:r>
              <a:rPr sz="2400" spc="165">
                <a:solidFill>
                  <a:srgbClr val="1F1348"/>
                </a:solidFill>
                <a:latin typeface="Calibri"/>
                <a:cs typeface="Calibri"/>
              </a:rPr>
              <a:t>y</a:t>
            </a:r>
            <a:r>
              <a:rPr sz="2400">
                <a:solidFill>
                  <a:srgbClr val="1F1348"/>
                </a:solidFill>
                <a:latin typeface="Calibri"/>
                <a:cs typeface="Calibri"/>
              </a:rPr>
              <a:t>	</a:t>
            </a:r>
            <a:r>
              <a:rPr sz="2400" b="1" spc="285">
                <a:solidFill>
                  <a:srgbClr val="1F1348"/>
                </a:solidFill>
                <a:latin typeface="Calibri"/>
                <a:cs typeface="Calibri"/>
              </a:rPr>
              <a:t>d</a:t>
            </a:r>
            <a:r>
              <a:rPr sz="2400" b="1" spc="215">
                <a:solidFill>
                  <a:srgbClr val="1F1348"/>
                </a:solidFill>
                <a:latin typeface="Calibri"/>
                <a:cs typeface="Calibri"/>
              </a:rPr>
              <a:t>e</a:t>
            </a:r>
            <a:r>
              <a:rPr sz="2400" b="1" spc="204">
                <a:solidFill>
                  <a:srgbClr val="1F1348"/>
                </a:solidFill>
                <a:latin typeface="Calibri"/>
                <a:cs typeface="Calibri"/>
              </a:rPr>
              <a:t>n</a:t>
            </a:r>
            <a:r>
              <a:rPr sz="2400" b="1" spc="210">
                <a:solidFill>
                  <a:srgbClr val="1F1348"/>
                </a:solidFill>
                <a:latin typeface="Calibri"/>
                <a:cs typeface="Calibri"/>
              </a:rPr>
              <a:t>y</a:t>
            </a:r>
            <a:r>
              <a:rPr sz="2400" b="1" spc="80">
                <a:solidFill>
                  <a:srgbClr val="1F1348"/>
                </a:solidFill>
                <a:latin typeface="Calibri"/>
                <a:cs typeface="Calibri"/>
              </a:rPr>
              <a:t>i</a:t>
            </a:r>
            <a:r>
              <a:rPr sz="2400" b="1" spc="204">
                <a:solidFill>
                  <a:srgbClr val="1F1348"/>
                </a:solidFill>
                <a:latin typeface="Calibri"/>
                <a:cs typeface="Calibri"/>
              </a:rPr>
              <a:t>n</a:t>
            </a:r>
            <a:r>
              <a:rPr sz="2400" b="1" spc="445">
                <a:solidFill>
                  <a:srgbClr val="1F1348"/>
                </a:solidFill>
                <a:latin typeface="Calibri"/>
                <a:cs typeface="Calibri"/>
              </a:rPr>
              <a:t>g</a:t>
            </a:r>
            <a:endParaRPr sz="2400">
              <a:latin typeface="Calibri"/>
              <a:cs typeface="Calibri"/>
            </a:endParaRPr>
          </a:p>
        </p:txBody>
      </p:sp>
      <p:sp>
        <p:nvSpPr>
          <p:cNvPr id="8" name="object 8"/>
          <p:cNvSpPr txBox="1"/>
          <p:nvPr/>
        </p:nvSpPr>
        <p:spPr>
          <a:xfrm>
            <a:off x="2828925" y="2422179"/>
            <a:ext cx="2703830" cy="826135"/>
          </a:xfrm>
          <a:prstGeom prst="rect">
            <a:avLst/>
          </a:prstGeom>
        </p:spPr>
        <p:txBody>
          <a:bodyPr vert="horz" wrap="square" lIns="0" tIns="469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70"/>
              </a:spcBef>
              <a:tabLst>
                <a:tab pos="1565910" algn="l"/>
                <a:tab pos="2328545" algn="l"/>
              </a:tabLst>
            </a:pPr>
            <a:r>
              <a:rPr sz="2400" spc="235">
                <a:solidFill>
                  <a:srgbClr val="1F1348"/>
                </a:solidFill>
                <a:latin typeface="Calibri"/>
                <a:cs typeface="Calibri"/>
              </a:rPr>
              <a:t>d</a:t>
            </a:r>
            <a:r>
              <a:rPr sz="2400" spc="150">
                <a:solidFill>
                  <a:srgbClr val="1F1348"/>
                </a:solidFill>
                <a:latin typeface="Calibri"/>
                <a:cs typeface="Calibri"/>
              </a:rPr>
              <a:t>e</a:t>
            </a:r>
            <a:r>
              <a:rPr sz="2400" spc="120">
                <a:solidFill>
                  <a:srgbClr val="1F1348"/>
                </a:solidFill>
                <a:latin typeface="Calibri"/>
                <a:cs typeface="Calibri"/>
              </a:rPr>
              <a:t>a</a:t>
            </a:r>
            <a:r>
              <a:rPr sz="2400" spc="235">
                <a:solidFill>
                  <a:srgbClr val="1F1348"/>
                </a:solidFill>
                <a:latin typeface="Calibri"/>
                <a:cs typeface="Calibri"/>
              </a:rPr>
              <a:t>d</a:t>
            </a:r>
            <a:r>
              <a:rPr sz="2400" spc="75">
                <a:solidFill>
                  <a:srgbClr val="1F1348"/>
                </a:solidFill>
                <a:latin typeface="Calibri"/>
                <a:cs typeface="Calibri"/>
              </a:rPr>
              <a:t>l</a:t>
            </a:r>
            <a:r>
              <a:rPr sz="2400" spc="195">
                <a:solidFill>
                  <a:srgbClr val="1F1348"/>
                </a:solidFill>
                <a:latin typeface="Calibri"/>
                <a:cs typeface="Calibri"/>
              </a:rPr>
              <a:t>o</a:t>
            </a:r>
            <a:r>
              <a:rPr sz="2400" spc="160">
                <a:solidFill>
                  <a:srgbClr val="1F1348"/>
                </a:solidFill>
                <a:latin typeface="Calibri"/>
                <a:cs typeface="Calibri"/>
              </a:rPr>
              <a:t>ck</a:t>
            </a:r>
            <a:r>
              <a:rPr sz="2400">
                <a:solidFill>
                  <a:srgbClr val="1F1348"/>
                </a:solidFill>
                <a:latin typeface="Calibri"/>
                <a:cs typeface="Calibri"/>
              </a:rPr>
              <a:t>	</a:t>
            </a:r>
            <a:r>
              <a:rPr sz="2400" spc="150">
                <a:solidFill>
                  <a:srgbClr val="1F1348"/>
                </a:solidFill>
                <a:latin typeface="Calibri"/>
                <a:cs typeface="Calibri"/>
              </a:rPr>
              <a:t>can</a:t>
            </a:r>
            <a:r>
              <a:rPr sz="2400">
                <a:solidFill>
                  <a:srgbClr val="1F1348"/>
                </a:solidFill>
                <a:latin typeface="Calibri"/>
                <a:cs typeface="Calibri"/>
              </a:rPr>
              <a:t>	</a:t>
            </a:r>
            <a:r>
              <a:rPr sz="2400" spc="190">
                <a:solidFill>
                  <a:srgbClr val="1F1348"/>
                </a:solidFill>
                <a:latin typeface="Calibri"/>
                <a:cs typeface="Calibri"/>
              </a:rPr>
              <a:t>be</a:t>
            </a:r>
            <a:endParaRPr sz="2400">
              <a:latin typeface="Calibri"/>
              <a:cs typeface="Calibri"/>
            </a:endParaRPr>
          </a:p>
          <a:p>
            <a:pPr marL="488950">
              <a:lnSpc>
                <a:spcPct val="100000"/>
              </a:lnSpc>
              <a:spcBef>
                <a:spcPts val="270"/>
              </a:spcBef>
              <a:tabLst>
                <a:tab pos="1480185" algn="l"/>
              </a:tabLst>
            </a:pPr>
            <a:r>
              <a:rPr sz="2400" b="1" spc="165">
                <a:solidFill>
                  <a:srgbClr val="1F1348"/>
                </a:solidFill>
                <a:latin typeface="Calibri"/>
                <a:cs typeface="Calibri"/>
              </a:rPr>
              <a:t>the	mutual</a:t>
            </a:r>
            <a:endParaRPr sz="2400">
              <a:latin typeface="Calibri"/>
              <a:cs typeface="Calibri"/>
            </a:endParaRPr>
          </a:p>
        </p:txBody>
      </p:sp>
      <p:sp>
        <p:nvSpPr>
          <p:cNvPr id="9" name="object 9"/>
          <p:cNvSpPr txBox="1"/>
          <p:nvPr/>
        </p:nvSpPr>
        <p:spPr>
          <a:xfrm>
            <a:off x="5774309" y="2422179"/>
            <a:ext cx="1471295" cy="826135"/>
          </a:xfrm>
          <a:prstGeom prst="rect">
            <a:avLst/>
          </a:prstGeom>
        </p:spPr>
        <p:txBody>
          <a:bodyPr vert="horz" wrap="square" lIns="0" tIns="469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70"/>
              </a:spcBef>
            </a:pPr>
            <a:r>
              <a:rPr sz="2400" spc="135">
                <a:solidFill>
                  <a:srgbClr val="1F1348"/>
                </a:solidFill>
                <a:latin typeface="Calibri"/>
                <a:cs typeface="Calibri"/>
              </a:rPr>
              <a:t>prevented</a:t>
            </a:r>
            <a:endParaRPr sz="2400">
              <a:latin typeface="Calibri"/>
              <a:cs typeface="Calibri"/>
            </a:endParaRPr>
          </a:p>
          <a:p>
            <a:pPr marL="79375">
              <a:lnSpc>
                <a:spcPct val="100000"/>
              </a:lnSpc>
              <a:spcBef>
                <a:spcPts val="270"/>
              </a:spcBef>
            </a:pPr>
            <a:r>
              <a:rPr sz="2400" b="1" spc="165">
                <a:solidFill>
                  <a:srgbClr val="1F1348"/>
                </a:solidFill>
                <a:latin typeface="Calibri"/>
                <a:cs typeface="Calibri"/>
              </a:rPr>
              <a:t>exclusion</a:t>
            </a:r>
            <a:endParaRPr sz="2400">
              <a:latin typeface="Calibri"/>
              <a:cs typeface="Calibri"/>
            </a:endParaRPr>
          </a:p>
        </p:txBody>
      </p:sp>
      <p:sp>
        <p:nvSpPr>
          <p:cNvPr id="10" name="object 10"/>
          <p:cNvSpPr txBox="1"/>
          <p:nvPr/>
        </p:nvSpPr>
        <p:spPr>
          <a:xfrm>
            <a:off x="731837" y="3266757"/>
            <a:ext cx="6513195" cy="39179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2138045" algn="l"/>
                <a:tab pos="2842895" algn="l"/>
                <a:tab pos="3205480" algn="l"/>
                <a:tab pos="4321175" algn="l"/>
                <a:tab pos="4940300" algn="l"/>
                <a:tab pos="6246495" algn="l"/>
              </a:tabLst>
            </a:pPr>
            <a:r>
              <a:rPr sz="2400" b="1" spc="225">
                <a:solidFill>
                  <a:srgbClr val="1F1348"/>
                </a:solidFill>
                <a:latin typeface="Calibri"/>
                <a:cs typeface="Calibri"/>
              </a:rPr>
              <a:t>p</a:t>
            </a:r>
            <a:r>
              <a:rPr sz="2400" b="1" spc="95">
                <a:solidFill>
                  <a:srgbClr val="1F1348"/>
                </a:solidFill>
                <a:latin typeface="Calibri"/>
                <a:cs typeface="Calibri"/>
              </a:rPr>
              <a:t>r</a:t>
            </a:r>
            <a:r>
              <a:rPr sz="2400" b="1" spc="225">
                <a:solidFill>
                  <a:srgbClr val="1F1348"/>
                </a:solidFill>
                <a:latin typeface="Calibri"/>
                <a:cs typeface="Calibri"/>
              </a:rPr>
              <a:t>e</a:t>
            </a:r>
            <a:r>
              <a:rPr sz="2400" b="1" spc="175">
                <a:solidFill>
                  <a:srgbClr val="1F1348"/>
                </a:solidFill>
                <a:latin typeface="Calibri"/>
                <a:cs typeface="Calibri"/>
              </a:rPr>
              <a:t>c</a:t>
            </a:r>
            <a:r>
              <a:rPr sz="2400" b="1" spc="204">
                <a:solidFill>
                  <a:srgbClr val="1F1348"/>
                </a:solidFill>
                <a:latin typeface="Calibri"/>
                <a:cs typeface="Calibri"/>
              </a:rPr>
              <a:t>on</a:t>
            </a:r>
            <a:r>
              <a:rPr sz="2400" b="1" spc="275">
                <a:solidFill>
                  <a:srgbClr val="1F1348"/>
                </a:solidFill>
                <a:latin typeface="Calibri"/>
                <a:cs typeface="Calibri"/>
              </a:rPr>
              <a:t>d</a:t>
            </a:r>
            <a:r>
              <a:rPr sz="2400" b="1" spc="85">
                <a:solidFill>
                  <a:srgbClr val="1F1348"/>
                </a:solidFill>
                <a:latin typeface="Calibri"/>
                <a:cs typeface="Calibri"/>
              </a:rPr>
              <a:t>i</a:t>
            </a:r>
            <a:r>
              <a:rPr sz="2400" b="1" spc="100">
                <a:solidFill>
                  <a:srgbClr val="1F1348"/>
                </a:solidFill>
                <a:latin typeface="Calibri"/>
                <a:cs typeface="Calibri"/>
              </a:rPr>
              <a:t>t</a:t>
            </a:r>
            <a:r>
              <a:rPr sz="2400" b="1" spc="45">
                <a:solidFill>
                  <a:srgbClr val="1F1348"/>
                </a:solidFill>
                <a:latin typeface="Calibri"/>
                <a:cs typeface="Calibri"/>
              </a:rPr>
              <a:t>i</a:t>
            </a:r>
            <a:r>
              <a:rPr sz="2400" b="1" spc="204">
                <a:solidFill>
                  <a:srgbClr val="1F1348"/>
                </a:solidFill>
                <a:latin typeface="Calibri"/>
                <a:cs typeface="Calibri"/>
              </a:rPr>
              <a:t>o</a:t>
            </a:r>
            <a:r>
              <a:rPr sz="2400" b="1" spc="220">
                <a:solidFill>
                  <a:srgbClr val="1F1348"/>
                </a:solidFill>
                <a:latin typeface="Calibri"/>
                <a:cs typeface="Calibri"/>
              </a:rPr>
              <a:t>n</a:t>
            </a:r>
            <a:r>
              <a:rPr sz="2400" spc="15">
                <a:solidFill>
                  <a:srgbClr val="1F1348"/>
                </a:solidFill>
                <a:latin typeface="Calibri"/>
                <a:cs typeface="Calibri"/>
              </a:rPr>
              <a:t>.</a:t>
            </a:r>
            <a:r>
              <a:rPr sz="2400">
                <a:solidFill>
                  <a:srgbClr val="1F1348"/>
                </a:solidFill>
                <a:latin typeface="Calibri"/>
                <a:cs typeface="Calibri"/>
              </a:rPr>
              <a:t>	</a:t>
            </a:r>
            <a:r>
              <a:rPr sz="2400" spc="100">
                <a:solidFill>
                  <a:srgbClr val="1F1348"/>
                </a:solidFill>
                <a:latin typeface="Calibri"/>
                <a:cs typeface="Calibri"/>
              </a:rPr>
              <a:t>T</a:t>
            </a:r>
            <a:r>
              <a:rPr sz="2400" spc="155">
                <a:solidFill>
                  <a:srgbClr val="1F1348"/>
                </a:solidFill>
                <a:latin typeface="Calibri"/>
                <a:cs typeface="Calibri"/>
              </a:rPr>
              <a:t>h</a:t>
            </a:r>
            <a:r>
              <a:rPr sz="2400" spc="85">
                <a:solidFill>
                  <a:srgbClr val="1F1348"/>
                </a:solidFill>
                <a:latin typeface="Calibri"/>
                <a:cs typeface="Calibri"/>
              </a:rPr>
              <a:t>is</a:t>
            </a:r>
            <a:r>
              <a:rPr sz="2400">
                <a:solidFill>
                  <a:srgbClr val="1F1348"/>
                </a:solidFill>
                <a:latin typeface="Calibri"/>
                <a:cs typeface="Calibri"/>
              </a:rPr>
              <a:t>	</a:t>
            </a:r>
            <a:r>
              <a:rPr sz="2400" spc="85">
                <a:solidFill>
                  <a:srgbClr val="1F1348"/>
                </a:solidFill>
                <a:latin typeface="Calibri"/>
                <a:cs typeface="Calibri"/>
              </a:rPr>
              <a:t>is</a:t>
            </a:r>
            <a:r>
              <a:rPr sz="2400">
                <a:solidFill>
                  <a:srgbClr val="1F1348"/>
                </a:solidFill>
                <a:latin typeface="Calibri"/>
                <a:cs typeface="Calibri"/>
              </a:rPr>
              <a:t>	</a:t>
            </a:r>
            <a:r>
              <a:rPr sz="2400" spc="160">
                <a:solidFill>
                  <a:srgbClr val="1F1348"/>
                </a:solidFill>
                <a:latin typeface="Calibri"/>
                <a:cs typeface="Calibri"/>
              </a:rPr>
              <a:t>u</a:t>
            </a:r>
            <a:r>
              <a:rPr sz="2400" spc="110">
                <a:solidFill>
                  <a:srgbClr val="1F1348"/>
                </a:solidFill>
                <a:latin typeface="Calibri"/>
                <a:cs typeface="Calibri"/>
              </a:rPr>
              <a:t>s</a:t>
            </a:r>
            <a:r>
              <a:rPr sz="2400" spc="160">
                <a:solidFill>
                  <a:srgbClr val="1F1348"/>
                </a:solidFill>
                <a:latin typeface="Calibri"/>
                <a:cs typeface="Calibri"/>
              </a:rPr>
              <a:t>u</a:t>
            </a:r>
            <a:r>
              <a:rPr sz="2400" spc="120">
                <a:solidFill>
                  <a:srgbClr val="1F1348"/>
                </a:solidFill>
                <a:latin typeface="Calibri"/>
                <a:cs typeface="Calibri"/>
              </a:rPr>
              <a:t>a</a:t>
            </a:r>
            <a:r>
              <a:rPr sz="2400" spc="45">
                <a:solidFill>
                  <a:srgbClr val="1F1348"/>
                </a:solidFill>
                <a:latin typeface="Calibri"/>
                <a:cs typeface="Calibri"/>
              </a:rPr>
              <a:t>l</a:t>
            </a:r>
            <a:r>
              <a:rPr sz="2400" spc="70">
                <a:solidFill>
                  <a:srgbClr val="1F1348"/>
                </a:solidFill>
                <a:latin typeface="Calibri"/>
                <a:cs typeface="Calibri"/>
              </a:rPr>
              <a:t>ly</a:t>
            </a:r>
            <a:r>
              <a:rPr sz="2400">
                <a:solidFill>
                  <a:srgbClr val="1F1348"/>
                </a:solidFill>
                <a:latin typeface="Calibri"/>
                <a:cs typeface="Calibri"/>
              </a:rPr>
              <a:t>	</a:t>
            </a:r>
            <a:r>
              <a:rPr sz="2400" spc="160">
                <a:solidFill>
                  <a:srgbClr val="1F1348"/>
                </a:solidFill>
                <a:latin typeface="Calibri"/>
                <a:cs typeface="Calibri"/>
              </a:rPr>
              <a:t>n</a:t>
            </a:r>
            <a:r>
              <a:rPr sz="2400" spc="225">
                <a:solidFill>
                  <a:srgbClr val="1F1348"/>
                </a:solidFill>
                <a:latin typeface="Calibri"/>
                <a:cs typeface="Calibri"/>
              </a:rPr>
              <a:t>o</a:t>
            </a:r>
            <a:r>
              <a:rPr sz="2400" spc="-45">
                <a:solidFill>
                  <a:srgbClr val="1F1348"/>
                </a:solidFill>
                <a:latin typeface="Calibri"/>
                <a:cs typeface="Calibri"/>
              </a:rPr>
              <a:t>t</a:t>
            </a:r>
            <a:r>
              <a:rPr sz="2400">
                <a:solidFill>
                  <a:srgbClr val="1F1348"/>
                </a:solidFill>
                <a:latin typeface="Calibri"/>
                <a:cs typeface="Calibri"/>
              </a:rPr>
              <a:t>	</a:t>
            </a:r>
            <a:r>
              <a:rPr sz="2400" spc="155">
                <a:solidFill>
                  <a:srgbClr val="1F1348"/>
                </a:solidFill>
                <a:latin typeface="Calibri"/>
                <a:cs typeface="Calibri"/>
              </a:rPr>
              <a:t>p</a:t>
            </a:r>
            <a:r>
              <a:rPr sz="2400" spc="225">
                <a:solidFill>
                  <a:srgbClr val="1F1348"/>
                </a:solidFill>
                <a:latin typeface="Calibri"/>
                <a:cs typeface="Calibri"/>
              </a:rPr>
              <a:t>o</a:t>
            </a:r>
            <a:r>
              <a:rPr sz="2400" spc="105">
                <a:solidFill>
                  <a:srgbClr val="1F1348"/>
                </a:solidFill>
                <a:latin typeface="Calibri"/>
                <a:cs typeface="Calibri"/>
              </a:rPr>
              <a:t>ss</a:t>
            </a:r>
            <a:r>
              <a:rPr sz="2400" spc="95">
                <a:solidFill>
                  <a:srgbClr val="1F1348"/>
                </a:solidFill>
                <a:latin typeface="Calibri"/>
                <a:cs typeface="Calibri"/>
              </a:rPr>
              <a:t>i</a:t>
            </a:r>
            <a:r>
              <a:rPr sz="2400" spc="185">
                <a:solidFill>
                  <a:srgbClr val="1F1348"/>
                </a:solidFill>
                <a:latin typeface="Calibri"/>
                <a:cs typeface="Calibri"/>
              </a:rPr>
              <a:t>b</a:t>
            </a:r>
            <a:r>
              <a:rPr sz="2400" spc="114">
                <a:solidFill>
                  <a:srgbClr val="1F1348"/>
                </a:solidFill>
                <a:latin typeface="Calibri"/>
                <a:cs typeface="Calibri"/>
              </a:rPr>
              <a:t>le</a:t>
            </a:r>
            <a:r>
              <a:rPr sz="2400">
                <a:solidFill>
                  <a:srgbClr val="1F1348"/>
                </a:solidFill>
                <a:latin typeface="Calibri"/>
                <a:cs typeface="Calibri"/>
              </a:rPr>
              <a:t>	</a:t>
            </a:r>
            <a:r>
              <a:rPr sz="2400" spc="85">
                <a:solidFill>
                  <a:srgbClr val="1F1348"/>
                </a:solidFill>
                <a:latin typeface="Calibri"/>
                <a:cs typeface="Calibri"/>
              </a:rPr>
              <a:t>in</a:t>
            </a:r>
            <a:endParaRPr sz="2400">
              <a:latin typeface="Calibri"/>
              <a:cs typeface="Calibri"/>
            </a:endParaRPr>
          </a:p>
        </p:txBody>
      </p:sp>
      <p:sp>
        <p:nvSpPr>
          <p:cNvPr id="11" name="object 11"/>
          <p:cNvSpPr txBox="1"/>
          <p:nvPr/>
        </p:nvSpPr>
        <p:spPr>
          <a:xfrm>
            <a:off x="731837" y="3632898"/>
            <a:ext cx="1219200" cy="82676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9500"/>
              </a:lnSpc>
              <a:spcBef>
                <a:spcPts val="100"/>
              </a:spcBef>
            </a:pPr>
            <a:r>
              <a:rPr sz="2400" spc="229">
                <a:solidFill>
                  <a:srgbClr val="1F1348"/>
                </a:solidFill>
                <a:latin typeface="Calibri"/>
                <a:cs typeface="Calibri"/>
              </a:rPr>
              <a:t>p</a:t>
            </a:r>
            <a:r>
              <a:rPr sz="2400" spc="55">
                <a:solidFill>
                  <a:srgbClr val="1F1348"/>
                </a:solidFill>
                <a:latin typeface="Calibri"/>
                <a:cs typeface="Calibri"/>
              </a:rPr>
              <a:t>r</a:t>
            </a:r>
            <a:r>
              <a:rPr sz="2400" spc="120">
                <a:solidFill>
                  <a:srgbClr val="1F1348"/>
                </a:solidFill>
                <a:latin typeface="Calibri"/>
                <a:cs typeface="Calibri"/>
              </a:rPr>
              <a:t>a</a:t>
            </a:r>
            <a:r>
              <a:rPr sz="2400" spc="80">
                <a:solidFill>
                  <a:srgbClr val="1F1348"/>
                </a:solidFill>
                <a:latin typeface="Calibri"/>
                <a:cs typeface="Calibri"/>
              </a:rPr>
              <a:t>c</a:t>
            </a:r>
            <a:r>
              <a:rPr sz="2400" spc="45">
                <a:solidFill>
                  <a:srgbClr val="1F1348"/>
                </a:solidFill>
                <a:latin typeface="Calibri"/>
                <a:cs typeface="Calibri"/>
              </a:rPr>
              <a:t>t</a:t>
            </a:r>
            <a:r>
              <a:rPr sz="2400" spc="114">
                <a:solidFill>
                  <a:srgbClr val="1F1348"/>
                </a:solidFill>
                <a:latin typeface="Calibri"/>
                <a:cs typeface="Calibri"/>
              </a:rPr>
              <a:t>ic</a:t>
            </a:r>
            <a:r>
              <a:rPr sz="2400" spc="145">
                <a:solidFill>
                  <a:srgbClr val="1F1348"/>
                </a:solidFill>
                <a:latin typeface="Calibri"/>
                <a:cs typeface="Calibri"/>
              </a:rPr>
              <a:t>e</a:t>
            </a:r>
            <a:r>
              <a:rPr sz="2400" spc="20">
                <a:solidFill>
                  <a:srgbClr val="1F1348"/>
                </a:solidFill>
                <a:latin typeface="Calibri"/>
                <a:cs typeface="Calibri"/>
              </a:rPr>
              <a:t>,  </a:t>
            </a:r>
            <a:r>
              <a:rPr sz="2400" spc="110">
                <a:solidFill>
                  <a:srgbClr val="1F1348"/>
                </a:solidFill>
                <a:latin typeface="Calibri"/>
                <a:cs typeface="Calibri"/>
              </a:rPr>
              <a:t>convert</a:t>
            </a:r>
            <a:endParaRPr sz="2400">
              <a:latin typeface="Calibri"/>
              <a:cs typeface="Calibri"/>
            </a:endParaRPr>
          </a:p>
        </p:txBody>
      </p:sp>
      <p:sp>
        <p:nvSpPr>
          <p:cNvPr id="12" name="object 12"/>
          <p:cNvSpPr txBox="1"/>
          <p:nvPr/>
        </p:nvSpPr>
        <p:spPr>
          <a:xfrm>
            <a:off x="2171064" y="3632898"/>
            <a:ext cx="5073015" cy="82676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275" marR="5080" indent="-28575">
              <a:lnSpc>
                <a:spcPct val="109500"/>
              </a:lnSpc>
              <a:spcBef>
                <a:spcPts val="100"/>
              </a:spcBef>
              <a:tabLst>
                <a:tab pos="1289685" algn="l"/>
                <a:tab pos="1423035" algn="l"/>
                <a:tab pos="1995170" algn="l"/>
                <a:tab pos="2738755" algn="l"/>
                <a:tab pos="3043555" algn="l"/>
                <a:tab pos="3291204" algn="l"/>
                <a:tab pos="4521200" algn="l"/>
                <a:tab pos="4778375" algn="l"/>
              </a:tabLst>
            </a:pPr>
            <a:r>
              <a:rPr sz="2400" spc="165">
                <a:solidFill>
                  <a:srgbClr val="1F1348"/>
                </a:solidFill>
                <a:latin typeface="Calibri"/>
                <a:cs typeface="Calibri"/>
              </a:rPr>
              <a:t>though	</a:t>
            </a:r>
            <a:r>
              <a:rPr sz="2400" spc="90">
                <a:solidFill>
                  <a:srgbClr val="1F1348"/>
                </a:solidFill>
                <a:latin typeface="Calibri"/>
                <a:cs typeface="Calibri"/>
              </a:rPr>
              <a:t>the	</a:t>
            </a:r>
            <a:r>
              <a:rPr sz="2400" spc="145">
                <a:solidFill>
                  <a:srgbClr val="1F1348"/>
                </a:solidFill>
                <a:latin typeface="Calibri"/>
                <a:cs typeface="Calibri"/>
              </a:rPr>
              <a:t>use	</a:t>
            </a:r>
            <a:r>
              <a:rPr sz="2400" spc="100">
                <a:solidFill>
                  <a:srgbClr val="1F1348"/>
                </a:solidFill>
                <a:latin typeface="Calibri"/>
                <a:cs typeface="Calibri"/>
              </a:rPr>
              <a:t>of		</a:t>
            </a:r>
            <a:r>
              <a:rPr sz="2400" spc="180">
                <a:solidFill>
                  <a:srgbClr val="1F1348"/>
                </a:solidFill>
                <a:latin typeface="Calibri"/>
                <a:cs typeface="Calibri"/>
              </a:rPr>
              <a:t>spooling	</a:t>
            </a:r>
            <a:r>
              <a:rPr sz="2400" spc="60">
                <a:solidFill>
                  <a:srgbClr val="1F1348"/>
                </a:solidFill>
                <a:latin typeface="Calibri"/>
                <a:cs typeface="Calibri"/>
              </a:rPr>
              <a:t>to </a:t>
            </a:r>
            <a:r>
              <a:rPr sz="2400" spc="65">
                <a:solidFill>
                  <a:srgbClr val="1F1348"/>
                </a:solidFill>
                <a:latin typeface="Calibri"/>
                <a:cs typeface="Calibri"/>
              </a:rPr>
              <a:t> </a:t>
            </a:r>
            <a:r>
              <a:rPr sz="2400" spc="105">
                <a:solidFill>
                  <a:srgbClr val="1F1348"/>
                </a:solidFill>
                <a:latin typeface="Calibri"/>
                <a:cs typeface="Calibri"/>
              </a:rPr>
              <a:t>s</a:t>
            </a:r>
            <a:r>
              <a:rPr sz="2400" spc="150">
                <a:solidFill>
                  <a:srgbClr val="1F1348"/>
                </a:solidFill>
                <a:latin typeface="Calibri"/>
                <a:cs typeface="Calibri"/>
              </a:rPr>
              <a:t>e</a:t>
            </a:r>
            <a:r>
              <a:rPr sz="2400" spc="55">
                <a:solidFill>
                  <a:srgbClr val="1F1348"/>
                </a:solidFill>
                <a:latin typeface="Calibri"/>
                <a:cs typeface="Calibri"/>
              </a:rPr>
              <a:t>ri</a:t>
            </a:r>
            <a:r>
              <a:rPr sz="2400" spc="110">
                <a:solidFill>
                  <a:srgbClr val="1F1348"/>
                </a:solidFill>
                <a:latin typeface="Calibri"/>
                <a:cs typeface="Calibri"/>
              </a:rPr>
              <a:t>a</a:t>
            </a:r>
            <a:r>
              <a:rPr sz="2400" spc="50">
                <a:solidFill>
                  <a:srgbClr val="1F1348"/>
                </a:solidFill>
                <a:latin typeface="Calibri"/>
                <a:cs typeface="Calibri"/>
              </a:rPr>
              <a:t>l</a:t>
            </a:r>
            <a:r>
              <a:rPr sz="2400" spc="35">
                <a:solidFill>
                  <a:srgbClr val="1F1348"/>
                </a:solidFill>
                <a:latin typeface="Calibri"/>
                <a:cs typeface="Calibri"/>
              </a:rPr>
              <a:t>l</a:t>
            </a:r>
            <a:r>
              <a:rPr sz="2400" spc="85">
                <a:solidFill>
                  <a:srgbClr val="1F1348"/>
                </a:solidFill>
                <a:latin typeface="Calibri"/>
                <a:cs typeface="Calibri"/>
              </a:rPr>
              <a:t>y</a:t>
            </a:r>
            <a:r>
              <a:rPr sz="2400">
                <a:solidFill>
                  <a:srgbClr val="1F1348"/>
                </a:solidFill>
                <a:latin typeface="Calibri"/>
                <a:cs typeface="Calibri"/>
              </a:rPr>
              <a:t>		</a:t>
            </a:r>
            <a:r>
              <a:rPr sz="2400" spc="-15">
                <a:solidFill>
                  <a:srgbClr val="1F1348"/>
                </a:solidFill>
                <a:latin typeface="Calibri"/>
                <a:cs typeface="Calibri"/>
              </a:rPr>
              <a:t>r</a:t>
            </a:r>
            <a:r>
              <a:rPr sz="2400" spc="150">
                <a:solidFill>
                  <a:srgbClr val="1F1348"/>
                </a:solidFill>
                <a:latin typeface="Calibri"/>
                <a:cs typeface="Calibri"/>
              </a:rPr>
              <a:t>e</a:t>
            </a:r>
            <a:r>
              <a:rPr sz="2400" spc="160">
                <a:solidFill>
                  <a:srgbClr val="1F1348"/>
                </a:solidFill>
                <a:latin typeface="Calibri"/>
                <a:cs typeface="Calibri"/>
              </a:rPr>
              <a:t>u</a:t>
            </a:r>
            <a:r>
              <a:rPr sz="2400" spc="110">
                <a:solidFill>
                  <a:srgbClr val="1F1348"/>
                </a:solidFill>
                <a:latin typeface="Calibri"/>
                <a:cs typeface="Calibri"/>
              </a:rPr>
              <a:t>s</a:t>
            </a:r>
            <a:r>
              <a:rPr sz="2400" spc="185">
                <a:solidFill>
                  <a:srgbClr val="1F1348"/>
                </a:solidFill>
                <a:latin typeface="Calibri"/>
                <a:cs typeface="Calibri"/>
              </a:rPr>
              <a:t>a</a:t>
            </a:r>
            <a:r>
              <a:rPr sz="2400" spc="175">
                <a:solidFill>
                  <a:srgbClr val="1F1348"/>
                </a:solidFill>
                <a:latin typeface="Calibri"/>
                <a:cs typeface="Calibri"/>
              </a:rPr>
              <a:t>b</a:t>
            </a:r>
            <a:r>
              <a:rPr sz="2400" spc="114">
                <a:solidFill>
                  <a:srgbClr val="1F1348"/>
                </a:solidFill>
                <a:latin typeface="Calibri"/>
                <a:cs typeface="Calibri"/>
              </a:rPr>
              <a:t>le</a:t>
            </a:r>
            <a:r>
              <a:rPr sz="2400">
                <a:solidFill>
                  <a:srgbClr val="1F1348"/>
                </a:solidFill>
                <a:latin typeface="Calibri"/>
                <a:cs typeface="Calibri"/>
              </a:rPr>
              <a:t>		</a:t>
            </a:r>
            <a:r>
              <a:rPr sz="2400" spc="240">
                <a:solidFill>
                  <a:srgbClr val="1F1348"/>
                </a:solidFill>
                <a:latin typeface="Calibri"/>
                <a:cs typeface="Calibri"/>
              </a:rPr>
              <a:t>d</a:t>
            </a:r>
            <a:r>
              <a:rPr sz="2400" spc="150">
                <a:solidFill>
                  <a:srgbClr val="1F1348"/>
                </a:solidFill>
                <a:latin typeface="Calibri"/>
                <a:cs typeface="Calibri"/>
              </a:rPr>
              <a:t>e</a:t>
            </a:r>
            <a:r>
              <a:rPr sz="2400" spc="110">
                <a:solidFill>
                  <a:srgbClr val="1F1348"/>
                </a:solidFill>
                <a:latin typeface="Calibri"/>
                <a:cs typeface="Calibri"/>
              </a:rPr>
              <a:t>v</a:t>
            </a:r>
            <a:r>
              <a:rPr sz="2400" spc="114">
                <a:solidFill>
                  <a:srgbClr val="1F1348"/>
                </a:solidFill>
                <a:latin typeface="Calibri"/>
                <a:cs typeface="Calibri"/>
              </a:rPr>
              <a:t>ic</a:t>
            </a:r>
            <a:r>
              <a:rPr sz="2400" spc="155">
                <a:solidFill>
                  <a:srgbClr val="1F1348"/>
                </a:solidFill>
                <a:latin typeface="Calibri"/>
                <a:cs typeface="Calibri"/>
              </a:rPr>
              <a:t>e</a:t>
            </a:r>
            <a:r>
              <a:rPr sz="2400" spc="125">
                <a:solidFill>
                  <a:srgbClr val="1F1348"/>
                </a:solidFill>
                <a:latin typeface="Calibri"/>
                <a:cs typeface="Calibri"/>
              </a:rPr>
              <a:t>s</a:t>
            </a:r>
            <a:r>
              <a:rPr sz="2400">
                <a:solidFill>
                  <a:srgbClr val="1F1348"/>
                </a:solidFill>
                <a:latin typeface="Calibri"/>
                <a:cs typeface="Calibri"/>
              </a:rPr>
              <a:t>	</a:t>
            </a:r>
            <a:r>
              <a:rPr sz="2400" spc="55">
                <a:solidFill>
                  <a:srgbClr val="1F1348"/>
                </a:solidFill>
                <a:latin typeface="Calibri"/>
                <a:cs typeface="Calibri"/>
              </a:rPr>
              <a:t>i</a:t>
            </a:r>
            <a:r>
              <a:rPr sz="2400" spc="150">
                <a:solidFill>
                  <a:srgbClr val="1F1348"/>
                </a:solidFill>
                <a:latin typeface="Calibri"/>
                <a:cs typeface="Calibri"/>
              </a:rPr>
              <a:t>n</a:t>
            </a:r>
            <a:r>
              <a:rPr sz="2400" spc="-60">
                <a:solidFill>
                  <a:srgbClr val="1F1348"/>
                </a:solidFill>
                <a:latin typeface="Calibri"/>
                <a:cs typeface="Calibri"/>
              </a:rPr>
              <a:t>t</a:t>
            </a:r>
            <a:r>
              <a:rPr sz="2400" spc="200">
                <a:solidFill>
                  <a:srgbClr val="1F1348"/>
                </a:solidFill>
                <a:latin typeface="Calibri"/>
                <a:cs typeface="Calibri"/>
              </a:rPr>
              <a:t>o</a:t>
            </a:r>
            <a:endParaRPr sz="2400">
              <a:latin typeface="Calibri"/>
              <a:cs typeface="Calibri"/>
            </a:endParaRPr>
          </a:p>
        </p:txBody>
      </p:sp>
      <p:sp>
        <p:nvSpPr>
          <p:cNvPr id="13" name="object 13"/>
          <p:cNvSpPr txBox="1"/>
          <p:nvPr/>
        </p:nvSpPr>
        <p:spPr>
          <a:xfrm>
            <a:off x="731837" y="4423935"/>
            <a:ext cx="6521450" cy="2048510"/>
          </a:xfrm>
          <a:prstGeom prst="rect">
            <a:avLst/>
          </a:prstGeom>
        </p:spPr>
        <p:txBody>
          <a:bodyPr vert="horz" wrap="square" lIns="0" tIns="203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10200"/>
              </a:lnSpc>
              <a:spcBef>
                <a:spcPts val="160"/>
              </a:spcBef>
            </a:pPr>
            <a:r>
              <a:rPr sz="2400" spc="145">
                <a:solidFill>
                  <a:srgbClr val="1F1348"/>
                </a:solidFill>
                <a:latin typeface="Calibri"/>
                <a:cs typeface="Calibri"/>
              </a:rPr>
              <a:t>seemingly </a:t>
            </a:r>
            <a:r>
              <a:rPr sz="2400" spc="125">
                <a:solidFill>
                  <a:srgbClr val="1F1348"/>
                </a:solidFill>
                <a:latin typeface="Calibri"/>
                <a:cs typeface="Calibri"/>
              </a:rPr>
              <a:t>shareable </a:t>
            </a:r>
            <a:r>
              <a:rPr sz="2400" spc="70">
                <a:solidFill>
                  <a:srgbClr val="1F1348"/>
                </a:solidFill>
                <a:latin typeface="Calibri"/>
                <a:cs typeface="Calibri"/>
              </a:rPr>
              <a:t>virtual </a:t>
            </a:r>
            <a:r>
              <a:rPr sz="2400" spc="145">
                <a:solidFill>
                  <a:srgbClr val="1F1348"/>
                </a:solidFill>
                <a:latin typeface="Calibri"/>
                <a:cs typeface="Calibri"/>
              </a:rPr>
              <a:t>devices </a:t>
            </a:r>
            <a:r>
              <a:rPr sz="2400" spc="165">
                <a:solidFill>
                  <a:srgbClr val="1F1348"/>
                </a:solidFill>
                <a:latin typeface="Calibri"/>
                <a:cs typeface="Calibri"/>
              </a:rPr>
              <a:t>could </a:t>
            </a:r>
            <a:r>
              <a:rPr sz="2400" spc="195">
                <a:solidFill>
                  <a:srgbClr val="1F1348"/>
                </a:solidFill>
                <a:latin typeface="Calibri"/>
                <a:cs typeface="Calibri"/>
              </a:rPr>
              <a:t>be </a:t>
            </a:r>
            <a:r>
              <a:rPr sz="2400" spc="200">
                <a:solidFill>
                  <a:srgbClr val="1F1348"/>
                </a:solidFill>
                <a:latin typeface="Calibri"/>
                <a:cs typeface="Calibri"/>
              </a:rPr>
              <a:t> </a:t>
            </a:r>
            <a:r>
              <a:rPr sz="2400" spc="165">
                <a:solidFill>
                  <a:srgbClr val="1F1348"/>
                </a:solidFill>
                <a:latin typeface="Calibri"/>
                <a:cs typeface="Calibri"/>
              </a:rPr>
              <a:t>regarded </a:t>
            </a:r>
            <a:r>
              <a:rPr sz="2400" spc="125">
                <a:solidFill>
                  <a:srgbClr val="1F1348"/>
                </a:solidFill>
                <a:latin typeface="Calibri"/>
                <a:cs typeface="Calibri"/>
              </a:rPr>
              <a:t>as an </a:t>
            </a:r>
            <a:r>
              <a:rPr sz="2400" spc="75">
                <a:solidFill>
                  <a:srgbClr val="1F1348"/>
                </a:solidFill>
                <a:latin typeface="Calibri"/>
                <a:cs typeface="Calibri"/>
              </a:rPr>
              <a:t>attack </a:t>
            </a:r>
            <a:r>
              <a:rPr sz="2400" spc="40">
                <a:solidFill>
                  <a:srgbClr val="1F1348"/>
                </a:solidFill>
                <a:latin typeface="Calibri"/>
                <a:cs typeface="Calibri"/>
              </a:rPr>
              <a:t>at </a:t>
            </a:r>
            <a:r>
              <a:rPr sz="2400" spc="65">
                <a:solidFill>
                  <a:srgbClr val="1F1348"/>
                </a:solidFill>
                <a:latin typeface="Calibri"/>
                <a:cs typeface="Calibri"/>
              </a:rPr>
              <a:t>this </a:t>
            </a:r>
            <a:r>
              <a:rPr sz="2400" spc="105">
                <a:solidFill>
                  <a:srgbClr val="1F1348"/>
                </a:solidFill>
                <a:latin typeface="Calibri"/>
                <a:cs typeface="Calibri"/>
              </a:rPr>
              <a:t>point. </a:t>
            </a:r>
            <a:r>
              <a:rPr sz="2400" spc="100">
                <a:solidFill>
                  <a:srgbClr val="1F1348"/>
                </a:solidFill>
                <a:latin typeface="Calibri"/>
                <a:cs typeface="Calibri"/>
              </a:rPr>
              <a:t>(We </a:t>
            </a:r>
            <a:r>
              <a:rPr sz="2400" spc="180">
                <a:solidFill>
                  <a:srgbClr val="1F1348"/>
                </a:solidFill>
                <a:latin typeface="Calibri"/>
                <a:cs typeface="Calibri"/>
              </a:rPr>
              <a:t>could </a:t>
            </a:r>
            <a:r>
              <a:rPr sz="2400" spc="185">
                <a:solidFill>
                  <a:srgbClr val="1F1348"/>
                </a:solidFill>
                <a:latin typeface="Calibri"/>
                <a:cs typeface="Calibri"/>
              </a:rPr>
              <a:t> </a:t>
            </a:r>
            <a:r>
              <a:rPr sz="2400" spc="120">
                <a:solidFill>
                  <a:srgbClr val="1F1348"/>
                </a:solidFill>
                <a:latin typeface="Calibri"/>
                <a:cs typeface="Calibri"/>
              </a:rPr>
              <a:t>also </a:t>
            </a:r>
            <a:r>
              <a:rPr sz="2400" spc="145">
                <a:solidFill>
                  <a:srgbClr val="1F1348"/>
                </a:solidFill>
                <a:latin typeface="Calibri"/>
                <a:cs typeface="Calibri"/>
              </a:rPr>
              <a:t>regard </a:t>
            </a:r>
            <a:r>
              <a:rPr sz="2400">
                <a:solidFill>
                  <a:srgbClr val="1F1348"/>
                </a:solidFill>
                <a:latin typeface="Calibri"/>
                <a:cs typeface="Calibri"/>
              </a:rPr>
              <a:t>it </a:t>
            </a:r>
            <a:r>
              <a:rPr sz="2400" spc="125">
                <a:solidFill>
                  <a:srgbClr val="1F1348"/>
                </a:solidFill>
                <a:latin typeface="Calibri"/>
                <a:cs typeface="Calibri"/>
              </a:rPr>
              <a:t>as </a:t>
            </a:r>
            <a:r>
              <a:rPr sz="2400" spc="130">
                <a:solidFill>
                  <a:srgbClr val="1F1348"/>
                </a:solidFill>
                <a:latin typeface="Calibri"/>
                <a:cs typeface="Calibri"/>
              </a:rPr>
              <a:t>a </a:t>
            </a:r>
            <a:r>
              <a:rPr sz="2400" spc="95">
                <a:solidFill>
                  <a:srgbClr val="1F1348"/>
                </a:solidFill>
                <a:latin typeface="Calibri"/>
                <a:cs typeface="Calibri"/>
              </a:rPr>
              <a:t>multiplication </a:t>
            </a:r>
            <a:r>
              <a:rPr sz="2400" spc="105">
                <a:solidFill>
                  <a:srgbClr val="1F1348"/>
                </a:solidFill>
                <a:latin typeface="Calibri"/>
                <a:cs typeface="Calibri"/>
              </a:rPr>
              <a:t>of </a:t>
            </a:r>
            <a:r>
              <a:rPr sz="2400" spc="95">
                <a:solidFill>
                  <a:srgbClr val="1F1348"/>
                </a:solidFill>
                <a:latin typeface="Calibri"/>
                <a:cs typeface="Calibri"/>
              </a:rPr>
              <a:t>the </a:t>
            </a:r>
            <a:r>
              <a:rPr sz="2400" spc="150">
                <a:solidFill>
                  <a:srgbClr val="1F1348"/>
                </a:solidFill>
                <a:latin typeface="Calibri"/>
                <a:cs typeface="Calibri"/>
              </a:rPr>
              <a:t>number </a:t>
            </a:r>
            <a:r>
              <a:rPr sz="2400" spc="-530">
                <a:solidFill>
                  <a:srgbClr val="1F1348"/>
                </a:solidFill>
                <a:latin typeface="Calibri"/>
                <a:cs typeface="Calibri"/>
              </a:rPr>
              <a:t> </a:t>
            </a:r>
            <a:r>
              <a:rPr sz="2400" spc="100">
                <a:solidFill>
                  <a:srgbClr val="1F1348"/>
                </a:solidFill>
                <a:latin typeface="Calibri"/>
                <a:cs typeface="Calibri"/>
              </a:rPr>
              <a:t>of </a:t>
            </a:r>
            <a:r>
              <a:rPr sz="2400" spc="95">
                <a:solidFill>
                  <a:srgbClr val="1F1348"/>
                </a:solidFill>
                <a:latin typeface="Calibri"/>
                <a:cs typeface="Calibri"/>
              </a:rPr>
              <a:t>printers </a:t>
            </a:r>
            <a:r>
              <a:rPr sz="2400" spc="70">
                <a:solidFill>
                  <a:srgbClr val="1F1348"/>
                </a:solidFill>
                <a:latin typeface="Calibri"/>
                <a:cs typeface="Calibri"/>
              </a:rPr>
              <a:t>to  </a:t>
            </a:r>
            <a:r>
              <a:rPr sz="2400" spc="90">
                <a:solidFill>
                  <a:srgbClr val="1F1348"/>
                </a:solidFill>
                <a:latin typeface="Calibri"/>
                <a:cs typeface="Calibri"/>
              </a:rPr>
              <a:t>the </a:t>
            </a:r>
            <a:r>
              <a:rPr sz="2400" spc="125">
                <a:solidFill>
                  <a:srgbClr val="1F1348"/>
                </a:solidFill>
                <a:latin typeface="Calibri"/>
                <a:cs typeface="Calibri"/>
              </a:rPr>
              <a:t>point </a:t>
            </a:r>
            <a:r>
              <a:rPr sz="2400" spc="110">
                <a:solidFill>
                  <a:srgbClr val="1F1348"/>
                </a:solidFill>
                <a:latin typeface="Calibri"/>
                <a:cs typeface="Calibri"/>
              </a:rPr>
              <a:t>where </a:t>
            </a:r>
            <a:r>
              <a:rPr sz="2400" spc="150">
                <a:solidFill>
                  <a:srgbClr val="1F1348"/>
                </a:solidFill>
                <a:latin typeface="Calibri"/>
                <a:cs typeface="Calibri"/>
              </a:rPr>
              <a:t>each </a:t>
            </a:r>
            <a:r>
              <a:rPr sz="2400" spc="145">
                <a:solidFill>
                  <a:srgbClr val="1F1348"/>
                </a:solidFill>
                <a:latin typeface="Calibri"/>
                <a:cs typeface="Calibri"/>
              </a:rPr>
              <a:t>process </a:t>
            </a:r>
            <a:r>
              <a:rPr sz="2400" spc="150">
                <a:solidFill>
                  <a:srgbClr val="1F1348"/>
                </a:solidFill>
                <a:latin typeface="Calibri"/>
                <a:cs typeface="Calibri"/>
              </a:rPr>
              <a:t> </a:t>
            </a:r>
            <a:r>
              <a:rPr sz="2400" spc="145">
                <a:solidFill>
                  <a:srgbClr val="1F1348"/>
                </a:solidFill>
                <a:latin typeface="Calibri"/>
                <a:cs typeface="Calibri"/>
              </a:rPr>
              <a:t>can</a:t>
            </a:r>
            <a:r>
              <a:rPr sz="2400" spc="80">
                <a:solidFill>
                  <a:srgbClr val="1F1348"/>
                </a:solidFill>
                <a:latin typeface="Calibri"/>
                <a:cs typeface="Calibri"/>
              </a:rPr>
              <a:t> </a:t>
            </a:r>
            <a:r>
              <a:rPr sz="2400" spc="140">
                <a:solidFill>
                  <a:srgbClr val="1F1348"/>
                </a:solidFill>
                <a:latin typeface="Calibri"/>
                <a:cs typeface="Calibri"/>
              </a:rPr>
              <a:t>have</a:t>
            </a:r>
            <a:r>
              <a:rPr sz="2400" spc="40">
                <a:solidFill>
                  <a:srgbClr val="1F1348"/>
                </a:solidFill>
                <a:latin typeface="Calibri"/>
                <a:cs typeface="Calibri"/>
              </a:rPr>
              <a:t> </a:t>
            </a:r>
            <a:r>
              <a:rPr sz="2400" spc="75">
                <a:solidFill>
                  <a:srgbClr val="1F1348"/>
                </a:solidFill>
                <a:latin typeface="Calibri"/>
                <a:cs typeface="Calibri"/>
              </a:rPr>
              <a:t>all</a:t>
            </a:r>
            <a:r>
              <a:rPr sz="2400" spc="45">
                <a:solidFill>
                  <a:srgbClr val="1F1348"/>
                </a:solidFill>
                <a:latin typeface="Calibri"/>
                <a:cs typeface="Calibri"/>
              </a:rPr>
              <a:t> </a:t>
            </a:r>
            <a:r>
              <a:rPr sz="2400">
                <a:solidFill>
                  <a:srgbClr val="1F1348"/>
                </a:solidFill>
                <a:latin typeface="Calibri"/>
                <a:cs typeface="Calibri"/>
              </a:rPr>
              <a:t>it</a:t>
            </a:r>
            <a:r>
              <a:rPr sz="2400" spc="40">
                <a:solidFill>
                  <a:srgbClr val="1F1348"/>
                </a:solidFill>
                <a:latin typeface="Calibri"/>
                <a:cs typeface="Calibri"/>
              </a:rPr>
              <a:t> </a:t>
            </a:r>
            <a:r>
              <a:rPr sz="2400" spc="114">
                <a:solidFill>
                  <a:srgbClr val="1F1348"/>
                </a:solidFill>
                <a:latin typeface="Calibri"/>
                <a:cs typeface="Calibri"/>
              </a:rPr>
              <a:t>needs.)</a:t>
            </a:r>
            <a:endParaRPr sz="2400">
              <a:latin typeface="Calibri"/>
              <a:cs typeface="Calibri"/>
            </a:endParaRPr>
          </a:p>
        </p:txBody>
      </p:sp>
      <p:pic>
        <p:nvPicPr>
          <p:cNvPr id="14" name="object 14"/>
          <p:cNvPicPr/>
          <p:nvPr/>
        </p:nvPicPr>
        <p:blipFill>
          <a:blip r:embed="rId2"/>
          <a:stretch>
            <a:fillRect/>
          </a:stretch>
        </p:blipFill>
        <p:spPr>
          <a:xfrm>
            <a:off x="7371471" y="1715419"/>
            <a:ext cx="4825290" cy="5147341"/>
          </a:xfrm>
          <a:prstGeom prst="rect">
            <a:avLst/>
          </a:prstGeom>
        </p:spPr>
      </p:pic>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93E1FCB-D0DC-4676-9927-11838E0F19C5}"/>
              </a:ext>
            </a:extLst>
          </p:cNvPr>
          <p:cNvSpPr>
            <a:spLocks noGrp="1"/>
          </p:cNvSpPr>
          <p:nvPr>
            <p:ph type="title"/>
          </p:nvPr>
        </p:nvSpPr>
        <p:spPr>
          <a:xfrm>
            <a:off x="758951" y="4714895"/>
            <a:ext cx="10668000" cy="1042660"/>
          </a:xfrm>
        </p:spPr>
        <p:txBody>
          <a:bodyPr vert="horz" lIns="91440" tIns="45720" rIns="91440" bIns="45720" rtlCol="0" anchor="b">
            <a:normAutofit/>
          </a:bodyPr>
          <a:lstStyle>
            <a:defPPr/>
          </a:lstStyle>
          <a:p>
            <a:pPr algn="ctr"/>
            <a:r>
              <a:rPr lang="en-US" sz="6000"/>
              <a:t>Thank you </a:t>
            </a:r>
          </a:p>
        </p:txBody>
      </p:sp>
      <p:pic>
        <p:nvPicPr>
          <p:cNvPr id="7" name="Graphic 6" descr="Smiling Face with No Fill">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FEFCDA5-121F-4321-A368-B5C81866B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r:embed="rId3"/>
              </a:ext>
            </a:extLst>
          </a:blip>
          <a:stretch>
            <a:fillRect/>
          </a:stretch>
        </p:blipFill>
        <p:spPr>
          <a:xfrm>
            <a:off x="4366093" y="752895"/>
            <a:ext cx="3459814" cy="3459814"/>
          </a:xfrm>
          <a:prstGeom prst="rect">
            <a:avLst/>
          </a:prstGeom>
        </p:spPr>
      </p:pic>
    </p:spTree>
    <p:extLst>
      <p:ext uri="{BB962C8B-B14F-4D97-AF65-F5344CB8AC3E}">
        <p14:creationId xmlns:p14="http://schemas.microsoft.com/office/powerpoint/2010/main" val="1034778420"/>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671A8AE-40A1-4631-A6B8-581AFF06548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5" name="Picture 7" descr="A circuit board&#10;&#10;Description generated with very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6AFF6C5-5417-4431-950D-72C47BD95C6B}"/>
              </a:ext>
            </a:extLst>
          </p:cNvPr>
          <p:cNvPicPr>
            <a:picLocks noGrp="1" noChangeAspect="1"/>
          </p:cNvPicPr>
          <p:nvPr>
            <p:ph type="pic" sz="quarter" idx="13"/>
          </p:nvPr>
        </p:nvPicPr>
        <p:blipFill>
          <a:blip r:embed="rId3"/>
          <a:srcRect t="7817" r="23298" b="1274"/>
          <a:stretch>
            <a:fillRect/>
          </a:stretch>
        </p:blipFill>
        <p:spPr>
          <a:xfrm>
            <a:off x="3523488" y="10"/>
            <a:ext cx="8668512" cy="6857990"/>
          </a:xfrm>
          <a:prstGeom prst="rect">
            <a:avLst/>
          </a:prstGeom>
        </p:spPr>
      </p:pic>
      <p:sp>
        <p:nvSpPr>
          <p:cNvPr id="31" name="Rectangl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58EF07-17C2-48CF-ABB0-EEF1F17CB8F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6" name="Title 5"/>
          <p:cNvSpPr>
            <a:spLocks noGrp="1"/>
          </p:cNvSpPr>
          <p:nvPr>
            <p:ph type="ctrTitle"/>
          </p:nvPr>
        </p:nvSpPr>
        <p:spPr>
          <a:xfrm>
            <a:off x="477981" y="1122363"/>
            <a:ext cx="4023360" cy="3204134"/>
          </a:xfrm>
        </p:spPr>
        <p:txBody>
          <a:bodyPr vert="horz" lIns="91440" tIns="45720" rIns="91440" bIns="45720" rtlCol="0" anchor="b">
            <a:normAutofit/>
          </a:bodyPr>
          <a:lstStyle>
            <a:defPPr/>
          </a:lstStyle>
          <a:p>
            <a:r>
              <a:rPr lang="en-US" sz="2300"/>
              <a:t>Process Management </a:t>
            </a:r>
          </a:p>
        </p:txBody>
      </p:sp>
      <p:sp>
        <p:nvSpPr>
          <p:cNvPr id="7" name="Subtitle 6"/>
          <p:cNvSpPr>
            <a:spLocks noGrp="1"/>
          </p:cNvSpPr>
          <p:nvPr>
            <p:ph type="subTitle" idx="1"/>
          </p:nvPr>
        </p:nvSpPr>
        <p:spPr>
          <a:xfrm>
            <a:off x="477980" y="4872922"/>
            <a:ext cx="4023359" cy="1208141"/>
          </a:xfrm>
        </p:spPr>
        <p:txBody>
          <a:bodyPr vert="horz" lIns="91440" tIns="45720" rIns="91440" bIns="45720" rtlCol="0" anchor="t">
            <a:normAutofit/>
          </a:bodyPr>
          <a:lstStyle>
            <a:defPPr/>
          </a:lstStyle>
          <a:p>
            <a:pPr>
              <a:spcBef>
                <a:spcPts val="1000"/>
              </a:spcBef>
            </a:pPr>
            <a:r>
              <a:rPr lang="en-US" sz="2000"/>
              <a:t>Chapter Two</a:t>
            </a:r>
          </a:p>
        </p:txBody>
      </p:sp>
      <p:sp>
        <p:nvSpPr>
          <p:cNvPr id="32" name="Rectangl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F2F604E-43BE-4DC3-B983-E071523364F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solidFill>
                <a:prstClr val="white"/>
              </a:solidFill>
              <a:latin typeface="Calibri"/>
            </a:endParaRPr>
          </a:p>
        </p:txBody>
      </p:sp>
      <p:sp>
        <p:nvSpPr>
          <p:cNvPr id="33" name="Rectangle 2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C9B587-E65E-4B52-B37C-ABEBB6E879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5213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7FA33FF-088D-4F16-95A2-2C64D353DEA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68" name="Rectangle 6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376EFB1-01CF-419F-ABF1-2AF02BBFCBD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70" name="Freeform: Shape 6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F9DEA15-78BD-4750-AA18-B9F28A6D5AB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2B6A39-E767-4828-AA0C-693494184ED2}"/>
              </a:ext>
            </a:extLst>
          </p:cNvPr>
          <p:cNvSpPr>
            <a:spLocks noGrp="1"/>
          </p:cNvSpPr>
          <p:nvPr>
            <p:ph type="title"/>
          </p:nvPr>
        </p:nvSpPr>
        <p:spPr>
          <a:xfrm>
            <a:off x="6501384" y="640263"/>
            <a:ext cx="5129784" cy="1344975"/>
          </a:xfrm>
        </p:spPr>
        <p:txBody>
          <a:bodyPr>
            <a:normAutofit/>
          </a:bodyPr>
          <a:lstStyle>
            <a:defPPr/>
          </a:lstStyle>
          <a:p>
            <a:r>
              <a:rPr lang="en-US" sz="4000"/>
              <a:t>PROCESS</a:t>
            </a:r>
          </a:p>
        </p:txBody>
      </p:sp>
      <p:pic>
        <p:nvPicPr>
          <p:cNvPr id="4" name="Picture 4" descr="A close up of a logo&#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E6ECB17-0B33-4E8C-88BB-EB0CA7A53488}"/>
              </a:ext>
            </a:extLst>
          </p:cNvPr>
          <p:cNvPicPr>
            <a:picLocks noChangeAspect="1"/>
          </p:cNvPicPr>
          <p:nvPr/>
        </p:nvPicPr>
        <p:blipFill>
          <a:blip r:embed="rId2"/>
          <a:stretch>
            <a:fillRect/>
          </a:stretch>
        </p:blipFill>
        <p:spPr>
          <a:xfrm>
            <a:off x="484632" y="1475640"/>
            <a:ext cx="5126736" cy="3751270"/>
          </a:xfrm>
          <a:prstGeom prst="rect">
            <a:avLst/>
          </a:prstGeom>
        </p:spPr>
      </p:pic>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C48346-0FA8-49A4-BD6B-2043BABC4A2B}"/>
              </a:ext>
            </a:extLst>
          </p:cNvPr>
          <p:cNvSpPr>
            <a:spLocks noGrp="1"/>
          </p:cNvSpPr>
          <p:nvPr>
            <p:ph idx="1"/>
          </p:nvPr>
        </p:nvSpPr>
        <p:spPr>
          <a:xfrm>
            <a:off x="6501384" y="2121763"/>
            <a:ext cx="5129784" cy="3773010"/>
          </a:xfrm>
        </p:spPr>
        <p:txBody>
          <a:bodyPr vert="horz" lIns="0" tIns="45720" rIns="0" bIns="45720" rtlCol="0" anchor="t">
            <a:normAutofit/>
          </a:bodyPr>
          <a:lstStyle>
            <a:defPPr/>
          </a:lstStyle>
          <a:p>
            <a:pPr marL="0" indent="0" algn="just">
              <a:buNone/>
            </a:pPr>
            <a:endParaRPr lang="en-US" sz="1400"/>
          </a:p>
          <a:p>
            <a:pPr marL="342900" indent="-342900" algn="just">
              <a:buChar char="ü"/>
            </a:pPr>
            <a:endParaRPr lang="en-US" sz="1400"/>
          </a:p>
          <a:p>
            <a:pPr marL="342900" indent="-342900" algn="just">
              <a:buChar char="ü"/>
            </a:pPr>
            <a:r>
              <a:rPr lang="en-US" sz="1400">
                <a:ea typeface="+mn-lt"/>
                <a:cs typeface="+mn-lt"/>
              </a:rPr>
              <a:t>A process is an instance of a program running in a computer.</a:t>
            </a:r>
          </a:p>
          <a:p>
            <a:pPr marL="342900" indent="-342900" algn="just">
              <a:buChar char="ü"/>
            </a:pPr>
            <a:r>
              <a:rPr lang="en-US" sz="1400">
                <a:ea typeface="+mn-lt"/>
                <a:cs typeface="+mn-lt"/>
              </a:rPr>
              <a:t>It is close in meaning to task, a term used in some OS.</a:t>
            </a:r>
          </a:p>
          <a:p>
            <a:pPr marL="342900" indent="-342900" algn="just">
              <a:buChar char="ü"/>
            </a:pPr>
            <a:r>
              <a:rPr lang="en-US" sz="1400">
                <a:ea typeface="+mn-lt"/>
                <a:cs typeface="+mn-lt"/>
              </a:rPr>
              <a:t>A program by itself is not a process; a program is a passive entity, such as a file containing a list of instructions stored on disks. (often called an executable file)</a:t>
            </a:r>
          </a:p>
          <a:p>
            <a:pPr marL="342900" indent="-342900" algn="just">
              <a:buChar char="ü"/>
            </a:pPr>
            <a:r>
              <a:rPr lang="en-US" sz="1400">
                <a:ea typeface="+mn-lt"/>
                <a:cs typeface="+mn-lt"/>
              </a:rPr>
              <a:t>A program becomes a process when an executable file is loaded into memory and executed. </a:t>
            </a:r>
            <a:endParaRPr lang="en-US" sz="1400"/>
          </a:p>
          <a:p>
            <a:pPr marL="342900" indent="-342900" algn="just">
              <a:buChar char="ü"/>
            </a:pPr>
            <a:endParaRPr lang="en-US" sz="1400"/>
          </a:p>
          <a:p>
            <a:pPr marL="342900" indent="-342900" algn="just">
              <a:buChar char="ü"/>
            </a:pPr>
            <a:endParaRPr lang="en-US" sz="1400">
              <a:ea typeface="+mn-lt"/>
              <a:cs typeface="+mn-lt"/>
            </a:endParaRPr>
          </a:p>
          <a:p>
            <a:pPr marL="342900" indent="-342900" algn="just">
              <a:buChar char="ü"/>
            </a:pPr>
            <a:endParaRPr lang="en-US" sz="1400">
              <a:ea typeface="+mn-lt"/>
              <a:cs typeface="+mn-lt"/>
            </a:endParaRPr>
          </a:p>
          <a:p>
            <a:pPr marL="342900" indent="-342900" algn="just">
              <a:buChar char="ü"/>
            </a:pPr>
            <a:endParaRPr lang="en-US" sz="1400">
              <a:ea typeface="+mn-lt"/>
              <a:cs typeface="+mn-lt"/>
            </a:endParaRPr>
          </a:p>
          <a:p>
            <a:pPr marL="342900" indent="-342900" algn="just">
              <a:buChar char="ü"/>
            </a:pPr>
            <a:endParaRPr lang="en-US" sz="1400">
              <a:ea typeface="+mn-lt"/>
              <a:cs typeface="+mn-lt"/>
            </a:endParaRPr>
          </a:p>
          <a:p>
            <a:pPr marL="342900" indent="-342900" algn="just">
              <a:buChar char="ü"/>
            </a:pPr>
            <a:endParaRPr lang="en-US" sz="1400">
              <a:ea typeface="+mn-lt"/>
              <a:cs typeface="+mn-lt"/>
            </a:endParaRPr>
          </a:p>
          <a:p>
            <a:pPr marL="342900" indent="-342900" algn="just">
              <a:buChar char="ü"/>
            </a:pPr>
            <a:endParaRPr lang="en-US" sz="1400">
              <a:ea typeface="+mn-lt"/>
              <a:cs typeface="+mn-lt"/>
            </a:endParaRPr>
          </a:p>
        </p:txBody>
      </p:sp>
    </p:spTree>
    <p:extLst>
      <p:ext uri="{BB962C8B-B14F-4D97-AF65-F5344CB8AC3E}">
        <p14:creationId xmlns:p14="http://schemas.microsoft.com/office/powerpoint/2010/main" val="17446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05E4F47-B148-49E0-B472-BBF14931552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flipH="1">
            <a:off x="0" y="0"/>
            <a:ext cx="6421721"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A2CE8EB-F719-4F84-9E91-F538438CAC7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ED4721B-74A8-432F-97E8-28C537682AE4}"/>
              </a:ext>
            </a:extLst>
          </p:cNvPr>
          <p:cNvSpPr>
            <a:spLocks noGrp="1"/>
          </p:cNvSpPr>
          <p:nvPr>
            <p:ph type="title"/>
          </p:nvPr>
        </p:nvSpPr>
        <p:spPr>
          <a:xfrm>
            <a:off x="6617740" y="802955"/>
            <a:ext cx="4766330" cy="1454051"/>
          </a:xfrm>
        </p:spPr>
        <p:txBody>
          <a:bodyPr>
            <a:normAutofit/>
          </a:bodyPr>
          <a:lstStyle>
            <a:defPPr/>
          </a:lstStyle>
          <a:p>
            <a:endParaRPr lang="en-US" sz="3600">
              <a:solidFill>
                <a:srgbClr val="000000"/>
              </a:solidFill>
            </a:endParaRPr>
          </a:p>
        </p:txBody>
      </p:sp>
      <p:sp>
        <p:nvSpPr>
          <p:cNvPr id="27" name="Freeform 5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84BF3E1-C321-4F38-85CF-FEBBEEC15E2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18" name="Picture 4" descr="A close up of a logo&#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1C346A7-0538-45D7-8D2B-DC2E732B9B98}"/>
              </a:ext>
            </a:extLst>
          </p:cNvPr>
          <p:cNvPicPr>
            <a:picLocks noChangeAspect="1"/>
          </p:cNvPicPr>
          <p:nvPr/>
        </p:nvPicPr>
        <p:blipFill>
          <a:blip r:embed="rId3"/>
          <a:stretch>
            <a:fillRect/>
          </a:stretch>
        </p:blipFill>
        <p:spPr>
          <a:xfrm>
            <a:off x="338328" y="2375321"/>
            <a:ext cx="4142232" cy="3030901"/>
          </a:xfrm>
          <a:prstGeom prst="rect">
            <a:avLst/>
          </a:prstGeom>
        </p:spPr>
      </p:pic>
      <p:graphicFrame>
        <p:nvGraphicFramePr>
          <p:cNvPr id="5"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F72639F-CF69-4132-9E3B-EDF8C4F3C23F}"/>
              </a:ext>
            </a:extLst>
          </p:cNvPr>
          <p:cNvGraphicFramePr>
            <a:graphicFrameLocks noGrp="1"/>
          </p:cNvGraphicFramePr>
          <p:nvPr>
            <p:ph idx="1"/>
            <p:extLst>
              <p:ext uri="{D42A27DB-BD31-4B8C-83A1-F6EECF244321}">
                <p14:modId xmlns:p14="http://schemas.microsoft.com/office/powerpoint/2010/main" val="1395650034"/>
              </p:ext>
            </p:extLst>
          </p:nvPr>
        </p:nvGraphicFramePr>
        <p:xfrm>
          <a:off x="6621072" y="2421683"/>
          <a:ext cx="5240401" cy="3353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434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04051E6-08E6-4B3D-82F8-1DD7C3375312}"/>
              </a:ext>
            </a:extLst>
          </p:cNvPr>
          <p:cNvSpPr>
            <a:spLocks noGrp="1"/>
          </p:cNvSpPr>
          <p:nvPr>
            <p:ph type="title"/>
          </p:nvPr>
        </p:nvSpPr>
        <p:spPr/>
        <p:txBody>
          <a:bodyPr/>
          <a:lstStyle>
            <a:defPPr/>
          </a:lstStyle>
          <a:p>
            <a:r>
              <a:rPr lang="en-US"/>
              <a:t>Multiprogramming</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86509A3-4041-4474-8D6F-1A27B320D9A0}"/>
              </a:ext>
            </a:extLst>
          </p:cNvPr>
          <p:cNvSpPr>
            <a:spLocks noGrp="1"/>
          </p:cNvSpPr>
          <p:nvPr>
            <p:ph idx="1"/>
          </p:nvPr>
        </p:nvSpPr>
        <p:spPr>
          <a:xfrm>
            <a:off x="1104900" y="1543050"/>
            <a:ext cx="9982200" cy="4572000"/>
          </a:xfrm>
        </p:spPr>
        <p:txBody>
          <a:bodyPr vert="horz" lIns="0" tIns="45720" rIns="0" bIns="45720" rtlCol="0" anchor="t">
            <a:normAutofit/>
          </a:bodyPr>
          <a:lstStyle>
            <a:defPPr/>
          </a:lstStyle>
          <a:p>
            <a:pPr algn="just">
              <a:lnSpc>
                <a:spcPct val="100000"/>
              </a:lnSpc>
              <a:spcBef>
                <a:spcPct val="20000"/>
              </a:spcBef>
              <a:buFont typeface="Wingdings" panose="05000000000000000000" pitchFamily="2" charset="2"/>
              <a:buChar char="Ø"/>
            </a:pPr>
            <a:r>
              <a:rPr lang="en-US">
                <a:ea typeface="+mn-lt"/>
                <a:cs typeface="+mn-lt"/>
              </a:rPr>
              <a:t>Multiprogramming is also the ability of an operating system to execute more than one program on a single processor machine.</a:t>
            </a:r>
            <a:endParaRPr lang="en-US"/>
          </a:p>
          <a:p>
            <a:pPr algn="just">
              <a:lnSpc>
                <a:spcPct val="100000"/>
              </a:lnSpc>
              <a:spcBef>
                <a:spcPct val="20000"/>
              </a:spcBef>
              <a:buFont typeface="Wingdings" panose="05000000000000000000" pitchFamily="2" charset="2"/>
              <a:buChar char="Ø"/>
            </a:pPr>
            <a:endParaRPr lang="en-US">
              <a:ea typeface="+mn-lt"/>
              <a:cs typeface="+mn-lt"/>
            </a:endParaRPr>
          </a:p>
          <a:p>
            <a:pPr algn="just">
              <a:lnSpc>
                <a:spcPct val="100000"/>
              </a:lnSpc>
              <a:spcBef>
                <a:spcPct val="20000"/>
              </a:spcBef>
              <a:buFont typeface="Wingdings" panose="05000000000000000000" pitchFamily="2" charset="2"/>
              <a:buChar char="Ø"/>
            </a:pPr>
            <a:r>
              <a:rPr lang="en-US">
                <a:ea typeface="+mn-lt"/>
                <a:cs typeface="+mn-lt"/>
              </a:rPr>
              <a:t>More than one task/program/job/process can reside into the main memory at one point of time.</a:t>
            </a:r>
          </a:p>
          <a:p>
            <a:pPr algn="just">
              <a:buChar char="Ø"/>
            </a:pPr>
            <a:endParaRPr lang="en-US"/>
          </a:p>
        </p:txBody>
      </p:sp>
    </p:spTree>
    <p:extLst>
      <p:ext uri="{BB962C8B-B14F-4D97-AF65-F5344CB8AC3E}">
        <p14:creationId xmlns:p14="http://schemas.microsoft.com/office/powerpoint/2010/main" val="243083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66C9B29-BBD1-443E-BDC5-52541BCD33AB}"/>
              </a:ext>
            </a:extLst>
          </p:cNvPr>
          <p:cNvSpPr>
            <a:spLocks noGrp="1"/>
          </p:cNvSpPr>
          <p:nvPr>
            <p:ph type="title"/>
          </p:nvPr>
        </p:nvSpPr>
        <p:spPr/>
        <p:txBody>
          <a:bodyPr/>
          <a:lstStyle>
            <a:defPPr/>
          </a:lstStyle>
          <a:p>
            <a:r>
              <a:rPr lang="en-US"/>
              <a:t>Advantage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098A3B6-D5C2-41A3-8448-B48C0A638CB6}"/>
              </a:ext>
            </a:extLst>
          </p:cNvPr>
          <p:cNvSpPr>
            <a:spLocks noGrp="1"/>
          </p:cNvSpPr>
          <p:nvPr>
            <p:ph idx="1"/>
          </p:nvPr>
        </p:nvSpPr>
        <p:spPr/>
        <p:txBody>
          <a:bodyPr vert="horz" lIns="0" tIns="45720" rIns="0" bIns="45720" rtlCol="0" anchor="t">
            <a:normAutofit/>
          </a:bodyPr>
          <a:lstStyle>
            <a:defPPr/>
          </a:lstStyle>
          <a:p>
            <a:pPr>
              <a:lnSpc>
                <a:spcPct val="100000"/>
              </a:lnSpc>
              <a:spcBef>
                <a:spcPct val="20000"/>
              </a:spcBef>
              <a:buFont typeface="Wingdings" panose="05000000000000000000" pitchFamily="2" charset="2"/>
              <a:buChar char="Ø"/>
            </a:pPr>
            <a:r>
              <a:rPr lang="en-US">
                <a:ea typeface="+mn-lt"/>
                <a:cs typeface="+mn-lt"/>
              </a:rPr>
              <a:t>High CPU utilization.</a:t>
            </a:r>
            <a:endParaRPr lang="en-US"/>
          </a:p>
          <a:p>
            <a:pPr>
              <a:lnSpc>
                <a:spcPct val="100000"/>
              </a:lnSpc>
              <a:spcBef>
                <a:spcPct val="20000"/>
              </a:spcBef>
              <a:buFont typeface="Wingdings" panose="05000000000000000000" pitchFamily="2" charset="2"/>
              <a:buChar char="Ø"/>
            </a:pPr>
            <a:endParaRPr lang="en-US">
              <a:ea typeface="+mn-lt"/>
              <a:cs typeface="+mn-lt"/>
            </a:endParaRPr>
          </a:p>
          <a:p>
            <a:pPr>
              <a:lnSpc>
                <a:spcPct val="100000"/>
              </a:lnSpc>
              <a:spcBef>
                <a:spcPct val="20000"/>
              </a:spcBef>
              <a:buFont typeface="Wingdings" panose="05000000000000000000" pitchFamily="2" charset="2"/>
              <a:buChar char="Ø"/>
            </a:pPr>
            <a:r>
              <a:rPr lang="en-US">
                <a:ea typeface="+mn-lt"/>
                <a:cs typeface="+mn-lt"/>
              </a:rPr>
              <a:t>The system looks fast as all the tasks runs in parallel.</a:t>
            </a:r>
          </a:p>
          <a:p>
            <a:pPr>
              <a:lnSpc>
                <a:spcPct val="100000"/>
              </a:lnSpc>
              <a:spcBef>
                <a:spcPct val="20000"/>
              </a:spcBef>
              <a:buFont typeface="Wingdings" panose="05000000000000000000" pitchFamily="2" charset="2"/>
              <a:buChar char="Ø"/>
            </a:pPr>
            <a:endParaRPr lang="en-US">
              <a:ea typeface="+mn-lt"/>
              <a:cs typeface="+mn-lt"/>
            </a:endParaRPr>
          </a:p>
          <a:p>
            <a:pPr>
              <a:lnSpc>
                <a:spcPct val="100000"/>
              </a:lnSpc>
              <a:spcBef>
                <a:spcPct val="20000"/>
              </a:spcBef>
              <a:buFont typeface="Wingdings" panose="05000000000000000000" pitchFamily="2" charset="2"/>
              <a:buChar char="Ø"/>
            </a:pPr>
            <a:endParaRPr lang="en-US">
              <a:ea typeface="+mn-lt"/>
              <a:cs typeface="+mn-lt"/>
            </a:endParaRPr>
          </a:p>
          <a:p>
            <a:pPr>
              <a:buChar char="Ø"/>
            </a:pPr>
            <a:endParaRPr lang="en-US"/>
          </a:p>
        </p:txBody>
      </p:sp>
    </p:spTree>
    <p:extLst>
      <p:ext uri="{BB962C8B-B14F-4D97-AF65-F5344CB8AC3E}">
        <p14:creationId xmlns:p14="http://schemas.microsoft.com/office/powerpoint/2010/main" val="33627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BBCE0C4-0F32-474F-878C-66F1A1136A17}"/>
              </a:ext>
            </a:extLst>
          </p:cNvPr>
          <p:cNvSpPr>
            <a:spLocks noGrp="1"/>
          </p:cNvSpPr>
          <p:nvPr>
            <p:ph type="title"/>
          </p:nvPr>
        </p:nvSpPr>
        <p:spPr/>
        <p:txBody>
          <a:bodyPr/>
          <a:lstStyle>
            <a:defPPr/>
          </a:lstStyle>
          <a:p>
            <a:r>
              <a:rPr lang="en-US"/>
              <a:t>Disadvantage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054F9C5-9522-4D83-8614-55DA68FD37FC}"/>
              </a:ext>
            </a:extLst>
          </p:cNvPr>
          <p:cNvSpPr>
            <a:spLocks noGrp="1"/>
          </p:cNvSpPr>
          <p:nvPr>
            <p:ph idx="1"/>
          </p:nvPr>
        </p:nvSpPr>
        <p:spPr/>
        <p:txBody>
          <a:bodyPr vert="horz" lIns="0" tIns="45720" rIns="0" bIns="45720" rtlCol="0" anchor="t">
            <a:normAutofit/>
          </a:bodyPr>
          <a:lstStyle>
            <a:defPPr/>
          </a:lstStyle>
          <a:p>
            <a:pPr algn="just">
              <a:lnSpc>
                <a:spcPct val="100000"/>
              </a:lnSpc>
              <a:spcBef>
                <a:spcPct val="20000"/>
              </a:spcBef>
              <a:buFont typeface="Wingdings" panose="05000000000000000000" pitchFamily="2" charset="2"/>
              <a:buChar char="Ø"/>
            </a:pPr>
            <a:r>
              <a:rPr lang="en-US">
                <a:ea typeface="+mn-lt"/>
                <a:cs typeface="+mn-lt"/>
              </a:rPr>
              <a:t>CPU scheduling is required.</a:t>
            </a:r>
            <a:endParaRPr lang="en-US"/>
          </a:p>
          <a:p>
            <a:pPr algn="just">
              <a:lnSpc>
                <a:spcPct val="100000"/>
              </a:lnSpc>
              <a:spcBef>
                <a:spcPct val="20000"/>
              </a:spcBef>
              <a:buFont typeface="Wingdings" panose="05000000000000000000" pitchFamily="2" charset="2"/>
              <a:buChar char="Ø"/>
            </a:pPr>
            <a:endParaRPr lang="en-US">
              <a:ea typeface="+mn-lt"/>
              <a:cs typeface="+mn-lt"/>
            </a:endParaRPr>
          </a:p>
          <a:p>
            <a:pPr algn="just">
              <a:lnSpc>
                <a:spcPct val="100000"/>
              </a:lnSpc>
              <a:spcBef>
                <a:spcPct val="20000"/>
              </a:spcBef>
              <a:buFont typeface="Wingdings" panose="05000000000000000000" pitchFamily="2" charset="2"/>
              <a:buChar char="Ø"/>
            </a:pPr>
            <a:r>
              <a:rPr lang="en-US">
                <a:ea typeface="+mn-lt"/>
                <a:cs typeface="+mn-lt"/>
              </a:rPr>
              <a:t>To accommodate several jobs in memory, memory management is essential.</a:t>
            </a:r>
          </a:p>
          <a:p>
            <a:pPr>
              <a:buChar char="Ø"/>
            </a:pPr>
            <a:endParaRPr lang="en-US"/>
          </a:p>
        </p:txBody>
      </p:sp>
    </p:spTree>
    <p:extLst>
      <p:ext uri="{BB962C8B-B14F-4D97-AF65-F5344CB8AC3E}">
        <p14:creationId xmlns:p14="http://schemas.microsoft.com/office/powerpoint/2010/main" val="14503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1C10E23-1737-409C-8887-0BCD1E104B60}"/>
              </a:ext>
            </a:extLst>
          </p:cNvPr>
          <p:cNvSpPr>
            <a:spLocks noGrp="1"/>
          </p:cNvSpPr>
          <p:nvPr>
            <p:ph type="title"/>
          </p:nvPr>
        </p:nvSpPr>
        <p:spPr>
          <a:xfrm>
            <a:off x="648929" y="629266"/>
            <a:ext cx="3505495" cy="1622321"/>
          </a:xfrm>
        </p:spPr>
        <p:txBody>
          <a:bodyPr>
            <a:normAutofit/>
          </a:bodyPr>
          <a:lstStyle>
            <a:defPPr/>
          </a:lstStyle>
          <a:p>
            <a:r>
              <a:rPr lang="en-US"/>
              <a:t>Process Model</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05D182B-6768-48D4-923A-FF58717B45D2}"/>
              </a:ext>
            </a:extLst>
          </p:cNvPr>
          <p:cNvSpPr>
            <a:spLocks noGrp="1"/>
          </p:cNvSpPr>
          <p:nvPr>
            <p:ph idx="1"/>
          </p:nvPr>
        </p:nvSpPr>
        <p:spPr>
          <a:xfrm>
            <a:off x="648931" y="2438400"/>
            <a:ext cx="3850550" cy="3785419"/>
          </a:xfrm>
        </p:spPr>
        <p:txBody>
          <a:bodyPr vert="horz" lIns="0" tIns="45720" rIns="0" bIns="45720" rtlCol="0" anchor="t">
            <a:normAutofit/>
          </a:bodyPr>
          <a:lstStyle>
            <a:defPPr/>
          </a:lstStyle>
          <a:p>
            <a:pPr algn="just"/>
            <a:r>
              <a:rPr lang="en-US"/>
              <a:t>In this model, all the runnable software in the computer, sometimes including operating system, is organized into number of sequential processes.</a:t>
            </a:r>
          </a:p>
          <a:p>
            <a:pPr marL="914400" lvl="1" indent="-457200" algn="just">
              <a:buAutoNum type="alphaLcPeriod"/>
            </a:pPr>
            <a:r>
              <a:rPr lang="en-US" sz="2000"/>
              <a:t>Multiprogramming model</a:t>
            </a:r>
          </a:p>
          <a:p>
            <a:pPr marL="914400" lvl="1" indent="-457200" algn="just">
              <a:buAutoNum type="alphaLcPeriod"/>
            </a:pPr>
            <a:r>
              <a:rPr lang="en-US" sz="2000"/>
              <a:t>Conceptual model</a:t>
            </a:r>
          </a:p>
          <a:p>
            <a:pPr marL="914400" lvl="1" indent="-457200" algn="just">
              <a:buAutoNum type="alphaLcPeriod"/>
            </a:pPr>
            <a:r>
              <a:rPr lang="en-US" sz="2000"/>
              <a:t>Only one program at a time</a:t>
            </a:r>
          </a:p>
          <a:p>
            <a:pPr algn="just"/>
            <a:endParaRPr lang="en-US"/>
          </a:p>
        </p:txBody>
      </p:sp>
      <p:sp>
        <p:nvSpPr>
          <p:cNvPr id="17" name="Rectangl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9A796-BE83-48B1-B33F-35C4A32AAB5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19" name="Rounded 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2F84B47-E267-4194-8194-831DB7B5547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4" name="Picture 4" descr="A picture containing clock&#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635C5D1-1D9D-4703-A1B3-13AE323079A0}"/>
              </a:ext>
            </a:extLst>
          </p:cNvPr>
          <p:cNvPicPr>
            <a:picLocks noChangeAspect="1"/>
          </p:cNvPicPr>
          <p:nvPr/>
        </p:nvPicPr>
        <p:blipFill>
          <a:blip r:embed="rId2"/>
          <a:stretch>
            <a:fillRect/>
          </a:stretch>
        </p:blipFill>
        <p:spPr>
          <a:xfrm>
            <a:off x="5405862" y="2366470"/>
            <a:ext cx="6019331" cy="2121813"/>
          </a:xfrm>
          <a:prstGeom prst="rect">
            <a:avLst/>
          </a:prstGeom>
          <a:effectLst/>
        </p:spPr>
      </p:pic>
    </p:spTree>
    <p:extLst>
      <p:ext uri="{BB962C8B-B14F-4D97-AF65-F5344CB8AC3E}">
        <p14:creationId xmlns:p14="http://schemas.microsoft.com/office/powerpoint/2010/main" val="320589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5A68010-8A7D-46B3-B341-DEB106852E82}"/>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0AE3C1B-6612-4296-A147-DDBA7DA641D6}"/>
              </a:ext>
            </a:extLst>
          </p:cNvPr>
          <p:cNvSpPr>
            <a:spLocks noGrp="1"/>
          </p:cNvSpPr>
          <p:nvPr>
            <p:ph idx="1"/>
          </p:nvPr>
        </p:nvSpPr>
        <p:spPr/>
        <p:txBody>
          <a:bodyPr vert="horz" lIns="0" tIns="45720" rIns="0" bIns="45720" rtlCol="0" anchor="t">
            <a:normAutofit/>
          </a:bodyPr>
          <a:lstStyle>
            <a:defPPr/>
          </a:lstStyle>
          <a:p>
            <a:pPr marL="0" indent="0" algn="just">
              <a:buNone/>
            </a:pPr>
            <a:r>
              <a:rPr lang="en-US" sz="2800">
                <a:latin typeface="Eras Demi ITC"/>
                <a:ea typeface="+mn-lt"/>
                <a:cs typeface="+mn-lt"/>
              </a:rPr>
              <a:t>When a program is loaded into the memory and it becomes a process, it can be divided into four sections ─ </a:t>
            </a:r>
            <a:endParaRPr lang="en-US">
              <a:latin typeface="Euphemia"/>
              <a:ea typeface="+mn-lt"/>
              <a:cs typeface="+mn-lt"/>
            </a:endParaRPr>
          </a:p>
          <a:p>
            <a:pPr marL="0" indent="0" algn="just">
              <a:buNone/>
            </a:pPr>
            <a:endParaRPr lang="en-US" sz="2800">
              <a:latin typeface="Eras Demi ITC"/>
              <a:ea typeface="+mn-lt"/>
              <a:cs typeface="+mn-lt"/>
            </a:endParaRPr>
          </a:p>
          <a:p>
            <a:pPr algn="just"/>
            <a:r>
              <a:rPr lang="en-US" sz="2800">
                <a:latin typeface="Eras Demi ITC"/>
                <a:ea typeface="+mn-lt"/>
                <a:cs typeface="+mn-lt"/>
              </a:rPr>
              <a:t>stack</a:t>
            </a:r>
            <a:endParaRPr lang="en-US"/>
          </a:p>
          <a:p>
            <a:pPr algn="just"/>
            <a:r>
              <a:rPr lang="en-US" sz="2800">
                <a:latin typeface="Eras Demi ITC"/>
                <a:ea typeface="+mn-lt"/>
                <a:cs typeface="+mn-lt"/>
              </a:rPr>
              <a:t>Heap</a:t>
            </a:r>
          </a:p>
          <a:p>
            <a:pPr algn="just"/>
            <a:r>
              <a:rPr lang="en-US" sz="2800">
                <a:latin typeface="Eras Demi ITC"/>
                <a:ea typeface="+mn-lt"/>
                <a:cs typeface="+mn-lt"/>
              </a:rPr>
              <a:t>Text</a:t>
            </a:r>
          </a:p>
          <a:p>
            <a:pPr algn="just"/>
            <a:r>
              <a:rPr lang="en-US" sz="2800">
                <a:latin typeface="Eras Demi ITC"/>
                <a:ea typeface="+mn-lt"/>
                <a:cs typeface="+mn-lt"/>
              </a:rPr>
              <a:t>data</a:t>
            </a:r>
            <a:endParaRPr lang="en-US" sz="2800">
              <a:latin typeface="Eras Demi ITC"/>
            </a:endParaRPr>
          </a:p>
        </p:txBody>
      </p:sp>
    </p:spTree>
    <p:extLst>
      <p:ext uri="{BB962C8B-B14F-4D97-AF65-F5344CB8AC3E}">
        <p14:creationId xmlns:p14="http://schemas.microsoft.com/office/powerpoint/2010/main" val="37359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95199F-AD59-404C-A0CC-1C103B379297}"/>
              </a:ext>
            </a:extLst>
          </p:cNvPr>
          <p:cNvSpPr>
            <a:spLocks noGrp="1"/>
          </p:cNvSpPr>
          <p:nvPr>
            <p:ph type="title"/>
          </p:nvPr>
        </p:nvSpPr>
        <p:spPr/>
        <p:txBody>
          <a:bodyPr/>
          <a:lstStyle>
            <a:defPPr/>
          </a:lstStyle>
          <a:p>
            <a:endParaRPr lang="en-US"/>
          </a:p>
        </p:txBody>
      </p:sp>
      <p:pic>
        <p:nvPicPr>
          <p:cNvPr id="4" name="Picture 4" descr="A screenshot of a cell phone&#10;&#10;Description generated with very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135E88A-66AA-41E3-8764-9C75D334A668}"/>
              </a:ext>
            </a:extLst>
          </p:cNvPr>
          <p:cNvPicPr>
            <a:picLocks noGrp="1" noChangeAspect="1"/>
          </p:cNvPicPr>
          <p:nvPr>
            <p:ph idx="1"/>
          </p:nvPr>
        </p:nvPicPr>
        <p:blipFill>
          <a:blip r:embed="rId2"/>
          <a:stretch>
            <a:fillRect/>
          </a:stretch>
        </p:blipFill>
        <p:spPr>
          <a:xfrm>
            <a:off x="2289774" y="629100"/>
            <a:ext cx="7123620" cy="6226653"/>
          </a:xfrm>
        </p:spPr>
      </p:pic>
    </p:spTree>
    <p:extLst>
      <p:ext uri="{BB962C8B-B14F-4D97-AF65-F5344CB8AC3E}">
        <p14:creationId xmlns:p14="http://schemas.microsoft.com/office/powerpoint/2010/main" val="191120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3732784" y="341693"/>
            <a:ext cx="4890135" cy="632460"/>
          </a:xfrm>
          <a:prstGeom prst="rect">
            <a:avLst/>
          </a:prstGeom>
        </p:spPr>
        <p:txBody>
          <a:bodyPr vert="horz" wrap="square" lIns="0" tIns="16510" rIns="0" bIns="0" rtlCol="0">
            <a:spAutoFit/>
          </a:bodyPr>
          <a:lstStyle>
            <a:defPPr/>
          </a:lstStyle>
          <a:p>
            <a:pPr marL="12700">
              <a:lnSpc>
                <a:spcPct val="100000"/>
              </a:lnSpc>
              <a:spcBef>
                <a:spcPts val="130"/>
              </a:spcBef>
            </a:pPr>
            <a:r>
              <a:rPr sz="3950" spc="80">
                <a:solidFill>
                  <a:srgbClr val="1F1348"/>
                </a:solidFill>
                <a:latin typeface="Arial" pitchFamily="34" charset="0"/>
                <a:cs typeface="Arial" pitchFamily="34" charset="0"/>
              </a:rPr>
              <a:t>Deadlock</a:t>
            </a:r>
            <a:r>
              <a:rPr sz="3950" spc="75">
                <a:solidFill>
                  <a:srgbClr val="1F1348"/>
                </a:solidFill>
                <a:latin typeface="Arial" pitchFamily="34" charset="0"/>
                <a:cs typeface="Arial" pitchFamily="34" charset="0"/>
              </a:rPr>
              <a:t> </a:t>
            </a:r>
            <a:r>
              <a:rPr sz="3950" spc="145">
                <a:solidFill>
                  <a:srgbClr val="1F1348"/>
                </a:solidFill>
                <a:latin typeface="Arial" pitchFamily="34" charset="0"/>
                <a:cs typeface="Arial" pitchFamily="34" charset="0"/>
              </a:rPr>
              <a:t>prevention</a:t>
            </a:r>
            <a:endParaRPr sz="3950">
              <a:latin typeface="Arial" pitchFamily="34" charset="0"/>
              <a:cs typeface="Arial" pitchFamily="34" charset="0"/>
            </a:endParaRPr>
          </a:p>
        </p:txBody>
      </p:sp>
      <p:grpSp>
        <p:nvGrpSpPr>
          <p:cNvPr id="6" name="object 6"/>
          <p:cNvGrpSpPr/>
          <p:nvPr/>
        </p:nvGrpSpPr>
        <p:grpSpPr>
          <a:xfrm>
            <a:off x="7981950" y="3276663"/>
            <a:ext cx="4215130" cy="3586479"/>
            <a:chOff x="7981950" y="3276663"/>
            <a:chExt cx="4215130" cy="3586479"/>
          </a:xfrm>
        </p:grpSpPr>
        <p:sp>
          <p:nvSpPr>
            <p:cNvPr id="7" name="object 7"/>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977582" y="1225549"/>
            <a:ext cx="6142355" cy="39243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400" spc="290">
                <a:solidFill>
                  <a:srgbClr val="7061FD"/>
                </a:solidFill>
                <a:latin typeface="Calibri"/>
                <a:cs typeface="Calibri"/>
              </a:rPr>
              <a:t>+</a:t>
            </a:r>
            <a:r>
              <a:rPr sz="2400" b="1" spc="290">
                <a:solidFill>
                  <a:srgbClr val="1F1348"/>
                </a:solidFill>
                <a:latin typeface="Calibri"/>
                <a:cs typeface="Calibri"/>
              </a:rPr>
              <a:t>Denying</a:t>
            </a:r>
            <a:r>
              <a:rPr sz="2400" b="1" spc="50">
                <a:solidFill>
                  <a:srgbClr val="1F1348"/>
                </a:solidFill>
                <a:latin typeface="Calibri"/>
                <a:cs typeface="Calibri"/>
              </a:rPr>
              <a:t> </a:t>
            </a:r>
            <a:r>
              <a:rPr sz="2400" b="1" spc="165">
                <a:solidFill>
                  <a:srgbClr val="1F1348"/>
                </a:solidFill>
                <a:latin typeface="Calibri"/>
                <a:cs typeface="Calibri"/>
              </a:rPr>
              <a:t>the</a:t>
            </a:r>
            <a:r>
              <a:rPr sz="2400" b="1" spc="-30">
                <a:solidFill>
                  <a:srgbClr val="1F1348"/>
                </a:solidFill>
                <a:latin typeface="Calibri"/>
                <a:cs typeface="Calibri"/>
              </a:rPr>
              <a:t> </a:t>
            </a:r>
            <a:r>
              <a:rPr sz="2400" b="1" spc="215">
                <a:solidFill>
                  <a:srgbClr val="1F1348"/>
                </a:solidFill>
                <a:latin typeface="Calibri"/>
                <a:cs typeface="Calibri"/>
              </a:rPr>
              <a:t>hold</a:t>
            </a:r>
            <a:r>
              <a:rPr sz="2400" b="1" spc="50">
                <a:solidFill>
                  <a:srgbClr val="1F1348"/>
                </a:solidFill>
                <a:latin typeface="Calibri"/>
                <a:cs typeface="Calibri"/>
              </a:rPr>
              <a:t> </a:t>
            </a:r>
            <a:r>
              <a:rPr sz="2400" b="1" spc="220">
                <a:solidFill>
                  <a:srgbClr val="1F1348"/>
                </a:solidFill>
                <a:latin typeface="Calibri"/>
                <a:cs typeface="Calibri"/>
              </a:rPr>
              <a:t>and</a:t>
            </a:r>
            <a:r>
              <a:rPr sz="2400" b="1" spc="45">
                <a:solidFill>
                  <a:srgbClr val="1F1348"/>
                </a:solidFill>
                <a:latin typeface="Calibri"/>
                <a:cs typeface="Calibri"/>
              </a:rPr>
              <a:t> </a:t>
            </a:r>
            <a:r>
              <a:rPr sz="2400" b="1" spc="150">
                <a:solidFill>
                  <a:srgbClr val="1F1348"/>
                </a:solidFill>
                <a:latin typeface="Calibri"/>
                <a:cs typeface="Calibri"/>
              </a:rPr>
              <a:t>wait</a:t>
            </a:r>
            <a:r>
              <a:rPr sz="2400" b="1" spc="65">
                <a:solidFill>
                  <a:srgbClr val="1F1348"/>
                </a:solidFill>
                <a:latin typeface="Calibri"/>
                <a:cs typeface="Calibri"/>
              </a:rPr>
              <a:t> </a:t>
            </a:r>
            <a:r>
              <a:rPr sz="2400" b="1" spc="170">
                <a:solidFill>
                  <a:srgbClr val="1F1348"/>
                </a:solidFill>
                <a:latin typeface="Calibri"/>
                <a:cs typeface="Calibri"/>
              </a:rPr>
              <a:t>precondition</a:t>
            </a:r>
            <a:endParaRPr sz="2400">
              <a:latin typeface="Calibri"/>
              <a:cs typeface="Calibri"/>
            </a:endParaRPr>
          </a:p>
        </p:txBody>
      </p:sp>
      <p:sp>
        <p:nvSpPr>
          <p:cNvPr id="13" name="object 13"/>
          <p:cNvSpPr txBox="1"/>
          <p:nvPr/>
        </p:nvSpPr>
        <p:spPr>
          <a:xfrm>
            <a:off x="977582" y="1750631"/>
            <a:ext cx="10119360" cy="39179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tabLst>
                <a:tab pos="1823720" algn="l"/>
                <a:tab pos="2576830" algn="l"/>
                <a:tab pos="3195955" algn="l"/>
                <a:tab pos="4902835" algn="l"/>
                <a:tab pos="5503545" algn="l"/>
                <a:tab pos="6980555" algn="l"/>
                <a:tab pos="7724140" algn="l"/>
                <a:tab pos="8658860" algn="l"/>
                <a:tab pos="9478010" algn="l"/>
              </a:tabLst>
            </a:pPr>
            <a:r>
              <a:rPr sz="2400" spc="600">
                <a:solidFill>
                  <a:srgbClr val="7061FD"/>
                </a:solidFill>
                <a:latin typeface="Calibri"/>
                <a:cs typeface="Calibri"/>
              </a:rPr>
              <a:t>+</a:t>
            </a:r>
            <a:r>
              <a:rPr sz="2400" spc="320">
                <a:solidFill>
                  <a:srgbClr val="1F1348"/>
                </a:solidFill>
                <a:latin typeface="Calibri"/>
                <a:cs typeface="Calibri"/>
              </a:rPr>
              <a:t>D</a:t>
            </a:r>
            <a:r>
              <a:rPr sz="2400" spc="150">
                <a:solidFill>
                  <a:srgbClr val="1F1348"/>
                </a:solidFill>
                <a:latin typeface="Calibri"/>
                <a:cs typeface="Calibri"/>
              </a:rPr>
              <a:t>e</a:t>
            </a:r>
            <a:r>
              <a:rPr sz="2400" spc="120">
                <a:solidFill>
                  <a:srgbClr val="1F1348"/>
                </a:solidFill>
                <a:latin typeface="Calibri"/>
                <a:cs typeface="Calibri"/>
              </a:rPr>
              <a:t>a</a:t>
            </a:r>
            <a:r>
              <a:rPr sz="2400" spc="235">
                <a:solidFill>
                  <a:srgbClr val="1F1348"/>
                </a:solidFill>
                <a:latin typeface="Calibri"/>
                <a:cs typeface="Calibri"/>
              </a:rPr>
              <a:t>d</a:t>
            </a:r>
            <a:r>
              <a:rPr sz="2400" spc="75">
                <a:solidFill>
                  <a:srgbClr val="1F1348"/>
                </a:solidFill>
                <a:latin typeface="Calibri"/>
                <a:cs typeface="Calibri"/>
              </a:rPr>
              <a:t>l</a:t>
            </a:r>
            <a:r>
              <a:rPr sz="2400" spc="195">
                <a:solidFill>
                  <a:srgbClr val="1F1348"/>
                </a:solidFill>
                <a:latin typeface="Calibri"/>
                <a:cs typeface="Calibri"/>
              </a:rPr>
              <a:t>o</a:t>
            </a:r>
            <a:r>
              <a:rPr sz="2400" spc="160">
                <a:solidFill>
                  <a:srgbClr val="1F1348"/>
                </a:solidFill>
                <a:latin typeface="Calibri"/>
                <a:cs typeface="Calibri"/>
              </a:rPr>
              <a:t>ck</a:t>
            </a:r>
            <a:r>
              <a:rPr sz="2400">
                <a:solidFill>
                  <a:srgbClr val="1F1348"/>
                </a:solidFill>
                <a:latin typeface="Calibri"/>
                <a:cs typeface="Calibri"/>
              </a:rPr>
              <a:t>	</a:t>
            </a:r>
            <a:r>
              <a:rPr sz="2400" spc="150">
                <a:solidFill>
                  <a:srgbClr val="1F1348"/>
                </a:solidFill>
                <a:latin typeface="Calibri"/>
                <a:cs typeface="Calibri"/>
              </a:rPr>
              <a:t>c</a:t>
            </a:r>
            <a:r>
              <a:rPr sz="2400" spc="160">
                <a:solidFill>
                  <a:srgbClr val="1F1348"/>
                </a:solidFill>
                <a:latin typeface="Calibri"/>
                <a:cs typeface="Calibri"/>
              </a:rPr>
              <a:t>a</a:t>
            </a:r>
            <a:r>
              <a:rPr sz="2400" spc="135">
                <a:solidFill>
                  <a:srgbClr val="1F1348"/>
                </a:solidFill>
                <a:latin typeface="Calibri"/>
                <a:cs typeface="Calibri"/>
              </a:rPr>
              <a:t>n</a:t>
            </a:r>
            <a:r>
              <a:rPr sz="2400">
                <a:solidFill>
                  <a:srgbClr val="1F1348"/>
                </a:solidFill>
                <a:latin typeface="Calibri"/>
                <a:cs typeface="Calibri"/>
              </a:rPr>
              <a:t>	</a:t>
            </a:r>
            <a:r>
              <a:rPr sz="2400" spc="195">
                <a:solidFill>
                  <a:srgbClr val="1F1348"/>
                </a:solidFill>
                <a:latin typeface="Calibri"/>
                <a:cs typeface="Calibri"/>
              </a:rPr>
              <a:t>b</a:t>
            </a:r>
            <a:r>
              <a:rPr sz="2400" spc="215">
                <a:solidFill>
                  <a:srgbClr val="1F1348"/>
                </a:solidFill>
                <a:latin typeface="Calibri"/>
                <a:cs typeface="Calibri"/>
              </a:rPr>
              <a:t>e</a:t>
            </a:r>
            <a:r>
              <a:rPr sz="2400">
                <a:solidFill>
                  <a:srgbClr val="1F1348"/>
                </a:solidFill>
                <a:latin typeface="Calibri"/>
                <a:cs typeface="Calibri"/>
              </a:rPr>
              <a:t>	</a:t>
            </a:r>
            <a:r>
              <a:rPr sz="2400" spc="235">
                <a:solidFill>
                  <a:srgbClr val="1F1348"/>
                </a:solidFill>
                <a:latin typeface="Calibri"/>
                <a:cs typeface="Calibri"/>
              </a:rPr>
              <a:t>p</a:t>
            </a:r>
            <a:r>
              <a:rPr sz="2400" spc="55">
                <a:solidFill>
                  <a:srgbClr val="1F1348"/>
                </a:solidFill>
                <a:latin typeface="Calibri"/>
                <a:cs typeface="Calibri"/>
              </a:rPr>
              <a:t>r</a:t>
            </a:r>
            <a:r>
              <a:rPr sz="2400" spc="150">
                <a:solidFill>
                  <a:srgbClr val="1F1348"/>
                </a:solidFill>
                <a:latin typeface="Calibri"/>
                <a:cs typeface="Calibri"/>
              </a:rPr>
              <a:t>e</a:t>
            </a:r>
            <a:r>
              <a:rPr sz="2400" spc="110">
                <a:solidFill>
                  <a:srgbClr val="1F1348"/>
                </a:solidFill>
                <a:latin typeface="Calibri"/>
                <a:cs typeface="Calibri"/>
              </a:rPr>
              <a:t>v</a:t>
            </a:r>
            <a:r>
              <a:rPr sz="2400" spc="150">
                <a:solidFill>
                  <a:srgbClr val="1F1348"/>
                </a:solidFill>
                <a:latin typeface="Calibri"/>
                <a:cs typeface="Calibri"/>
              </a:rPr>
              <a:t>e</a:t>
            </a:r>
            <a:r>
              <a:rPr sz="2400" spc="160">
                <a:solidFill>
                  <a:srgbClr val="1F1348"/>
                </a:solidFill>
                <a:latin typeface="Calibri"/>
                <a:cs typeface="Calibri"/>
              </a:rPr>
              <a:t>n</a:t>
            </a:r>
            <a:r>
              <a:rPr sz="2400" spc="-60">
                <a:solidFill>
                  <a:srgbClr val="1F1348"/>
                </a:solidFill>
                <a:latin typeface="Calibri"/>
                <a:cs typeface="Calibri"/>
              </a:rPr>
              <a:t>t</a:t>
            </a:r>
            <a:r>
              <a:rPr sz="2400" spc="150">
                <a:solidFill>
                  <a:srgbClr val="1F1348"/>
                </a:solidFill>
                <a:latin typeface="Calibri"/>
                <a:cs typeface="Calibri"/>
              </a:rPr>
              <a:t>e</a:t>
            </a:r>
            <a:r>
              <a:rPr sz="2400" spc="270">
                <a:solidFill>
                  <a:srgbClr val="1F1348"/>
                </a:solidFill>
                <a:latin typeface="Calibri"/>
                <a:cs typeface="Calibri"/>
              </a:rPr>
              <a:t>d</a:t>
            </a:r>
            <a:r>
              <a:rPr sz="2400">
                <a:solidFill>
                  <a:srgbClr val="1F1348"/>
                </a:solidFill>
                <a:latin typeface="Calibri"/>
                <a:cs typeface="Calibri"/>
              </a:rPr>
              <a:t>	</a:t>
            </a:r>
            <a:r>
              <a:rPr sz="2400" spc="160">
                <a:solidFill>
                  <a:srgbClr val="1F1348"/>
                </a:solidFill>
                <a:latin typeface="Calibri"/>
                <a:cs typeface="Calibri"/>
              </a:rPr>
              <a:t>by</a:t>
            </a:r>
            <a:r>
              <a:rPr sz="2400">
                <a:solidFill>
                  <a:srgbClr val="1F1348"/>
                </a:solidFill>
                <a:latin typeface="Calibri"/>
                <a:cs typeface="Calibri"/>
              </a:rPr>
              <a:t>	</a:t>
            </a:r>
            <a:r>
              <a:rPr sz="2400" b="1" spc="260">
                <a:solidFill>
                  <a:srgbClr val="1F1348"/>
                </a:solidFill>
                <a:latin typeface="Calibri"/>
                <a:cs typeface="Calibri"/>
              </a:rPr>
              <a:t>d</a:t>
            </a:r>
            <a:r>
              <a:rPr sz="2400" b="1" spc="235">
                <a:solidFill>
                  <a:srgbClr val="1F1348"/>
                </a:solidFill>
                <a:latin typeface="Calibri"/>
                <a:cs typeface="Calibri"/>
              </a:rPr>
              <a:t>e</a:t>
            </a:r>
            <a:r>
              <a:rPr sz="2400" b="1" spc="204">
                <a:solidFill>
                  <a:srgbClr val="1F1348"/>
                </a:solidFill>
                <a:latin typeface="Calibri"/>
                <a:cs typeface="Calibri"/>
              </a:rPr>
              <a:t>n</a:t>
            </a:r>
            <a:r>
              <a:rPr sz="2400" b="1" spc="210">
                <a:solidFill>
                  <a:srgbClr val="1F1348"/>
                </a:solidFill>
                <a:latin typeface="Calibri"/>
                <a:cs typeface="Calibri"/>
              </a:rPr>
              <a:t>y</a:t>
            </a:r>
            <a:r>
              <a:rPr sz="2400" b="1" spc="80">
                <a:solidFill>
                  <a:srgbClr val="1F1348"/>
                </a:solidFill>
                <a:latin typeface="Calibri"/>
                <a:cs typeface="Calibri"/>
              </a:rPr>
              <a:t>i</a:t>
            </a:r>
            <a:r>
              <a:rPr sz="2400" b="1" spc="204">
                <a:solidFill>
                  <a:srgbClr val="1F1348"/>
                </a:solidFill>
                <a:latin typeface="Calibri"/>
                <a:cs typeface="Calibri"/>
              </a:rPr>
              <a:t>n</a:t>
            </a:r>
            <a:r>
              <a:rPr sz="2400" b="1" spc="440">
                <a:solidFill>
                  <a:srgbClr val="1F1348"/>
                </a:solidFill>
                <a:latin typeface="Calibri"/>
                <a:cs typeface="Calibri"/>
              </a:rPr>
              <a:t>g</a:t>
            </a:r>
            <a:r>
              <a:rPr sz="2400" b="1">
                <a:solidFill>
                  <a:srgbClr val="1F1348"/>
                </a:solidFill>
                <a:latin typeface="Calibri"/>
                <a:cs typeface="Calibri"/>
              </a:rPr>
              <a:t>	</a:t>
            </a:r>
            <a:r>
              <a:rPr sz="2400" b="1" spc="65">
                <a:solidFill>
                  <a:srgbClr val="1F1348"/>
                </a:solidFill>
                <a:latin typeface="Calibri"/>
                <a:cs typeface="Calibri"/>
              </a:rPr>
              <a:t>t</a:t>
            </a:r>
            <a:r>
              <a:rPr sz="2400" b="1" spc="204">
                <a:solidFill>
                  <a:srgbClr val="1F1348"/>
                </a:solidFill>
                <a:latin typeface="Calibri"/>
                <a:cs typeface="Calibri"/>
              </a:rPr>
              <a:t>h</a:t>
            </a:r>
            <a:r>
              <a:rPr sz="2400" b="1" spc="220">
                <a:solidFill>
                  <a:srgbClr val="1F1348"/>
                </a:solidFill>
                <a:latin typeface="Calibri"/>
                <a:cs typeface="Calibri"/>
              </a:rPr>
              <a:t>e</a:t>
            </a:r>
            <a:r>
              <a:rPr sz="2400" b="1">
                <a:solidFill>
                  <a:srgbClr val="1F1348"/>
                </a:solidFill>
                <a:latin typeface="Calibri"/>
                <a:cs typeface="Calibri"/>
              </a:rPr>
              <a:t>	</a:t>
            </a:r>
            <a:r>
              <a:rPr sz="2400" b="1" spc="204">
                <a:solidFill>
                  <a:srgbClr val="1F1348"/>
                </a:solidFill>
                <a:latin typeface="Calibri"/>
                <a:cs typeface="Calibri"/>
              </a:rPr>
              <a:t>ho</a:t>
            </a:r>
            <a:r>
              <a:rPr sz="2400" b="1" spc="155">
                <a:solidFill>
                  <a:srgbClr val="1F1348"/>
                </a:solidFill>
                <a:latin typeface="Calibri"/>
                <a:cs typeface="Calibri"/>
              </a:rPr>
              <a:t>l</a:t>
            </a:r>
            <a:r>
              <a:rPr sz="2400" b="1" spc="290">
                <a:solidFill>
                  <a:srgbClr val="1F1348"/>
                </a:solidFill>
                <a:latin typeface="Calibri"/>
                <a:cs typeface="Calibri"/>
              </a:rPr>
              <a:t>d</a:t>
            </a:r>
            <a:r>
              <a:rPr sz="2400" b="1">
                <a:solidFill>
                  <a:srgbClr val="1F1348"/>
                </a:solidFill>
                <a:latin typeface="Calibri"/>
                <a:cs typeface="Calibri"/>
              </a:rPr>
              <a:t>	</a:t>
            </a:r>
            <a:r>
              <a:rPr sz="2400" b="1" spc="160">
                <a:solidFill>
                  <a:srgbClr val="1F1348"/>
                </a:solidFill>
                <a:latin typeface="Calibri"/>
                <a:cs typeface="Calibri"/>
              </a:rPr>
              <a:t>a</a:t>
            </a:r>
            <a:r>
              <a:rPr sz="2400" b="1" spc="204">
                <a:solidFill>
                  <a:srgbClr val="1F1348"/>
                </a:solidFill>
                <a:latin typeface="Calibri"/>
                <a:cs typeface="Calibri"/>
              </a:rPr>
              <a:t>n</a:t>
            </a:r>
            <a:r>
              <a:rPr sz="2400" b="1" spc="290">
                <a:solidFill>
                  <a:srgbClr val="1F1348"/>
                </a:solidFill>
                <a:latin typeface="Calibri"/>
                <a:cs typeface="Calibri"/>
              </a:rPr>
              <a:t>d</a:t>
            </a:r>
            <a:r>
              <a:rPr sz="2400" b="1">
                <a:solidFill>
                  <a:srgbClr val="1F1348"/>
                </a:solidFill>
                <a:latin typeface="Calibri"/>
                <a:cs typeface="Calibri"/>
              </a:rPr>
              <a:t>	</a:t>
            </a:r>
            <a:r>
              <a:rPr sz="2400" b="1" spc="300">
                <a:solidFill>
                  <a:srgbClr val="1F1348"/>
                </a:solidFill>
                <a:latin typeface="Calibri"/>
                <a:cs typeface="Calibri"/>
              </a:rPr>
              <a:t>w</a:t>
            </a:r>
            <a:r>
              <a:rPr sz="2400" b="1" spc="85">
                <a:solidFill>
                  <a:srgbClr val="1F1348"/>
                </a:solidFill>
                <a:latin typeface="Calibri"/>
                <a:cs typeface="Calibri"/>
              </a:rPr>
              <a:t>a</a:t>
            </a:r>
            <a:r>
              <a:rPr sz="2400" b="1" spc="80">
                <a:solidFill>
                  <a:srgbClr val="1F1348"/>
                </a:solidFill>
                <a:latin typeface="Calibri"/>
                <a:cs typeface="Calibri"/>
              </a:rPr>
              <a:t>i</a:t>
            </a:r>
            <a:r>
              <a:rPr sz="2400" b="1" spc="60">
                <a:solidFill>
                  <a:srgbClr val="1F1348"/>
                </a:solidFill>
                <a:latin typeface="Calibri"/>
                <a:cs typeface="Calibri"/>
              </a:rPr>
              <a:t>t</a:t>
            </a:r>
            <a:endParaRPr sz="2400">
              <a:latin typeface="Calibri"/>
              <a:cs typeface="Calibri"/>
            </a:endParaRPr>
          </a:p>
        </p:txBody>
      </p:sp>
      <p:sp>
        <p:nvSpPr>
          <p:cNvPr id="14" name="object 14"/>
          <p:cNvSpPr txBox="1">
            <a:spLocks noGrp="1"/>
          </p:cNvSpPr>
          <p:nvPr>
            <p:ph type="body" idx="1"/>
          </p:nvPr>
        </p:nvSpPr>
        <p:spPr>
          <a:prstGeom prst="rect">
            <a:avLst/>
          </a:prstGeom>
        </p:spPr>
        <p:txBody>
          <a:bodyPr vert="horz" wrap="square" lIns="0" tIns="181610" rIns="0" bIns="0" rtlCol="0">
            <a:spAutoFit/>
          </a:bodyPr>
          <a:lstStyle>
            <a:defPPr/>
          </a:lstStyle>
          <a:p>
            <a:pPr marL="241300" algn="just">
              <a:lnSpc>
                <a:spcPct val="100000"/>
              </a:lnSpc>
              <a:spcBef>
                <a:spcPts val="1430"/>
              </a:spcBef>
            </a:pPr>
            <a:r>
              <a:rPr b="1" spc="160">
                <a:latin typeface="Calibri"/>
                <a:cs typeface="Calibri"/>
              </a:rPr>
              <a:t>precondition</a:t>
            </a:r>
            <a:r>
              <a:rPr spc="160"/>
              <a:t>.</a:t>
            </a:r>
            <a:r>
              <a:rPr spc="25"/>
              <a:t> </a:t>
            </a:r>
            <a:r>
              <a:rPr spc="254"/>
              <a:t>One</a:t>
            </a:r>
            <a:r>
              <a:rPr spc="30"/>
              <a:t> </a:t>
            </a:r>
            <a:r>
              <a:rPr spc="155"/>
              <a:t>approach</a:t>
            </a:r>
            <a:r>
              <a:rPr spc="85"/>
              <a:t> is</a:t>
            </a:r>
            <a:r>
              <a:rPr spc="110"/>
              <a:t> </a:t>
            </a:r>
            <a:r>
              <a:rPr spc="125"/>
              <a:t>as</a:t>
            </a:r>
            <a:r>
              <a:rPr spc="35"/>
              <a:t> </a:t>
            </a:r>
            <a:r>
              <a:rPr spc="95"/>
              <a:t>follows:</a:t>
            </a:r>
          </a:p>
          <a:p>
            <a:pPr marL="241300" marR="14604" indent="-229235" algn="just">
              <a:lnSpc>
                <a:spcPct val="110800"/>
              </a:lnSpc>
              <a:spcBef>
                <a:spcPts val="1015"/>
              </a:spcBef>
            </a:pPr>
            <a:r>
              <a:rPr spc="275">
                <a:solidFill>
                  <a:srgbClr val="7061FD"/>
                </a:solidFill>
              </a:rPr>
              <a:t>+</a:t>
            </a:r>
            <a:r>
              <a:rPr spc="275"/>
              <a:t>1. </a:t>
            </a:r>
            <a:r>
              <a:rPr spc="125"/>
              <a:t>Require </a:t>
            </a:r>
            <a:r>
              <a:rPr spc="45"/>
              <a:t>that </a:t>
            </a:r>
            <a:r>
              <a:rPr spc="130"/>
              <a:t>a </a:t>
            </a:r>
            <a:r>
              <a:rPr spc="145"/>
              <a:t>process </a:t>
            </a:r>
            <a:r>
              <a:rPr spc="114"/>
              <a:t>request </a:t>
            </a:r>
            <a:r>
              <a:rPr spc="75"/>
              <a:t>all </a:t>
            </a:r>
            <a:r>
              <a:rPr spc="90"/>
              <a:t>the </a:t>
            </a:r>
            <a:r>
              <a:rPr spc="125"/>
              <a:t>resources </a:t>
            </a:r>
            <a:r>
              <a:rPr spc="45"/>
              <a:t>that </a:t>
            </a:r>
            <a:r>
              <a:rPr/>
              <a:t>it </a:t>
            </a:r>
            <a:r>
              <a:rPr spc="165"/>
              <a:t>needs </a:t>
            </a:r>
            <a:r>
              <a:rPr spc="85"/>
              <a:t>in </a:t>
            </a:r>
            <a:r>
              <a:rPr spc="185"/>
              <a:t>one </a:t>
            </a:r>
            <a:r>
              <a:rPr spc="190"/>
              <a:t> </a:t>
            </a:r>
            <a:r>
              <a:rPr spc="150"/>
              <a:t>single</a:t>
            </a:r>
            <a:r>
              <a:rPr spc="155"/>
              <a:t> </a:t>
            </a:r>
            <a:r>
              <a:rPr spc="110"/>
              <a:t>request</a:t>
            </a:r>
            <a:r>
              <a:rPr spc="114"/>
              <a:t> </a:t>
            </a:r>
            <a:r>
              <a:rPr spc="40"/>
              <a:t>at</a:t>
            </a:r>
            <a:r>
              <a:rPr spc="45"/>
              <a:t> </a:t>
            </a:r>
            <a:r>
              <a:rPr spc="145"/>
              <a:t>process</a:t>
            </a:r>
            <a:r>
              <a:rPr spc="150"/>
              <a:t> </a:t>
            </a:r>
            <a:r>
              <a:rPr spc="65"/>
              <a:t>start-up.</a:t>
            </a:r>
            <a:r>
              <a:rPr spc="70"/>
              <a:t> </a:t>
            </a:r>
            <a:r>
              <a:rPr spc="145"/>
              <a:t>The</a:t>
            </a:r>
            <a:r>
              <a:rPr spc="150"/>
              <a:t> </a:t>
            </a:r>
            <a:r>
              <a:rPr spc="114"/>
              <a:t>system</a:t>
            </a:r>
            <a:r>
              <a:rPr spc="120"/>
              <a:t> </a:t>
            </a:r>
            <a:r>
              <a:rPr spc="55"/>
              <a:t>will</a:t>
            </a:r>
            <a:r>
              <a:rPr spc="60"/>
              <a:t> </a:t>
            </a:r>
            <a:r>
              <a:rPr spc="114"/>
              <a:t>not</a:t>
            </a:r>
            <a:r>
              <a:rPr spc="120"/>
              <a:t> </a:t>
            </a:r>
            <a:r>
              <a:rPr spc="114"/>
              <a:t>grant</a:t>
            </a:r>
            <a:r>
              <a:rPr spc="120"/>
              <a:t> </a:t>
            </a:r>
            <a:r>
              <a:rPr spc="95"/>
              <a:t>any </a:t>
            </a:r>
            <a:r>
              <a:rPr spc="100"/>
              <a:t> </a:t>
            </a:r>
            <a:r>
              <a:rPr spc="120"/>
              <a:t>resource</a:t>
            </a:r>
            <a:r>
              <a:rPr spc="35"/>
              <a:t> </a:t>
            </a:r>
            <a:r>
              <a:rPr spc="90"/>
              <a:t>in</a:t>
            </a:r>
            <a:r>
              <a:rPr spc="85"/>
              <a:t> </a:t>
            </a:r>
            <a:r>
              <a:rPr spc="95"/>
              <a:t>the</a:t>
            </a:r>
            <a:r>
              <a:rPr spc="35"/>
              <a:t> </a:t>
            </a:r>
            <a:r>
              <a:rPr spc="40"/>
              <a:t>list </a:t>
            </a:r>
            <a:r>
              <a:rPr spc="75"/>
              <a:t>until</a:t>
            </a:r>
            <a:r>
              <a:rPr spc="50"/>
              <a:t> </a:t>
            </a:r>
            <a:r>
              <a:rPr/>
              <a:t>it</a:t>
            </a:r>
            <a:r>
              <a:rPr spc="45"/>
              <a:t> </a:t>
            </a:r>
            <a:r>
              <a:rPr spc="145"/>
              <a:t>can</a:t>
            </a:r>
            <a:r>
              <a:rPr spc="85"/>
              <a:t> </a:t>
            </a:r>
            <a:r>
              <a:rPr spc="130"/>
              <a:t>grant</a:t>
            </a:r>
            <a:r>
              <a:rPr spc="-25"/>
              <a:t> </a:t>
            </a:r>
            <a:r>
              <a:rPr spc="75"/>
              <a:t>all</a:t>
            </a:r>
            <a:r>
              <a:rPr spc="45"/>
              <a:t> </a:t>
            </a:r>
            <a:r>
              <a:rPr spc="105"/>
              <a:t>of</a:t>
            </a:r>
            <a:r>
              <a:rPr spc="100"/>
              <a:t> </a:t>
            </a:r>
            <a:r>
              <a:rPr spc="90"/>
              <a:t>them.</a:t>
            </a:r>
          </a:p>
          <a:p>
            <a:pPr marL="241300" marR="5080" indent="-229235" algn="just">
              <a:lnSpc>
                <a:spcPct val="110200"/>
              </a:lnSpc>
              <a:spcBef>
                <a:spcPts val="960"/>
              </a:spcBef>
            </a:pPr>
            <a:r>
              <a:rPr spc="275">
                <a:solidFill>
                  <a:srgbClr val="7061FD"/>
                </a:solidFill>
              </a:rPr>
              <a:t>+</a:t>
            </a:r>
            <a:r>
              <a:rPr spc="275"/>
              <a:t>2. </a:t>
            </a:r>
            <a:r>
              <a:rPr spc="290"/>
              <a:t>A </a:t>
            </a:r>
            <a:r>
              <a:rPr spc="125"/>
              <a:t>less </a:t>
            </a:r>
            <a:r>
              <a:rPr spc="75"/>
              <a:t>restrictive </a:t>
            </a:r>
            <a:r>
              <a:rPr spc="155"/>
              <a:t>approach </a:t>
            </a:r>
            <a:r>
              <a:rPr spc="85"/>
              <a:t>is </a:t>
            </a:r>
            <a:r>
              <a:rPr spc="70"/>
              <a:t>to </a:t>
            </a:r>
            <a:r>
              <a:rPr spc="100"/>
              <a:t>allow </a:t>
            </a:r>
            <a:r>
              <a:rPr spc="130"/>
              <a:t>a </a:t>
            </a:r>
            <a:r>
              <a:rPr spc="145"/>
              <a:t>process </a:t>
            </a:r>
            <a:r>
              <a:rPr spc="70"/>
              <a:t>to </a:t>
            </a:r>
            <a:r>
              <a:rPr spc="105"/>
              <a:t>request </a:t>
            </a:r>
            <a:r>
              <a:rPr spc="125"/>
              <a:t>resources </a:t>
            </a:r>
            <a:r>
              <a:rPr spc="-530"/>
              <a:t> </a:t>
            </a:r>
            <a:r>
              <a:rPr spc="130"/>
              <a:t>only when </a:t>
            </a:r>
            <a:r>
              <a:rPr/>
              <a:t>it </a:t>
            </a:r>
            <a:r>
              <a:rPr spc="85"/>
              <a:t>is currently </a:t>
            </a:r>
            <a:r>
              <a:rPr spc="180"/>
              <a:t>holding </a:t>
            </a:r>
            <a:r>
              <a:rPr spc="185"/>
              <a:t>no </a:t>
            </a:r>
            <a:r>
              <a:rPr spc="100"/>
              <a:t>resources. </a:t>
            </a:r>
            <a:r>
              <a:rPr spc="110"/>
              <a:t>Thus, </a:t>
            </a:r>
            <a:r>
              <a:rPr spc="10"/>
              <a:t>if </a:t>
            </a:r>
            <a:r>
              <a:rPr spc="135"/>
              <a:t>a </a:t>
            </a:r>
            <a:r>
              <a:rPr spc="145"/>
              <a:t>process </a:t>
            </a:r>
            <a:r>
              <a:rPr spc="180"/>
              <a:t>needs </a:t>
            </a:r>
            <a:r>
              <a:rPr spc="-530"/>
              <a:t> </a:t>
            </a:r>
            <a:r>
              <a:rPr spc="130"/>
              <a:t>a</a:t>
            </a:r>
            <a:r>
              <a:rPr spc="50"/>
              <a:t> </a:t>
            </a:r>
            <a:r>
              <a:rPr spc="130"/>
              <a:t>new</a:t>
            </a:r>
            <a:r>
              <a:rPr spc="75"/>
              <a:t> </a:t>
            </a:r>
            <a:r>
              <a:rPr spc="110"/>
              <a:t>resource,</a:t>
            </a:r>
            <a:r>
              <a:rPr spc="-40"/>
              <a:t> </a:t>
            </a:r>
            <a:r>
              <a:rPr/>
              <a:t>it</a:t>
            </a:r>
            <a:r>
              <a:rPr spc="50"/>
              <a:t> </a:t>
            </a:r>
            <a:r>
              <a:rPr spc="100"/>
              <a:t>must</a:t>
            </a:r>
            <a:r>
              <a:rPr spc="120"/>
              <a:t> </a:t>
            </a:r>
            <a:r>
              <a:rPr spc="20"/>
              <a:t>first</a:t>
            </a:r>
            <a:r>
              <a:rPr spc="55"/>
              <a:t> </a:t>
            </a:r>
            <a:r>
              <a:rPr spc="125"/>
              <a:t>yield</a:t>
            </a:r>
            <a:r>
              <a:rPr spc="95"/>
              <a:t> </a:t>
            </a:r>
            <a:r>
              <a:rPr spc="70"/>
              <a:t>all</a:t>
            </a:r>
            <a:r>
              <a:rPr spc="50"/>
              <a:t> </a:t>
            </a:r>
            <a:r>
              <a:rPr spc="90"/>
              <a:t>the</a:t>
            </a:r>
            <a:r>
              <a:rPr spc="40"/>
              <a:t> </a:t>
            </a:r>
            <a:r>
              <a:rPr spc="130"/>
              <a:t>resources</a:t>
            </a:r>
            <a:r>
              <a:rPr spc="40"/>
              <a:t> </a:t>
            </a:r>
            <a:r>
              <a:rPr/>
              <a:t>it</a:t>
            </a:r>
            <a:r>
              <a:rPr spc="50"/>
              <a:t> </a:t>
            </a:r>
            <a:r>
              <a:rPr spc="135"/>
              <a:t>has</a:t>
            </a:r>
            <a:r>
              <a:rPr spc="45"/>
              <a:t> </a:t>
            </a:r>
            <a:r>
              <a:rPr spc="180"/>
              <a:t>and</a:t>
            </a:r>
            <a:r>
              <a:rPr spc="110"/>
              <a:t> </a:t>
            </a:r>
            <a:r>
              <a:rPr spc="95"/>
              <a:t>then</a:t>
            </a:r>
            <a:r>
              <a:rPr spc="90"/>
              <a:t> </a:t>
            </a:r>
            <a:r>
              <a:rPr spc="114"/>
              <a:t>put</a:t>
            </a:r>
            <a:r>
              <a:rPr spc="45"/>
              <a:t> </a:t>
            </a:r>
            <a:r>
              <a:rPr spc="165"/>
              <a:t>in </a:t>
            </a:r>
            <a:r>
              <a:rPr spc="-530"/>
              <a:t> </a:t>
            </a:r>
            <a:r>
              <a:rPr spc="40"/>
              <a:t>its </a:t>
            </a:r>
            <a:r>
              <a:rPr spc="114"/>
              <a:t>request </a:t>
            </a:r>
            <a:r>
              <a:rPr spc="105"/>
              <a:t>(which </a:t>
            </a:r>
            <a:r>
              <a:rPr spc="140"/>
              <a:t>might </a:t>
            </a:r>
            <a:r>
              <a:rPr spc="145"/>
              <a:t>include </a:t>
            </a:r>
            <a:r>
              <a:rPr spc="130"/>
              <a:t>a </a:t>
            </a:r>
            <a:r>
              <a:rPr spc="105"/>
              <a:t>request </a:t>
            </a:r>
            <a:r>
              <a:rPr spc="65"/>
              <a:t>for </a:t>
            </a:r>
            <a:r>
              <a:rPr spc="90"/>
              <a:t>the </a:t>
            </a:r>
            <a:r>
              <a:rPr spc="105"/>
              <a:t>reallocation </a:t>
            </a:r>
            <a:r>
              <a:rPr spc="100"/>
              <a:t>of </a:t>
            </a:r>
            <a:r>
              <a:rPr spc="130"/>
              <a:t>a </a:t>
            </a:r>
            <a:r>
              <a:rPr spc="135"/>
              <a:t> </a:t>
            </a:r>
            <a:r>
              <a:rPr spc="120"/>
              <a:t>resource</a:t>
            </a:r>
            <a:r>
              <a:rPr spc="40"/>
              <a:t> </a:t>
            </a:r>
            <a:r>
              <a:rPr/>
              <a:t>it</a:t>
            </a:r>
            <a:r>
              <a:rPr spc="45"/>
              <a:t> </a:t>
            </a:r>
            <a:r>
              <a:rPr spc="60"/>
              <a:t>just</a:t>
            </a:r>
            <a:r>
              <a:rPr spc="50"/>
              <a:t> </a:t>
            </a:r>
            <a:r>
              <a:rPr spc="190"/>
              <a:t>gave</a:t>
            </a:r>
            <a:r>
              <a:rPr spc="40"/>
              <a:t> </a:t>
            </a:r>
            <a:r>
              <a:rPr spc="95"/>
              <a:t>up.)</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24D3F6F-0C30-404C-9AC4-E32B41F8EE35}"/>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A314DBE-EB43-408A-AE49-7F0000B11042}"/>
              </a:ext>
            </a:extLst>
          </p:cNvPr>
          <p:cNvSpPr>
            <a:spLocks noGrp="1"/>
          </p:cNvSpPr>
          <p:nvPr>
            <p:ph idx="1"/>
          </p:nvPr>
        </p:nvSpPr>
        <p:spPr/>
        <p:txBody>
          <a:bodyPr vert="horz" lIns="0" tIns="45720" rIns="0" bIns="45720" rtlCol="0" anchor="t">
            <a:normAutofit/>
          </a:bodyPr>
          <a:lstStyle>
            <a:defPPr/>
          </a:lstStyle>
          <a:p>
            <a:pPr marL="0" indent="0">
              <a:buNone/>
            </a:pPr>
            <a:r>
              <a:rPr lang="en-US" sz="2400" b="1"/>
              <a:t>Stack</a:t>
            </a:r>
          </a:p>
          <a:p>
            <a:pPr algn="just">
              <a:buNone/>
            </a:pPr>
            <a:r>
              <a:rPr lang="en-US">
                <a:latin typeface="Eras Demi ITC"/>
                <a:ea typeface="+mn-lt"/>
                <a:cs typeface="+mn-lt"/>
              </a:rPr>
              <a:t>The process Stack contains the temporary data such as method/function parameters, return address and local variables.</a:t>
            </a:r>
            <a:endParaRPr lang="en-US">
              <a:latin typeface="Eras Demi ITC"/>
            </a:endParaRPr>
          </a:p>
          <a:p>
            <a:pPr marL="0" indent="0">
              <a:buNone/>
            </a:pPr>
            <a:endParaRPr lang="en-US"/>
          </a:p>
          <a:p>
            <a:pPr marL="0" indent="0">
              <a:buNone/>
            </a:pPr>
            <a:r>
              <a:rPr lang="en-US" sz="2400" b="1"/>
              <a:t>Heap</a:t>
            </a:r>
          </a:p>
          <a:p>
            <a:pPr>
              <a:buNone/>
            </a:pPr>
            <a:r>
              <a:rPr lang="en-US">
                <a:latin typeface="Eras Demi ITC"/>
                <a:ea typeface="+mn-lt"/>
                <a:cs typeface="+mn-lt"/>
              </a:rPr>
              <a:t>This is dynamically allocated memory to a process during its run time.</a:t>
            </a:r>
            <a:endParaRPr lang="en-US">
              <a:latin typeface="Eras Demi ITC"/>
            </a:endParaRPr>
          </a:p>
          <a:p>
            <a:pPr marL="0" indent="0">
              <a:buNone/>
            </a:pPr>
            <a:endParaRPr lang="en-US"/>
          </a:p>
          <a:p>
            <a:pPr marL="0" indent="0">
              <a:buNone/>
            </a:pPr>
            <a:endParaRPr lang="en-US"/>
          </a:p>
        </p:txBody>
      </p:sp>
    </p:spTree>
    <p:extLst>
      <p:ext uri="{BB962C8B-B14F-4D97-AF65-F5344CB8AC3E}">
        <p14:creationId xmlns:p14="http://schemas.microsoft.com/office/powerpoint/2010/main" val="243238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9F4AE6-05E3-49CE-8EBC-78D3307A5579}"/>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FDC275-1C48-4F12-8EB0-E43A08AE8BA4}"/>
              </a:ext>
            </a:extLst>
          </p:cNvPr>
          <p:cNvSpPr>
            <a:spLocks noGrp="1"/>
          </p:cNvSpPr>
          <p:nvPr>
            <p:ph idx="1"/>
          </p:nvPr>
        </p:nvSpPr>
        <p:spPr/>
        <p:txBody>
          <a:bodyPr vert="horz" lIns="0" tIns="45720" rIns="0" bIns="45720" rtlCol="0" anchor="t">
            <a:normAutofit/>
          </a:bodyPr>
          <a:lstStyle>
            <a:defPPr/>
          </a:lstStyle>
          <a:p>
            <a:pPr marL="0" indent="0">
              <a:buNone/>
            </a:pPr>
            <a:r>
              <a:rPr lang="en-US" sz="2400" b="1">
                <a:ea typeface="+mn-lt"/>
                <a:cs typeface="+mn-lt"/>
              </a:rPr>
              <a:t>Text</a:t>
            </a:r>
            <a:endParaRPr lang="en-US" sz="2400"/>
          </a:p>
          <a:p>
            <a:pPr marL="0" indent="0">
              <a:buNone/>
            </a:pPr>
            <a:r>
              <a:rPr lang="en-US">
                <a:latin typeface="Eras Demi ITC"/>
                <a:ea typeface="+mn-lt"/>
                <a:cs typeface="+mn-lt"/>
              </a:rPr>
              <a:t>This includes the current activity represented by the value of Program Counter and the contents of the processor's registers.</a:t>
            </a:r>
            <a:endParaRPr lang="en-US">
              <a:latin typeface="Eras Demi ITC"/>
            </a:endParaRPr>
          </a:p>
          <a:p>
            <a:pPr marL="0" indent="0">
              <a:buNone/>
            </a:pPr>
            <a:endParaRPr lang="en-US">
              <a:latin typeface="Eras Demi ITC"/>
              <a:ea typeface="+mn-lt"/>
              <a:cs typeface="+mn-lt"/>
            </a:endParaRPr>
          </a:p>
          <a:p>
            <a:pPr marL="0" indent="0">
              <a:buNone/>
            </a:pPr>
            <a:r>
              <a:rPr lang="en-US" sz="2400" b="1">
                <a:ea typeface="+mn-lt"/>
                <a:cs typeface="+mn-lt"/>
              </a:rPr>
              <a:t>Data</a:t>
            </a:r>
            <a:endParaRPr lang="en-US" sz="2400"/>
          </a:p>
          <a:p>
            <a:pPr marL="0" indent="0">
              <a:buNone/>
            </a:pPr>
            <a:r>
              <a:rPr lang="en-US">
                <a:latin typeface="Eras Demi ITC"/>
                <a:ea typeface="+mn-lt"/>
                <a:cs typeface="+mn-lt"/>
              </a:rPr>
              <a:t>This section contains the global and static variables.</a:t>
            </a:r>
            <a:endParaRPr lang="en-US">
              <a:latin typeface="Eras Demi ITC"/>
            </a:endParaRPr>
          </a:p>
          <a:p>
            <a:endParaRPr lang="en-US"/>
          </a:p>
        </p:txBody>
      </p:sp>
    </p:spTree>
    <p:extLst>
      <p:ext uri="{BB962C8B-B14F-4D97-AF65-F5344CB8AC3E}">
        <p14:creationId xmlns:p14="http://schemas.microsoft.com/office/powerpoint/2010/main" val="23177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054E2EE-AC7A-4CFE-86F4-C0AF45A5DF15}"/>
              </a:ext>
            </a:extLst>
          </p:cNvPr>
          <p:cNvSpPr>
            <a:spLocks noGrp="1"/>
          </p:cNvSpPr>
          <p:nvPr>
            <p:ph type="title"/>
          </p:nvPr>
        </p:nvSpPr>
        <p:spPr/>
        <p:txBody>
          <a:bodyPr/>
          <a:lstStyle>
            <a:defPPr/>
          </a:lstStyle>
          <a:p>
            <a:r>
              <a:rPr lang="en-US"/>
              <a:t>STATES OF PROCESS</a:t>
            </a:r>
          </a:p>
        </p:txBody>
      </p:sp>
      <p:pic>
        <p:nvPicPr>
          <p:cNvPr id="4" name="Picture 4" descr="A close up of a logo&#10;&#10;Description generated with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1D9A827-9BDC-41E8-8C67-FC0086A0A78A}"/>
              </a:ext>
            </a:extLst>
          </p:cNvPr>
          <p:cNvPicPr>
            <a:picLocks noGrp="1" noChangeAspect="1"/>
          </p:cNvPicPr>
          <p:nvPr>
            <p:ph idx="1"/>
          </p:nvPr>
        </p:nvPicPr>
        <p:blipFill>
          <a:blip r:embed="rId2"/>
          <a:stretch>
            <a:fillRect/>
          </a:stretch>
        </p:blipFill>
        <p:spPr>
          <a:xfrm>
            <a:off x="949266" y="1885771"/>
            <a:ext cx="10422865" cy="4389047"/>
          </a:xfrm>
        </p:spPr>
      </p:pic>
    </p:spTree>
    <p:extLst>
      <p:ext uri="{BB962C8B-B14F-4D97-AF65-F5344CB8AC3E}">
        <p14:creationId xmlns:p14="http://schemas.microsoft.com/office/powerpoint/2010/main" val="41777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B8CCA57-8E92-4BB4-BC45-6DA840F61A11}"/>
              </a:ext>
            </a:extLst>
          </p:cNvPr>
          <p:cNvSpPr>
            <a:spLocks noGrp="1"/>
          </p:cNvSpPr>
          <p:nvPr>
            <p:ph type="title"/>
          </p:nvPr>
        </p:nvSpPr>
        <p:spPr/>
        <p:txBody>
          <a:bodyPr/>
          <a:lstStyle>
            <a:defPPr/>
          </a:lstStyle>
          <a:p>
            <a:r>
              <a:rPr lang="en-US" b="1"/>
              <a:t>START</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4AE9151-DF92-4C2A-B39A-825CDE7CD7CF}"/>
              </a:ext>
            </a:extLst>
          </p:cNvPr>
          <p:cNvSpPr>
            <a:spLocks noGrp="1"/>
          </p:cNvSpPr>
          <p:nvPr>
            <p:ph idx="1"/>
          </p:nvPr>
        </p:nvSpPr>
        <p:spPr/>
        <p:txBody>
          <a:bodyPr vert="horz" lIns="0" tIns="45720" rIns="0" bIns="45720" rtlCol="0" anchor="t">
            <a:normAutofit/>
          </a:bodyPr>
          <a:lstStyle>
            <a:defPPr/>
          </a:lstStyle>
          <a:p>
            <a:pPr marL="342900" indent="-342900" algn="just"/>
            <a:r>
              <a:rPr lang="en-US">
                <a:latin typeface="Eras Demi ITC"/>
                <a:ea typeface="+mn-lt"/>
                <a:cs typeface="+mn-lt"/>
              </a:rPr>
              <a:t>In this step, the process is about to be created but not yet created, it is the program which is present in secondary memory that will be picked up by OS to create the process.</a:t>
            </a:r>
            <a:endParaRPr lang="en-US" b="1">
              <a:latin typeface="Eras Demi ITC"/>
              <a:ea typeface="+mn-lt"/>
              <a:cs typeface="+mn-lt"/>
            </a:endParaRPr>
          </a:p>
          <a:p>
            <a:endParaRPr lang="en-US"/>
          </a:p>
          <a:p>
            <a:pPr marL="0" indent="0" algn="just">
              <a:buNone/>
            </a:pPr>
            <a:endParaRPr lang="en-US" b="1"/>
          </a:p>
          <a:p>
            <a:endParaRPr lang="en-US"/>
          </a:p>
        </p:txBody>
      </p:sp>
    </p:spTree>
    <p:extLst>
      <p:ext uri="{BB962C8B-B14F-4D97-AF65-F5344CB8AC3E}">
        <p14:creationId xmlns:p14="http://schemas.microsoft.com/office/powerpoint/2010/main" val="307067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BE1F8AE-3766-47EA-A063-52D1A2A11A0C}"/>
              </a:ext>
            </a:extLst>
          </p:cNvPr>
          <p:cNvSpPr>
            <a:spLocks noGrp="1"/>
          </p:cNvSpPr>
          <p:nvPr>
            <p:ph type="title"/>
          </p:nvPr>
        </p:nvSpPr>
        <p:spPr/>
        <p:txBody>
          <a:bodyPr/>
          <a:lstStyle>
            <a:defPPr/>
          </a:lstStyle>
          <a:p>
            <a:r>
              <a:rPr lang="en-US" b="1"/>
              <a:t>READY</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2A7B61-E180-4546-B84E-D89019665F5A}"/>
              </a:ext>
            </a:extLst>
          </p:cNvPr>
          <p:cNvSpPr>
            <a:spLocks noGrp="1"/>
          </p:cNvSpPr>
          <p:nvPr>
            <p:ph idx="1"/>
          </p:nvPr>
        </p:nvSpPr>
        <p:spPr/>
        <p:txBody>
          <a:bodyPr vert="horz" lIns="0" tIns="45720" rIns="0" bIns="45720" rtlCol="0" anchor="t">
            <a:normAutofit/>
          </a:bodyPr>
          <a:lstStyle>
            <a:defPPr/>
          </a:lstStyle>
          <a:p>
            <a:pPr algn="just"/>
            <a:endParaRPr lang="en-US" b="1">
              <a:ea typeface="+mn-lt"/>
              <a:cs typeface="+mn-lt"/>
            </a:endParaRPr>
          </a:p>
          <a:p>
            <a:pPr algn="just"/>
            <a:r>
              <a:rPr lang="en-US">
                <a:latin typeface="Eras Demi ITC"/>
                <a:ea typeface="+mn-lt"/>
                <a:cs typeface="+mn-lt"/>
              </a:rPr>
              <a:t>The process is waiting to be assigned to a processor. </a:t>
            </a:r>
          </a:p>
          <a:p>
            <a:pPr algn="just"/>
            <a:r>
              <a:rPr lang="en-US">
                <a:latin typeface="Eras Demi ITC"/>
                <a:ea typeface="+mn-lt"/>
                <a:cs typeface="+mn-lt"/>
              </a:rPr>
              <a:t>Ready processes are waiting to have the processor allocated to them by the operating system so that they can run. </a:t>
            </a:r>
          </a:p>
          <a:p>
            <a:pPr algn="just"/>
            <a:r>
              <a:rPr lang="en-US">
                <a:latin typeface="Eras Demi ITC"/>
                <a:ea typeface="+mn-lt"/>
                <a:cs typeface="+mn-lt"/>
              </a:rPr>
              <a:t>Process may come into this state after </a:t>
            </a:r>
            <a:r>
              <a:rPr lang="en-US" b="1">
                <a:latin typeface="Eras Demi ITC"/>
                <a:ea typeface="+mn-lt"/>
                <a:cs typeface="+mn-lt"/>
              </a:rPr>
              <a:t>Start</a:t>
            </a:r>
            <a:r>
              <a:rPr lang="en-US">
                <a:latin typeface="Eras Demi ITC"/>
                <a:ea typeface="+mn-lt"/>
                <a:cs typeface="+mn-lt"/>
              </a:rPr>
              <a:t> state or while running it by but interrupted by the scheduler to assign CPU to some other process.</a:t>
            </a:r>
            <a:endParaRPr lang="en-US">
              <a:latin typeface="Eras Demi ITC"/>
            </a:endParaRPr>
          </a:p>
        </p:txBody>
      </p:sp>
    </p:spTree>
    <p:extLst>
      <p:ext uri="{BB962C8B-B14F-4D97-AF65-F5344CB8AC3E}">
        <p14:creationId xmlns:p14="http://schemas.microsoft.com/office/powerpoint/2010/main" val="70211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7627F85-8CEC-4875-BE0B-106A14E7B577}"/>
              </a:ext>
            </a:extLst>
          </p:cNvPr>
          <p:cNvSpPr>
            <a:spLocks noGrp="1"/>
          </p:cNvSpPr>
          <p:nvPr>
            <p:ph type="title"/>
          </p:nvPr>
        </p:nvSpPr>
        <p:spPr/>
        <p:txBody>
          <a:bodyPr/>
          <a:lstStyle>
            <a:defPPr/>
          </a:lstStyle>
          <a:p>
            <a:r>
              <a:rPr lang="en-US" b="1">
                <a:ea typeface="+mj-lt"/>
                <a:cs typeface="+mj-lt"/>
              </a:rPr>
              <a:t>RUNNING</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A16EB6E-0042-4411-A48E-BC1C9E5957F1}"/>
              </a:ext>
            </a:extLst>
          </p:cNvPr>
          <p:cNvSpPr>
            <a:spLocks noGrp="1"/>
          </p:cNvSpPr>
          <p:nvPr>
            <p:ph idx="1"/>
          </p:nvPr>
        </p:nvSpPr>
        <p:spPr/>
        <p:txBody>
          <a:bodyPr vert="horz" lIns="0" tIns="45720" rIns="0" bIns="45720" rtlCol="0" anchor="t">
            <a:normAutofit/>
          </a:bodyPr>
          <a:lstStyle>
            <a:defPPr/>
          </a:lstStyle>
          <a:p>
            <a:pPr marL="342900" indent="-342900" algn="just"/>
            <a:r>
              <a:rPr lang="en-US">
                <a:latin typeface="Eras Demi ITC"/>
                <a:ea typeface="+mn-lt"/>
                <a:cs typeface="+mn-lt"/>
              </a:rPr>
              <a:t>Once the process has been assigned to a processor by the OS scheduler, the process state is set to running and the processor executes its instructions</a:t>
            </a:r>
            <a:endParaRPr lang="en-US">
              <a:latin typeface="Eras Demi ITC"/>
            </a:endParaRPr>
          </a:p>
          <a:p>
            <a:pPr marL="0" indent="0">
              <a:buNone/>
            </a:pPr>
            <a:endParaRPr lang="en-US"/>
          </a:p>
          <a:p>
            <a:pPr marL="0" indent="0">
              <a:buNone/>
            </a:pPr>
            <a:endParaRPr lang="en-US" b="1"/>
          </a:p>
        </p:txBody>
      </p:sp>
    </p:spTree>
    <p:extLst>
      <p:ext uri="{BB962C8B-B14F-4D97-AF65-F5344CB8AC3E}">
        <p14:creationId xmlns:p14="http://schemas.microsoft.com/office/powerpoint/2010/main" val="38633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0FA0D45-2DFD-403E-B7E8-557724ADF69E}"/>
              </a:ext>
            </a:extLst>
          </p:cNvPr>
          <p:cNvSpPr>
            <a:spLocks noGrp="1"/>
          </p:cNvSpPr>
          <p:nvPr>
            <p:ph type="title"/>
          </p:nvPr>
        </p:nvSpPr>
        <p:spPr/>
        <p:txBody>
          <a:bodyPr/>
          <a:lstStyle>
            <a:defPPr/>
          </a:lstStyle>
          <a:p>
            <a:r>
              <a:rPr lang="en-US" b="1">
                <a:ea typeface="+mj-lt"/>
                <a:cs typeface="+mj-lt"/>
              </a:rPr>
              <a:t>WAITING</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76D1210-386B-475C-A9BA-27751BDB83C0}"/>
              </a:ext>
            </a:extLst>
          </p:cNvPr>
          <p:cNvSpPr>
            <a:spLocks noGrp="1"/>
          </p:cNvSpPr>
          <p:nvPr>
            <p:ph idx="1"/>
          </p:nvPr>
        </p:nvSpPr>
        <p:spPr/>
        <p:txBody>
          <a:bodyPr vert="horz" lIns="0" tIns="45720" rIns="0" bIns="45720" rtlCol="0" anchor="t">
            <a:normAutofit/>
          </a:bodyPr>
          <a:lstStyle>
            <a:defPPr/>
          </a:lstStyle>
          <a:p>
            <a:pPr algn="just"/>
            <a:endParaRPr lang="en-US" b="1">
              <a:latin typeface="Eras Demi ITC"/>
              <a:ea typeface="+mn-lt"/>
              <a:cs typeface="+mn-lt"/>
            </a:endParaRPr>
          </a:p>
          <a:p>
            <a:pPr algn="just"/>
            <a:r>
              <a:rPr lang="en-US">
                <a:latin typeface="Eras Demi ITC"/>
                <a:ea typeface="+mn-lt"/>
                <a:cs typeface="+mn-lt"/>
              </a:rPr>
              <a:t>Whenever the process requests access to I/O or needs input from the user or needs access to a critical region(the lock for which is already acquired) it enters the blocked or wait state.</a:t>
            </a:r>
          </a:p>
          <a:p>
            <a:pPr algn="just"/>
            <a:endParaRPr lang="en-US">
              <a:latin typeface="Eras Demi ITC"/>
              <a:ea typeface="+mn-lt"/>
              <a:cs typeface="+mn-lt"/>
            </a:endParaRPr>
          </a:p>
          <a:p>
            <a:pPr algn="just"/>
            <a:r>
              <a:rPr lang="en-US">
                <a:latin typeface="Eras Demi ITC"/>
                <a:ea typeface="+mn-lt"/>
                <a:cs typeface="+mn-lt"/>
              </a:rPr>
              <a:t>The process continues to wait in the main memory and does not require CPU. Once the I/O operation is completed the process goes to the ready state.</a:t>
            </a:r>
            <a:endParaRPr lang="en-US">
              <a:latin typeface="Eras Demi ITC"/>
            </a:endParaRPr>
          </a:p>
        </p:txBody>
      </p:sp>
    </p:spTree>
    <p:extLst>
      <p:ext uri="{BB962C8B-B14F-4D97-AF65-F5344CB8AC3E}">
        <p14:creationId xmlns:p14="http://schemas.microsoft.com/office/powerpoint/2010/main" val="92320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1E2DA22-7767-476D-9E2D-1BDB323C6645}"/>
              </a:ext>
            </a:extLst>
          </p:cNvPr>
          <p:cNvSpPr>
            <a:spLocks noGrp="1"/>
          </p:cNvSpPr>
          <p:nvPr>
            <p:ph type="title"/>
          </p:nvPr>
        </p:nvSpPr>
        <p:spPr/>
        <p:txBody>
          <a:bodyPr/>
          <a:lstStyle>
            <a:defPPr/>
          </a:lstStyle>
          <a:p>
            <a:r>
              <a:rPr lang="en-US" b="1">
                <a:ea typeface="+mj-lt"/>
                <a:cs typeface="+mj-lt"/>
              </a:rPr>
              <a:t>TERMINATED</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AB52582-92BA-4FCF-8D97-C31EA1288F27}"/>
              </a:ext>
            </a:extLst>
          </p:cNvPr>
          <p:cNvSpPr>
            <a:spLocks noGrp="1"/>
          </p:cNvSpPr>
          <p:nvPr>
            <p:ph idx="1"/>
          </p:nvPr>
        </p:nvSpPr>
        <p:spPr/>
        <p:txBody>
          <a:bodyPr vert="horz" lIns="0" tIns="45720" rIns="0" bIns="45720" rtlCol="0" anchor="t">
            <a:normAutofit/>
          </a:bodyPr>
          <a:lstStyle>
            <a:defPPr/>
          </a:lstStyle>
          <a:p>
            <a:pPr algn="just"/>
            <a:endParaRPr lang="en-US" b="1"/>
          </a:p>
          <a:p>
            <a:pPr algn="just"/>
            <a:r>
              <a:rPr lang="en-US">
                <a:latin typeface="Eras Demi ITC"/>
                <a:ea typeface="+mn-lt"/>
                <a:cs typeface="+mn-lt"/>
              </a:rPr>
              <a:t>Once the process finishes its execution, or it is terminated by the operating system, it is moved to the terminated state where it waits to be removed from main memory.</a:t>
            </a:r>
            <a:endParaRPr lang="en-US">
              <a:latin typeface="Eras Demi ITC"/>
            </a:endParaRPr>
          </a:p>
          <a:p>
            <a:endParaRPr lang="en-US"/>
          </a:p>
        </p:txBody>
      </p:sp>
    </p:spTree>
    <p:extLst>
      <p:ext uri="{BB962C8B-B14F-4D97-AF65-F5344CB8AC3E}">
        <p14:creationId xmlns:p14="http://schemas.microsoft.com/office/powerpoint/2010/main" val="400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37F1F3B-10A7-4037-AC05-735DF553BBC8}"/>
              </a:ext>
            </a:extLst>
          </p:cNvPr>
          <p:cNvSpPr>
            <a:spLocks noGrp="1"/>
          </p:cNvSpPr>
          <p:nvPr>
            <p:ph type="title"/>
          </p:nvPr>
        </p:nvSpPr>
        <p:spPr/>
        <p:txBody>
          <a:bodyPr/>
          <a:lstStyle>
            <a:defPPr/>
          </a:lstStyle>
          <a:p>
            <a:endParaRPr lang="en-US"/>
          </a:p>
        </p:txBody>
      </p:sp>
      <p:pic>
        <p:nvPicPr>
          <p:cNvPr id="7" name="Picture 7" descr="A picture containing text, map&#10;&#10;Description generated with very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7DD2F44-C31D-48E4-8058-4CA51F21B6A9}"/>
              </a:ext>
            </a:extLst>
          </p:cNvPr>
          <p:cNvPicPr>
            <a:picLocks noGrp="1" noChangeAspect="1"/>
          </p:cNvPicPr>
          <p:nvPr>
            <p:ph idx="1"/>
          </p:nvPr>
        </p:nvPicPr>
        <p:blipFill>
          <a:blip r:embed="rId2"/>
          <a:stretch>
            <a:fillRect/>
          </a:stretch>
        </p:blipFill>
        <p:spPr>
          <a:xfrm>
            <a:off x="376848" y="507521"/>
            <a:ext cx="11524567" cy="6081621"/>
          </a:xfrm>
        </p:spPr>
      </p:pic>
    </p:spTree>
    <p:extLst>
      <p:ext uri="{BB962C8B-B14F-4D97-AF65-F5344CB8AC3E}">
        <p14:creationId xmlns:p14="http://schemas.microsoft.com/office/powerpoint/2010/main" val="229731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2C4BFA1-2075-4901-9E24-E41D1FDD51F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GrpSpPr>
            <a:grpSpLocks noGrp="1" noUngrp="1" noRot="1" noChangeAspect="1" noMove="1" noResize="1"/>
          </p:cNvGrp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GrpSpPr>
        <p:grpSpPr>
          <a:xfrm>
            <a:off x="1155481" y="498348"/>
            <a:ext cx="9902663" cy="5861304"/>
            <a:chOff x="1155481" y="498348"/>
            <a:chExt cx="9902663" cy="5861304"/>
          </a:xfrm>
        </p:grpSpPr>
        <p:sp>
          <p:nvSpPr>
            <p:cNvPr id="22" name="Oval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5A7375-E3AF-4F5C-85AE-17E8832952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ChangeArrowheads="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1155481" y="498348"/>
              <a:ext cx="5861304" cy="5861304"/>
            </a:xfrm>
            <a:prstGeom prst="ellipse">
              <a:avLst/>
            </a:prstGeom>
            <a:solidFill>
              <a:schemeClr val="accent1">
                <a:alpha val="5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val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0307F65-8304-4FA8-A841-D4D7625411B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ChangeArrowheads="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5196840" y="498348"/>
              <a:ext cx="5861304" cy="5861304"/>
            </a:xfrm>
            <a:prstGeom prst="ellipse">
              <a:avLst/>
            </a:prstGeom>
            <a:solidFill>
              <a:schemeClr val="accent1">
                <a:alpha val="55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val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8B8394C-136F-4E05-A002-D93A5E79CD5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ChangeArrowheads="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3165348" y="498348"/>
              <a:ext cx="5861304" cy="5861304"/>
            </a:xfrm>
            <a:prstGeom prst="ellipse">
              <a:avLst/>
            </a:prstGeom>
            <a:solidFill>
              <a:schemeClr val="accent1">
                <a:alpha val="70000"/>
              </a:schemeClr>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6" name="Rectangl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53FB2EE-284F-4C87-AB3D-BBF87A9FAB9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AF90D2A-7E9C-4110-971F-88F433643E95}"/>
              </a:ext>
            </a:extLst>
          </p:cNvPr>
          <p:cNvSpPr>
            <a:spLocks noGrp="1"/>
          </p:cNvSpPr>
          <p:nvPr>
            <p:ph type="title"/>
          </p:nvPr>
        </p:nvSpPr>
        <p:spPr>
          <a:xfrm>
            <a:off x="1524000" y="2776538"/>
            <a:ext cx="9144000" cy="1381188"/>
          </a:xfrm>
        </p:spPr>
        <p:txBody>
          <a:bodyPr vert="horz" lIns="91440" tIns="45720" rIns="91440" bIns="45720" rtlCol="0" anchor="ctr">
            <a:normAutofit/>
          </a:bodyPr>
          <a:lstStyle>
            <a:defPPr/>
          </a:lstStyle>
          <a:p>
            <a:pPr algn="ctr"/>
            <a:r>
              <a:rPr lang="en-US" sz="4000" kern="1200">
                <a:solidFill>
                  <a:schemeClr val="bg2"/>
                </a:solidFill>
                <a:latin typeface="+mj-lt"/>
                <a:ea typeface="+mj-ea"/>
                <a:cs typeface="+mj-cs"/>
              </a:rPr>
              <a:t>PROCESS CONTROL BLOCK</a:t>
            </a:r>
          </a:p>
        </p:txBody>
      </p:sp>
    </p:spTree>
    <p:extLst>
      <p:ext uri="{BB962C8B-B14F-4D97-AF65-F5344CB8AC3E}">
        <p14:creationId xmlns:p14="http://schemas.microsoft.com/office/powerpoint/2010/main" val="293493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46354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25">
                <a:solidFill>
                  <a:srgbClr val="1F1348"/>
                </a:solidFill>
                <a:latin typeface="Arial" pitchFamily="34" charset="0"/>
                <a:cs typeface="Arial" pitchFamily="34" charset="0"/>
              </a:rPr>
              <a:t> </a:t>
            </a:r>
            <a:r>
              <a:rPr sz="4400" spc="150">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sp>
        <p:nvSpPr>
          <p:cNvPr id="3" name="object 3"/>
          <p:cNvSpPr txBox="1"/>
          <p:nvPr/>
        </p:nvSpPr>
        <p:spPr>
          <a:xfrm>
            <a:off x="917575" y="1813305"/>
            <a:ext cx="10379075" cy="414655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spcBef>
                <a:spcPts val="105"/>
              </a:spcBef>
            </a:pPr>
            <a:r>
              <a:rPr sz="2400" spc="235">
                <a:solidFill>
                  <a:srgbClr val="7061FD"/>
                </a:solidFill>
                <a:latin typeface="Calibri"/>
                <a:cs typeface="Calibri"/>
              </a:rPr>
              <a:t>+</a:t>
            </a:r>
            <a:r>
              <a:rPr sz="2400" b="1" spc="235">
                <a:solidFill>
                  <a:srgbClr val="1F1348"/>
                </a:solidFill>
                <a:latin typeface="Calibri"/>
                <a:cs typeface="Calibri"/>
              </a:rPr>
              <a:t>Problems</a:t>
            </a:r>
            <a:r>
              <a:rPr sz="2400" b="1" spc="40">
                <a:solidFill>
                  <a:srgbClr val="1F1348"/>
                </a:solidFill>
                <a:latin typeface="Calibri"/>
                <a:cs typeface="Calibri"/>
              </a:rPr>
              <a:t> </a:t>
            </a:r>
            <a:r>
              <a:rPr sz="2400" b="1" spc="160">
                <a:solidFill>
                  <a:srgbClr val="1F1348"/>
                </a:solidFill>
                <a:latin typeface="Calibri"/>
                <a:cs typeface="Calibri"/>
              </a:rPr>
              <a:t>with</a:t>
            </a:r>
            <a:r>
              <a:rPr sz="2400" b="1" spc="70">
                <a:solidFill>
                  <a:srgbClr val="1F1348"/>
                </a:solidFill>
                <a:latin typeface="Calibri"/>
                <a:cs typeface="Calibri"/>
              </a:rPr>
              <a:t> </a:t>
            </a:r>
            <a:r>
              <a:rPr sz="2400" b="1" spc="130">
                <a:solidFill>
                  <a:srgbClr val="1F1348"/>
                </a:solidFill>
                <a:latin typeface="Calibri"/>
                <a:cs typeface="Calibri"/>
              </a:rPr>
              <a:t>this</a:t>
            </a:r>
            <a:r>
              <a:rPr sz="2400" b="1" spc="45">
                <a:solidFill>
                  <a:srgbClr val="1F1348"/>
                </a:solidFill>
                <a:latin typeface="Calibri"/>
                <a:cs typeface="Calibri"/>
              </a:rPr>
              <a:t> </a:t>
            </a:r>
            <a:r>
              <a:rPr sz="2400" b="1" spc="185">
                <a:solidFill>
                  <a:srgbClr val="1F1348"/>
                </a:solidFill>
                <a:latin typeface="Calibri"/>
                <a:cs typeface="Calibri"/>
              </a:rPr>
              <a:t>approach:</a:t>
            </a:r>
            <a:endParaRPr sz="2400">
              <a:latin typeface="Calibri"/>
              <a:cs typeface="Calibri"/>
            </a:endParaRPr>
          </a:p>
          <a:p>
            <a:pPr marL="1156335" marR="5080" indent="-228600" algn="just">
              <a:lnSpc>
                <a:spcPct val="90000"/>
              </a:lnSpc>
              <a:spcBef>
                <a:spcPts val="459"/>
              </a:spcBef>
            </a:pPr>
            <a:r>
              <a:rPr sz="2600" spc="160">
                <a:solidFill>
                  <a:srgbClr val="7061FD"/>
                </a:solidFill>
                <a:latin typeface="Calibri"/>
                <a:cs typeface="Calibri"/>
              </a:rPr>
              <a:t>+</a:t>
            </a:r>
            <a:r>
              <a:rPr sz="2600" spc="160">
                <a:solidFill>
                  <a:srgbClr val="1F1348"/>
                </a:solidFill>
                <a:latin typeface="Calibri"/>
                <a:cs typeface="Calibri"/>
              </a:rPr>
              <a:t>It </a:t>
            </a:r>
            <a:r>
              <a:rPr sz="2600" spc="190">
                <a:solidFill>
                  <a:srgbClr val="1F1348"/>
                </a:solidFill>
                <a:latin typeface="Calibri"/>
                <a:cs typeface="Calibri"/>
              </a:rPr>
              <a:t>can </a:t>
            </a:r>
            <a:r>
              <a:rPr sz="2600" spc="170">
                <a:solidFill>
                  <a:srgbClr val="1F1348"/>
                </a:solidFill>
                <a:latin typeface="Calibri"/>
                <a:cs typeface="Calibri"/>
              </a:rPr>
              <a:t>lead </a:t>
            </a:r>
            <a:r>
              <a:rPr sz="2600" spc="90">
                <a:solidFill>
                  <a:srgbClr val="1F1348"/>
                </a:solidFill>
                <a:latin typeface="Calibri"/>
                <a:cs typeface="Calibri"/>
              </a:rPr>
              <a:t>to </a:t>
            </a:r>
            <a:r>
              <a:rPr sz="2600" spc="155">
                <a:solidFill>
                  <a:srgbClr val="1F1348"/>
                </a:solidFill>
                <a:latin typeface="Calibri"/>
                <a:cs typeface="Calibri"/>
              </a:rPr>
              <a:t>processes </a:t>
            </a:r>
            <a:r>
              <a:rPr sz="2600" spc="190">
                <a:solidFill>
                  <a:srgbClr val="1F1348"/>
                </a:solidFill>
                <a:latin typeface="Calibri"/>
                <a:cs typeface="Calibri"/>
              </a:rPr>
              <a:t>holding </a:t>
            </a:r>
            <a:r>
              <a:rPr sz="2600" spc="114">
                <a:solidFill>
                  <a:srgbClr val="1F1348"/>
                </a:solidFill>
                <a:latin typeface="Calibri"/>
                <a:cs typeface="Calibri"/>
              </a:rPr>
              <a:t>resources </a:t>
            </a:r>
            <a:r>
              <a:rPr sz="2600" spc="145">
                <a:solidFill>
                  <a:srgbClr val="1F1348"/>
                </a:solidFill>
                <a:latin typeface="Calibri"/>
                <a:cs typeface="Calibri"/>
              </a:rPr>
              <a:t>when </a:t>
            </a:r>
            <a:r>
              <a:rPr sz="2600" spc="95">
                <a:solidFill>
                  <a:srgbClr val="1F1348"/>
                </a:solidFill>
                <a:latin typeface="Calibri"/>
                <a:cs typeface="Calibri"/>
              </a:rPr>
              <a:t>they </a:t>
            </a:r>
            <a:r>
              <a:rPr sz="2600" spc="130">
                <a:solidFill>
                  <a:srgbClr val="1F1348"/>
                </a:solidFill>
                <a:latin typeface="Calibri"/>
                <a:cs typeface="Calibri"/>
              </a:rPr>
              <a:t>don't </a:t>
            </a:r>
            <a:r>
              <a:rPr sz="2600" spc="135">
                <a:solidFill>
                  <a:srgbClr val="1F1348"/>
                </a:solidFill>
                <a:latin typeface="Calibri"/>
                <a:cs typeface="Calibri"/>
              </a:rPr>
              <a:t> </a:t>
            </a:r>
            <a:r>
              <a:rPr sz="2600" spc="215">
                <a:solidFill>
                  <a:srgbClr val="1F1348"/>
                </a:solidFill>
                <a:latin typeface="Calibri"/>
                <a:cs typeface="Calibri"/>
              </a:rPr>
              <a:t>need</a:t>
            </a:r>
            <a:r>
              <a:rPr sz="2600" spc="220">
                <a:solidFill>
                  <a:srgbClr val="1F1348"/>
                </a:solidFill>
                <a:latin typeface="Calibri"/>
                <a:cs typeface="Calibri"/>
              </a:rPr>
              <a:t> </a:t>
            </a:r>
            <a:r>
              <a:rPr sz="2600" spc="110">
                <a:solidFill>
                  <a:srgbClr val="1F1348"/>
                </a:solidFill>
                <a:latin typeface="Calibri"/>
                <a:cs typeface="Calibri"/>
              </a:rPr>
              <a:t>them,</a:t>
            </a:r>
            <a:r>
              <a:rPr sz="2600" spc="810">
                <a:solidFill>
                  <a:srgbClr val="1F1348"/>
                </a:solidFill>
                <a:latin typeface="Calibri"/>
                <a:cs typeface="Calibri"/>
              </a:rPr>
              <a:t> </a:t>
            </a:r>
            <a:r>
              <a:rPr sz="2600" spc="75">
                <a:solidFill>
                  <a:srgbClr val="1F1348"/>
                </a:solidFill>
                <a:latin typeface="Calibri"/>
                <a:cs typeface="Calibri"/>
              </a:rPr>
              <a:t>thus</a:t>
            </a:r>
            <a:r>
              <a:rPr sz="2600" spc="80">
                <a:solidFill>
                  <a:srgbClr val="1F1348"/>
                </a:solidFill>
                <a:latin typeface="Calibri"/>
                <a:cs typeface="Calibri"/>
              </a:rPr>
              <a:t> </a:t>
            </a:r>
            <a:r>
              <a:rPr sz="2600" spc="175">
                <a:solidFill>
                  <a:srgbClr val="1F1348"/>
                </a:solidFill>
                <a:latin typeface="Calibri"/>
                <a:cs typeface="Calibri"/>
              </a:rPr>
              <a:t>reducing</a:t>
            </a:r>
            <a:r>
              <a:rPr sz="2600" spc="180">
                <a:solidFill>
                  <a:srgbClr val="1F1348"/>
                </a:solidFill>
                <a:latin typeface="Calibri"/>
                <a:cs typeface="Calibri"/>
              </a:rPr>
              <a:t> </a:t>
            </a:r>
            <a:r>
              <a:rPr sz="2600" spc="130">
                <a:solidFill>
                  <a:srgbClr val="1F1348"/>
                </a:solidFill>
                <a:latin typeface="Calibri"/>
                <a:cs typeface="Calibri"/>
              </a:rPr>
              <a:t>resource</a:t>
            </a:r>
            <a:r>
              <a:rPr sz="2600" spc="135">
                <a:solidFill>
                  <a:srgbClr val="1F1348"/>
                </a:solidFill>
                <a:latin typeface="Calibri"/>
                <a:cs typeface="Calibri"/>
              </a:rPr>
              <a:t> </a:t>
            </a:r>
            <a:r>
              <a:rPr sz="2600" spc="65">
                <a:solidFill>
                  <a:srgbClr val="1F1348"/>
                </a:solidFill>
                <a:latin typeface="Calibri"/>
                <a:cs typeface="Calibri"/>
              </a:rPr>
              <a:t>utilization.</a:t>
            </a:r>
            <a:r>
              <a:rPr sz="2600" spc="70">
                <a:solidFill>
                  <a:srgbClr val="1F1348"/>
                </a:solidFill>
                <a:latin typeface="Calibri"/>
                <a:cs typeface="Calibri"/>
              </a:rPr>
              <a:t> </a:t>
            </a:r>
            <a:r>
              <a:rPr sz="2600" spc="105">
                <a:solidFill>
                  <a:srgbClr val="1F1348"/>
                </a:solidFill>
                <a:latin typeface="Calibri"/>
                <a:cs typeface="Calibri"/>
              </a:rPr>
              <a:t>This</a:t>
            </a:r>
            <a:r>
              <a:rPr sz="2600" spc="110">
                <a:solidFill>
                  <a:srgbClr val="1F1348"/>
                </a:solidFill>
                <a:latin typeface="Calibri"/>
                <a:cs typeface="Calibri"/>
              </a:rPr>
              <a:t> </a:t>
            </a:r>
            <a:r>
              <a:rPr sz="2600" spc="114">
                <a:solidFill>
                  <a:srgbClr val="1F1348"/>
                </a:solidFill>
                <a:latin typeface="Calibri"/>
                <a:cs typeface="Calibri"/>
              </a:rPr>
              <a:t>is </a:t>
            </a:r>
            <a:r>
              <a:rPr sz="2600" spc="120">
                <a:solidFill>
                  <a:srgbClr val="1F1348"/>
                </a:solidFill>
                <a:latin typeface="Calibri"/>
                <a:cs typeface="Calibri"/>
              </a:rPr>
              <a:t> </a:t>
            </a:r>
            <a:r>
              <a:rPr sz="2600" spc="145">
                <a:solidFill>
                  <a:srgbClr val="1F1348"/>
                </a:solidFill>
                <a:latin typeface="Calibri"/>
                <a:cs typeface="Calibri"/>
              </a:rPr>
              <a:t>especially </a:t>
            </a:r>
            <a:r>
              <a:rPr sz="2600" spc="130">
                <a:solidFill>
                  <a:srgbClr val="1F1348"/>
                </a:solidFill>
                <a:latin typeface="Calibri"/>
                <a:cs typeface="Calibri"/>
              </a:rPr>
              <a:t>serious </a:t>
            </a:r>
            <a:r>
              <a:rPr sz="2600" spc="25">
                <a:solidFill>
                  <a:srgbClr val="1F1348"/>
                </a:solidFill>
                <a:latin typeface="Calibri"/>
                <a:cs typeface="Calibri"/>
              </a:rPr>
              <a:t>if </a:t>
            </a:r>
            <a:r>
              <a:rPr sz="2600" spc="155">
                <a:solidFill>
                  <a:srgbClr val="1F1348"/>
                </a:solidFill>
                <a:latin typeface="Calibri"/>
                <a:cs typeface="Calibri"/>
              </a:rPr>
              <a:t>a process </a:t>
            </a:r>
            <a:r>
              <a:rPr sz="2600" spc="210">
                <a:solidFill>
                  <a:srgbClr val="1F1348"/>
                </a:solidFill>
                <a:latin typeface="Calibri"/>
                <a:cs typeface="Calibri"/>
              </a:rPr>
              <a:t>does </a:t>
            </a:r>
            <a:r>
              <a:rPr sz="2600" spc="100">
                <a:solidFill>
                  <a:srgbClr val="1F1348"/>
                </a:solidFill>
                <a:latin typeface="Calibri"/>
                <a:cs typeface="Calibri"/>
              </a:rPr>
              <a:t>not </a:t>
            </a:r>
            <a:r>
              <a:rPr sz="2600" spc="150">
                <a:solidFill>
                  <a:srgbClr val="1F1348"/>
                </a:solidFill>
                <a:latin typeface="Calibri"/>
                <a:cs typeface="Calibri"/>
              </a:rPr>
              <a:t>know </a:t>
            </a:r>
            <a:r>
              <a:rPr sz="2600" spc="85">
                <a:solidFill>
                  <a:srgbClr val="1F1348"/>
                </a:solidFill>
                <a:latin typeface="Calibri"/>
                <a:cs typeface="Calibri"/>
              </a:rPr>
              <a:t>what </a:t>
            </a:r>
            <a:r>
              <a:rPr sz="2600" spc="125">
                <a:solidFill>
                  <a:srgbClr val="1F1348"/>
                </a:solidFill>
                <a:latin typeface="Calibri"/>
                <a:cs typeface="Calibri"/>
              </a:rPr>
              <a:t>resources </a:t>
            </a:r>
            <a:r>
              <a:rPr sz="2600" spc="-575">
                <a:solidFill>
                  <a:srgbClr val="1F1348"/>
                </a:solidFill>
                <a:latin typeface="Calibri"/>
                <a:cs typeface="Calibri"/>
              </a:rPr>
              <a:t> </a:t>
            </a:r>
            <a:r>
              <a:rPr sz="2600" spc="15">
                <a:solidFill>
                  <a:srgbClr val="1F1348"/>
                </a:solidFill>
                <a:latin typeface="Calibri"/>
                <a:cs typeface="Calibri"/>
              </a:rPr>
              <a:t>it</a:t>
            </a:r>
            <a:r>
              <a:rPr sz="2600" spc="80">
                <a:solidFill>
                  <a:srgbClr val="1F1348"/>
                </a:solidFill>
                <a:latin typeface="Calibri"/>
                <a:cs typeface="Calibri"/>
              </a:rPr>
              <a:t> </a:t>
            </a:r>
            <a:r>
              <a:rPr sz="2600" spc="75">
                <a:solidFill>
                  <a:srgbClr val="1F1348"/>
                </a:solidFill>
                <a:latin typeface="Calibri"/>
                <a:cs typeface="Calibri"/>
              </a:rPr>
              <a:t>will</a:t>
            </a:r>
            <a:r>
              <a:rPr sz="2600" spc="35">
                <a:solidFill>
                  <a:srgbClr val="1F1348"/>
                </a:solidFill>
                <a:latin typeface="Calibri"/>
                <a:cs typeface="Calibri"/>
              </a:rPr>
              <a:t> </a:t>
            </a:r>
            <a:r>
              <a:rPr sz="2600" spc="95">
                <a:solidFill>
                  <a:srgbClr val="1F1348"/>
                </a:solidFill>
                <a:latin typeface="Calibri"/>
                <a:cs typeface="Calibri"/>
              </a:rPr>
              <a:t>actually</a:t>
            </a:r>
            <a:r>
              <a:rPr sz="2600" spc="90">
                <a:solidFill>
                  <a:srgbClr val="1F1348"/>
                </a:solidFill>
                <a:latin typeface="Calibri"/>
                <a:cs typeface="Calibri"/>
              </a:rPr>
              <a:t> </a:t>
            </a:r>
            <a:r>
              <a:rPr sz="2600" spc="215">
                <a:solidFill>
                  <a:srgbClr val="1F1348"/>
                </a:solidFill>
                <a:latin typeface="Calibri"/>
                <a:cs typeface="Calibri"/>
              </a:rPr>
              <a:t>need</a:t>
            </a:r>
            <a:r>
              <a:rPr sz="2600" spc="55">
                <a:solidFill>
                  <a:srgbClr val="1F1348"/>
                </a:solidFill>
                <a:latin typeface="Calibri"/>
                <a:cs typeface="Calibri"/>
              </a:rPr>
              <a:t> </a:t>
            </a:r>
            <a:r>
              <a:rPr sz="2600" spc="65">
                <a:solidFill>
                  <a:srgbClr val="1F1348"/>
                </a:solidFill>
                <a:latin typeface="Calibri"/>
                <a:cs typeface="Calibri"/>
              </a:rPr>
              <a:t>for</a:t>
            </a:r>
            <a:r>
              <a:rPr sz="2600" spc="120">
                <a:solidFill>
                  <a:srgbClr val="1F1348"/>
                </a:solidFill>
                <a:latin typeface="Calibri"/>
                <a:cs typeface="Calibri"/>
              </a:rPr>
              <a:t> </a:t>
            </a:r>
            <a:r>
              <a:rPr sz="2600" spc="155">
                <a:solidFill>
                  <a:srgbClr val="1F1348"/>
                </a:solidFill>
                <a:latin typeface="Calibri"/>
                <a:cs typeface="Calibri"/>
              </a:rPr>
              <a:t>a</a:t>
            </a:r>
            <a:r>
              <a:rPr sz="2600" spc="110">
                <a:solidFill>
                  <a:srgbClr val="1F1348"/>
                </a:solidFill>
                <a:latin typeface="Calibri"/>
                <a:cs typeface="Calibri"/>
              </a:rPr>
              <a:t> </a:t>
            </a:r>
            <a:r>
              <a:rPr sz="2600" spc="180">
                <a:solidFill>
                  <a:srgbClr val="1F1348"/>
                </a:solidFill>
                <a:latin typeface="Calibri"/>
                <a:cs typeface="Calibri"/>
              </a:rPr>
              <a:t>given</a:t>
            </a:r>
            <a:r>
              <a:rPr sz="2600" spc="60">
                <a:solidFill>
                  <a:srgbClr val="1F1348"/>
                </a:solidFill>
                <a:latin typeface="Calibri"/>
                <a:cs typeface="Calibri"/>
              </a:rPr>
              <a:t> </a:t>
            </a:r>
            <a:r>
              <a:rPr sz="2600" spc="120">
                <a:solidFill>
                  <a:srgbClr val="1F1348"/>
                </a:solidFill>
                <a:latin typeface="Calibri"/>
                <a:cs typeface="Calibri"/>
              </a:rPr>
              <a:t>run</a:t>
            </a:r>
            <a:r>
              <a:rPr sz="2600" spc="65">
                <a:solidFill>
                  <a:srgbClr val="1F1348"/>
                </a:solidFill>
                <a:latin typeface="Calibri"/>
                <a:cs typeface="Calibri"/>
              </a:rPr>
              <a:t> </a:t>
            </a:r>
            <a:r>
              <a:rPr sz="2600" spc="70">
                <a:solidFill>
                  <a:srgbClr val="1F1348"/>
                </a:solidFill>
                <a:latin typeface="Calibri"/>
                <a:cs typeface="Calibri"/>
              </a:rPr>
              <a:t>until</a:t>
            </a:r>
            <a:r>
              <a:rPr sz="2600" spc="105">
                <a:solidFill>
                  <a:srgbClr val="1F1348"/>
                </a:solidFill>
                <a:latin typeface="Calibri"/>
                <a:cs typeface="Calibri"/>
              </a:rPr>
              <a:t> </a:t>
            </a:r>
            <a:r>
              <a:rPr sz="2600" spc="15">
                <a:solidFill>
                  <a:srgbClr val="1F1348"/>
                </a:solidFill>
                <a:latin typeface="Calibri"/>
                <a:cs typeface="Calibri"/>
              </a:rPr>
              <a:t>it</a:t>
            </a:r>
            <a:r>
              <a:rPr sz="2600" spc="80">
                <a:solidFill>
                  <a:srgbClr val="1F1348"/>
                </a:solidFill>
                <a:latin typeface="Calibri"/>
                <a:cs typeface="Calibri"/>
              </a:rPr>
              <a:t> </a:t>
            </a:r>
            <a:r>
              <a:rPr sz="2600" spc="125">
                <a:solidFill>
                  <a:srgbClr val="1F1348"/>
                </a:solidFill>
                <a:latin typeface="Calibri"/>
                <a:cs typeface="Calibri"/>
              </a:rPr>
              <a:t>has</a:t>
            </a:r>
            <a:r>
              <a:rPr sz="2600" spc="55">
                <a:solidFill>
                  <a:srgbClr val="1F1348"/>
                </a:solidFill>
                <a:latin typeface="Calibri"/>
                <a:cs typeface="Calibri"/>
              </a:rPr>
              <a:t> </a:t>
            </a:r>
            <a:r>
              <a:rPr sz="2600" spc="105">
                <a:solidFill>
                  <a:srgbClr val="1F1348"/>
                </a:solidFill>
                <a:latin typeface="Calibri"/>
                <a:cs typeface="Calibri"/>
              </a:rPr>
              <a:t>started</a:t>
            </a:r>
            <a:r>
              <a:rPr sz="2600" spc="75">
                <a:solidFill>
                  <a:srgbClr val="1F1348"/>
                </a:solidFill>
                <a:latin typeface="Calibri"/>
                <a:cs typeface="Calibri"/>
              </a:rPr>
              <a:t> </a:t>
            </a:r>
            <a:r>
              <a:rPr sz="2600" spc="150">
                <a:solidFill>
                  <a:srgbClr val="1F1348"/>
                </a:solidFill>
                <a:latin typeface="Calibri"/>
                <a:cs typeface="Calibri"/>
              </a:rPr>
              <a:t>working </a:t>
            </a:r>
            <a:r>
              <a:rPr sz="2600" spc="-580">
                <a:solidFill>
                  <a:srgbClr val="1F1348"/>
                </a:solidFill>
                <a:latin typeface="Calibri"/>
                <a:cs typeface="Calibri"/>
              </a:rPr>
              <a:t> </a:t>
            </a:r>
            <a:r>
              <a:rPr sz="2600" spc="180">
                <a:solidFill>
                  <a:srgbClr val="1F1348"/>
                </a:solidFill>
                <a:latin typeface="Calibri"/>
                <a:cs typeface="Calibri"/>
              </a:rPr>
              <a:t>on </a:t>
            </a:r>
            <a:r>
              <a:rPr sz="2600" spc="100">
                <a:solidFill>
                  <a:srgbClr val="1F1348"/>
                </a:solidFill>
                <a:latin typeface="Calibri"/>
                <a:cs typeface="Calibri"/>
              </a:rPr>
              <a:t>the </a:t>
            </a:r>
            <a:r>
              <a:rPr sz="2600" spc="105">
                <a:solidFill>
                  <a:srgbClr val="1F1348"/>
                </a:solidFill>
                <a:latin typeface="Calibri"/>
                <a:cs typeface="Calibri"/>
              </a:rPr>
              <a:t>data. With </a:t>
            </a:r>
            <a:r>
              <a:rPr sz="2600" spc="55">
                <a:solidFill>
                  <a:srgbClr val="1F1348"/>
                </a:solidFill>
                <a:latin typeface="Calibri"/>
                <a:cs typeface="Calibri"/>
              </a:rPr>
              <a:t>this </a:t>
            </a:r>
            <a:r>
              <a:rPr sz="2600" spc="165">
                <a:solidFill>
                  <a:srgbClr val="1F1348"/>
                </a:solidFill>
                <a:latin typeface="Calibri"/>
                <a:cs typeface="Calibri"/>
              </a:rPr>
              <a:t>scheme, </a:t>
            </a:r>
            <a:r>
              <a:rPr sz="2600" spc="20">
                <a:solidFill>
                  <a:srgbClr val="1F1348"/>
                </a:solidFill>
                <a:latin typeface="Calibri"/>
                <a:cs typeface="Calibri"/>
              </a:rPr>
              <a:t>it </a:t>
            </a:r>
            <a:r>
              <a:rPr sz="2600" spc="130">
                <a:solidFill>
                  <a:srgbClr val="1F1348"/>
                </a:solidFill>
                <a:latin typeface="Calibri"/>
                <a:cs typeface="Calibri"/>
              </a:rPr>
              <a:t>must </a:t>
            </a:r>
            <a:r>
              <a:rPr sz="2600" spc="125">
                <a:solidFill>
                  <a:srgbClr val="1F1348"/>
                </a:solidFill>
                <a:latin typeface="Calibri"/>
                <a:cs typeface="Calibri"/>
              </a:rPr>
              <a:t>request </a:t>
            </a:r>
            <a:r>
              <a:rPr sz="2600" spc="215">
                <a:solidFill>
                  <a:srgbClr val="1F1348"/>
                </a:solidFill>
                <a:latin typeface="Calibri"/>
                <a:cs typeface="Calibri"/>
              </a:rPr>
              <a:t>up </a:t>
            </a:r>
            <a:r>
              <a:rPr sz="2600" spc="50">
                <a:solidFill>
                  <a:srgbClr val="1F1348"/>
                </a:solidFill>
                <a:latin typeface="Calibri"/>
                <a:cs typeface="Calibri"/>
              </a:rPr>
              <a:t>front </a:t>
            </a:r>
            <a:r>
              <a:rPr sz="2600" spc="80">
                <a:solidFill>
                  <a:srgbClr val="1F1348"/>
                </a:solidFill>
                <a:latin typeface="Calibri"/>
                <a:cs typeface="Calibri"/>
              </a:rPr>
              <a:t>all </a:t>
            </a:r>
            <a:r>
              <a:rPr sz="2600" spc="100">
                <a:solidFill>
                  <a:srgbClr val="1F1348"/>
                </a:solidFill>
                <a:latin typeface="Calibri"/>
                <a:cs typeface="Calibri"/>
              </a:rPr>
              <a:t>the </a:t>
            </a:r>
            <a:r>
              <a:rPr sz="2600" spc="-575">
                <a:solidFill>
                  <a:srgbClr val="1F1348"/>
                </a:solidFill>
                <a:latin typeface="Calibri"/>
                <a:cs typeface="Calibri"/>
              </a:rPr>
              <a:t> </a:t>
            </a:r>
            <a:r>
              <a:rPr sz="2600" spc="145">
                <a:solidFill>
                  <a:srgbClr val="1F1348"/>
                </a:solidFill>
                <a:latin typeface="Calibri"/>
                <a:cs typeface="Calibri"/>
              </a:rPr>
              <a:t>resources</a:t>
            </a:r>
            <a:r>
              <a:rPr sz="2600" spc="-114">
                <a:solidFill>
                  <a:srgbClr val="1F1348"/>
                </a:solidFill>
                <a:latin typeface="Calibri"/>
                <a:cs typeface="Calibri"/>
              </a:rPr>
              <a:t> </a:t>
            </a:r>
            <a:r>
              <a:rPr sz="2600" spc="15">
                <a:solidFill>
                  <a:srgbClr val="1F1348"/>
                </a:solidFill>
                <a:latin typeface="Calibri"/>
                <a:cs typeface="Calibri"/>
              </a:rPr>
              <a:t>it</a:t>
            </a:r>
            <a:r>
              <a:rPr sz="2600" spc="80">
                <a:solidFill>
                  <a:srgbClr val="1F1348"/>
                </a:solidFill>
                <a:latin typeface="Calibri"/>
                <a:cs typeface="Calibri"/>
              </a:rPr>
              <a:t> </a:t>
            </a:r>
            <a:r>
              <a:rPr sz="2600" b="1" spc="240">
                <a:solidFill>
                  <a:srgbClr val="1F1348"/>
                </a:solidFill>
                <a:latin typeface="Calibri"/>
                <a:cs typeface="Calibri"/>
              </a:rPr>
              <a:t>might</a:t>
            </a:r>
            <a:r>
              <a:rPr sz="2600" b="1" spc="-55">
                <a:solidFill>
                  <a:srgbClr val="1F1348"/>
                </a:solidFill>
                <a:latin typeface="Calibri"/>
                <a:cs typeface="Calibri"/>
              </a:rPr>
              <a:t> </a:t>
            </a:r>
            <a:r>
              <a:rPr sz="2600" spc="170">
                <a:solidFill>
                  <a:srgbClr val="1F1348"/>
                </a:solidFill>
                <a:latin typeface="Calibri"/>
                <a:cs typeface="Calibri"/>
              </a:rPr>
              <a:t>need.</a:t>
            </a:r>
            <a:endParaRPr sz="2600">
              <a:latin typeface="Calibri"/>
              <a:cs typeface="Calibri"/>
            </a:endParaRPr>
          </a:p>
          <a:p>
            <a:pPr>
              <a:lnSpc>
                <a:spcPct val="100000"/>
              </a:lnSpc>
              <a:spcBef>
                <a:spcPts val="30"/>
              </a:spcBef>
            </a:pPr>
            <a:endParaRPr sz="3200">
              <a:latin typeface="Calibri"/>
              <a:cs typeface="Calibri"/>
            </a:endParaRPr>
          </a:p>
          <a:p>
            <a:pPr marL="1156335" marR="5080" indent="-228600" algn="just">
              <a:lnSpc>
                <a:spcPts val="2780"/>
              </a:lnSpc>
            </a:pPr>
            <a:r>
              <a:rPr sz="2600" spc="415">
                <a:solidFill>
                  <a:srgbClr val="7061FD"/>
                </a:solidFill>
                <a:latin typeface="Calibri"/>
                <a:cs typeface="Calibri"/>
              </a:rPr>
              <a:t>+</a:t>
            </a:r>
            <a:r>
              <a:rPr sz="2600" spc="415">
                <a:solidFill>
                  <a:srgbClr val="1F1348"/>
                </a:solidFill>
                <a:latin typeface="Calibri"/>
                <a:cs typeface="Calibri"/>
              </a:rPr>
              <a:t>A </a:t>
            </a:r>
            <a:r>
              <a:rPr sz="2600" spc="155">
                <a:solidFill>
                  <a:srgbClr val="1F1348"/>
                </a:solidFill>
                <a:latin typeface="Calibri"/>
                <a:cs typeface="Calibri"/>
              </a:rPr>
              <a:t>process </a:t>
            </a:r>
            <a:r>
              <a:rPr sz="2600" spc="35">
                <a:solidFill>
                  <a:srgbClr val="1F1348"/>
                </a:solidFill>
                <a:latin typeface="Calibri"/>
                <a:cs typeface="Calibri"/>
              </a:rPr>
              <a:t>that </a:t>
            </a:r>
            <a:r>
              <a:rPr sz="2600" spc="175">
                <a:solidFill>
                  <a:srgbClr val="1F1348"/>
                </a:solidFill>
                <a:latin typeface="Calibri"/>
                <a:cs typeface="Calibri"/>
              </a:rPr>
              <a:t>needs </a:t>
            </a:r>
            <a:r>
              <a:rPr sz="2600" spc="120">
                <a:solidFill>
                  <a:srgbClr val="1F1348"/>
                </a:solidFill>
                <a:latin typeface="Calibri"/>
                <a:cs typeface="Calibri"/>
              </a:rPr>
              <a:t>several </a:t>
            </a:r>
            <a:r>
              <a:rPr sz="2600" spc="160">
                <a:solidFill>
                  <a:srgbClr val="1F1348"/>
                </a:solidFill>
                <a:latin typeface="Calibri"/>
                <a:cs typeface="Calibri"/>
              </a:rPr>
              <a:t>popular </a:t>
            </a:r>
            <a:r>
              <a:rPr sz="2600" spc="125">
                <a:solidFill>
                  <a:srgbClr val="1F1348"/>
                </a:solidFill>
                <a:latin typeface="Calibri"/>
                <a:cs typeface="Calibri"/>
              </a:rPr>
              <a:t>resources </a:t>
            </a:r>
            <a:r>
              <a:rPr sz="2600" spc="165">
                <a:solidFill>
                  <a:srgbClr val="1F1348"/>
                </a:solidFill>
                <a:latin typeface="Calibri"/>
                <a:cs typeface="Calibri"/>
              </a:rPr>
              <a:t>might </a:t>
            </a:r>
            <a:r>
              <a:rPr sz="2600" spc="100">
                <a:solidFill>
                  <a:srgbClr val="1F1348"/>
                </a:solidFill>
                <a:latin typeface="Calibri"/>
                <a:cs typeface="Calibri"/>
              </a:rPr>
              <a:t>starve </a:t>
            </a:r>
            <a:r>
              <a:rPr sz="2600" spc="-575">
                <a:solidFill>
                  <a:srgbClr val="1F1348"/>
                </a:solidFill>
                <a:latin typeface="Calibri"/>
                <a:cs typeface="Calibri"/>
              </a:rPr>
              <a:t> </a:t>
            </a:r>
            <a:r>
              <a:rPr sz="2600" spc="114">
                <a:solidFill>
                  <a:srgbClr val="1F1348"/>
                </a:solidFill>
                <a:latin typeface="Calibri"/>
                <a:cs typeface="Calibri"/>
              </a:rPr>
              <a:t>while</a:t>
            </a:r>
            <a:r>
              <a:rPr sz="2600" spc="120">
                <a:solidFill>
                  <a:srgbClr val="1F1348"/>
                </a:solidFill>
                <a:latin typeface="Calibri"/>
                <a:cs typeface="Calibri"/>
              </a:rPr>
              <a:t> </a:t>
            </a:r>
            <a:r>
              <a:rPr sz="2600" spc="155">
                <a:solidFill>
                  <a:srgbClr val="1F1348"/>
                </a:solidFill>
                <a:latin typeface="Calibri"/>
                <a:cs typeface="Calibri"/>
              </a:rPr>
              <a:t>processes</a:t>
            </a:r>
            <a:r>
              <a:rPr sz="2600" spc="160">
                <a:solidFill>
                  <a:srgbClr val="1F1348"/>
                </a:solidFill>
                <a:latin typeface="Calibri"/>
                <a:cs typeface="Calibri"/>
              </a:rPr>
              <a:t> </a:t>
            </a:r>
            <a:r>
              <a:rPr sz="2600" spc="50">
                <a:solidFill>
                  <a:srgbClr val="1F1348"/>
                </a:solidFill>
                <a:latin typeface="Calibri"/>
                <a:cs typeface="Calibri"/>
              </a:rPr>
              <a:t>that</a:t>
            </a:r>
            <a:r>
              <a:rPr sz="2600" spc="55">
                <a:solidFill>
                  <a:srgbClr val="1F1348"/>
                </a:solidFill>
                <a:latin typeface="Calibri"/>
                <a:cs typeface="Calibri"/>
              </a:rPr>
              <a:t> </a:t>
            </a:r>
            <a:r>
              <a:rPr sz="2600" spc="210">
                <a:solidFill>
                  <a:srgbClr val="1F1348"/>
                </a:solidFill>
                <a:latin typeface="Calibri"/>
                <a:cs typeface="Calibri"/>
              </a:rPr>
              <a:t>need</a:t>
            </a:r>
            <a:r>
              <a:rPr sz="2600" spc="215">
                <a:solidFill>
                  <a:srgbClr val="1F1348"/>
                </a:solidFill>
                <a:latin typeface="Calibri"/>
                <a:cs typeface="Calibri"/>
              </a:rPr>
              <a:t> </a:t>
            </a:r>
            <a:r>
              <a:rPr sz="2600" spc="155">
                <a:solidFill>
                  <a:srgbClr val="1F1348"/>
                </a:solidFill>
                <a:latin typeface="Calibri"/>
                <a:cs typeface="Calibri"/>
              </a:rPr>
              <a:t>a</a:t>
            </a:r>
            <a:r>
              <a:rPr sz="2600" spc="160">
                <a:solidFill>
                  <a:srgbClr val="1F1348"/>
                </a:solidFill>
                <a:latin typeface="Calibri"/>
                <a:cs typeface="Calibri"/>
              </a:rPr>
              <a:t> </a:t>
            </a:r>
            <a:r>
              <a:rPr sz="2600" spc="120">
                <a:solidFill>
                  <a:srgbClr val="1F1348"/>
                </a:solidFill>
                <a:latin typeface="Calibri"/>
                <a:cs typeface="Calibri"/>
              </a:rPr>
              <a:t>smaller</a:t>
            </a:r>
            <a:r>
              <a:rPr sz="2600" spc="125">
                <a:solidFill>
                  <a:srgbClr val="1F1348"/>
                </a:solidFill>
                <a:latin typeface="Calibri"/>
                <a:cs typeface="Calibri"/>
              </a:rPr>
              <a:t> </a:t>
            </a:r>
            <a:r>
              <a:rPr sz="2600" spc="160">
                <a:solidFill>
                  <a:srgbClr val="1F1348"/>
                </a:solidFill>
                <a:latin typeface="Calibri"/>
                <a:cs typeface="Calibri"/>
              </a:rPr>
              <a:t>number</a:t>
            </a:r>
            <a:r>
              <a:rPr sz="2600" spc="165">
                <a:solidFill>
                  <a:srgbClr val="1F1348"/>
                </a:solidFill>
                <a:latin typeface="Calibri"/>
                <a:cs typeface="Calibri"/>
              </a:rPr>
              <a:t> </a:t>
            </a:r>
            <a:r>
              <a:rPr sz="2600" spc="90">
                <a:solidFill>
                  <a:srgbClr val="1F1348"/>
                </a:solidFill>
                <a:latin typeface="Calibri"/>
                <a:cs typeface="Calibri"/>
              </a:rPr>
              <a:t>of</a:t>
            </a:r>
            <a:r>
              <a:rPr sz="2600" spc="95">
                <a:solidFill>
                  <a:srgbClr val="1F1348"/>
                </a:solidFill>
                <a:latin typeface="Calibri"/>
                <a:cs typeface="Calibri"/>
              </a:rPr>
              <a:t> </a:t>
            </a:r>
            <a:r>
              <a:rPr sz="2600" spc="130">
                <a:solidFill>
                  <a:srgbClr val="1F1348"/>
                </a:solidFill>
                <a:latin typeface="Calibri"/>
                <a:cs typeface="Calibri"/>
              </a:rPr>
              <a:t>these </a:t>
            </a:r>
            <a:r>
              <a:rPr sz="2600" spc="135">
                <a:solidFill>
                  <a:srgbClr val="1F1348"/>
                </a:solidFill>
                <a:latin typeface="Calibri"/>
                <a:cs typeface="Calibri"/>
              </a:rPr>
              <a:t> </a:t>
            </a:r>
            <a:r>
              <a:rPr sz="2600" spc="145">
                <a:solidFill>
                  <a:srgbClr val="1F1348"/>
                </a:solidFill>
                <a:latin typeface="Calibri"/>
                <a:cs typeface="Calibri"/>
              </a:rPr>
              <a:t>resources</a:t>
            </a:r>
            <a:r>
              <a:rPr sz="2600" spc="-114">
                <a:solidFill>
                  <a:srgbClr val="1F1348"/>
                </a:solidFill>
                <a:latin typeface="Calibri"/>
                <a:cs typeface="Calibri"/>
              </a:rPr>
              <a:t> </a:t>
            </a:r>
            <a:r>
              <a:rPr sz="2600" spc="200">
                <a:solidFill>
                  <a:srgbClr val="1F1348"/>
                </a:solidFill>
                <a:latin typeface="Calibri"/>
                <a:cs typeface="Calibri"/>
              </a:rPr>
              <a:t>keep</a:t>
            </a:r>
            <a:r>
              <a:rPr sz="2600" spc="65">
                <a:solidFill>
                  <a:srgbClr val="1F1348"/>
                </a:solidFill>
                <a:latin typeface="Calibri"/>
                <a:cs typeface="Calibri"/>
              </a:rPr>
              <a:t> </a:t>
            </a:r>
            <a:r>
              <a:rPr sz="2600" spc="150">
                <a:solidFill>
                  <a:srgbClr val="1F1348"/>
                </a:solidFill>
                <a:latin typeface="Calibri"/>
                <a:cs typeface="Calibri"/>
              </a:rPr>
              <a:t>taking</a:t>
            </a:r>
            <a:r>
              <a:rPr sz="2600" spc="-65">
                <a:solidFill>
                  <a:srgbClr val="1F1348"/>
                </a:solidFill>
                <a:latin typeface="Calibri"/>
                <a:cs typeface="Calibri"/>
              </a:rPr>
              <a:t> </a:t>
            </a:r>
            <a:r>
              <a:rPr sz="2600" spc="135">
                <a:solidFill>
                  <a:srgbClr val="1F1348"/>
                </a:solidFill>
                <a:latin typeface="Calibri"/>
                <a:cs typeface="Calibri"/>
              </a:rPr>
              <a:t>them</a:t>
            </a:r>
            <a:r>
              <a:rPr sz="2600" spc="85">
                <a:solidFill>
                  <a:srgbClr val="1F1348"/>
                </a:solidFill>
                <a:latin typeface="Calibri"/>
                <a:cs typeface="Calibri"/>
              </a:rPr>
              <a:t> </a:t>
            </a:r>
            <a:r>
              <a:rPr sz="2600" spc="95">
                <a:solidFill>
                  <a:srgbClr val="1F1348"/>
                </a:solidFill>
                <a:latin typeface="Calibri"/>
                <a:cs typeface="Calibri"/>
              </a:rPr>
              <a:t>away.</a:t>
            </a:r>
            <a:endParaRPr sz="2600">
              <a:latin typeface="Calibri"/>
              <a:cs typeface="Calibri"/>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0E40DD0-E77A-4D94-89B0-5E0D5FB09631}"/>
              </a:ext>
            </a:extLst>
          </p:cNvPr>
          <p:cNvSpPr>
            <a:spLocks noGrp="1"/>
          </p:cNvSpPr>
          <p:nvPr>
            <p:ph type="title"/>
          </p:nvPr>
        </p:nvSpPr>
        <p:spPr/>
        <p:txBody>
          <a:bodyPr/>
          <a:lstStyle>
            <a:defPPr/>
          </a:lstStyle>
          <a:p>
            <a:r>
              <a:rPr lang="en-US" b="1"/>
              <a:t>PROCESS CONTROL BLOCK</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400804-36CE-4A5B-8E83-EEE6DCB8AAE9}"/>
              </a:ext>
            </a:extLst>
          </p:cNvPr>
          <p:cNvSpPr>
            <a:spLocks noGrp="1"/>
          </p:cNvSpPr>
          <p:nvPr>
            <p:ph idx="1"/>
          </p:nvPr>
        </p:nvSpPr>
        <p:spPr/>
        <p:txBody>
          <a:bodyPr vert="horz" lIns="0" tIns="45720" rIns="0" bIns="45720" rtlCol="0" anchor="t">
            <a:normAutofit/>
          </a:bodyPr>
          <a:lstStyle>
            <a:defPPr/>
          </a:lstStyle>
          <a:p>
            <a:r>
              <a:rPr lang="en-US">
                <a:latin typeface="Eras Demi ITC"/>
                <a:ea typeface="+mn-lt"/>
                <a:cs typeface="+mn-lt"/>
              </a:rPr>
              <a:t>process control block (PCB) is used to track the process’s execution status.</a:t>
            </a:r>
            <a:endParaRPr lang="en-US"/>
          </a:p>
          <a:p>
            <a:endParaRPr lang="en-US">
              <a:latin typeface="Eras Demi ITC"/>
              <a:ea typeface="+mn-lt"/>
              <a:cs typeface="+mn-lt"/>
            </a:endParaRPr>
          </a:p>
          <a:p>
            <a:r>
              <a:rPr lang="en-US">
                <a:latin typeface="Eras Demi ITC"/>
                <a:ea typeface="+mn-lt"/>
                <a:cs typeface="+mn-lt"/>
              </a:rPr>
              <a:t>A process control block (PCB) contains information about the process, i.e. registers, quantum, priority, etc.</a:t>
            </a:r>
          </a:p>
        </p:txBody>
      </p:sp>
    </p:spTree>
    <p:extLst>
      <p:ext uri="{BB962C8B-B14F-4D97-AF65-F5344CB8AC3E}">
        <p14:creationId xmlns:p14="http://schemas.microsoft.com/office/powerpoint/2010/main" val="10278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CEB7EFE-77CE-400A-A1FD-84E9FB8B8F5F}"/>
              </a:ext>
            </a:extLst>
          </p:cNvPr>
          <p:cNvSpPr>
            <a:spLocks noGrp="1"/>
          </p:cNvSpPr>
          <p:nvPr>
            <p:ph type="title"/>
          </p:nvPr>
        </p:nvSpPr>
        <p:spPr/>
        <p:txBody>
          <a:bodyPr/>
          <a:lstStyle>
            <a:defPPr/>
          </a:lstStyle>
          <a:p>
            <a:r>
              <a:rPr lang="en-US" b="1"/>
              <a:t>FUNCTIONS</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187FFDA-04D2-4C66-957D-EBD7B37FA92A}"/>
              </a:ext>
            </a:extLst>
          </p:cNvPr>
          <p:cNvSpPr>
            <a:spLocks noGrp="1"/>
          </p:cNvSpPr>
          <p:nvPr>
            <p:ph idx="1"/>
          </p:nvPr>
        </p:nvSpPr>
        <p:spPr/>
        <p:txBody>
          <a:bodyPr vert="horz" lIns="0" tIns="45720" rIns="0" bIns="45720" rtlCol="0" anchor="t">
            <a:normAutofit/>
          </a:bodyPr>
          <a:lstStyle>
            <a:defPPr/>
          </a:lstStyle>
          <a:p>
            <a:r>
              <a:rPr lang="en-US">
                <a:latin typeface="Eras Demi ITC"/>
                <a:ea typeface="+mn-lt"/>
                <a:cs typeface="+mn-lt"/>
              </a:rPr>
              <a:t>Naming the process</a:t>
            </a:r>
            <a:endParaRPr lang="en-US">
              <a:latin typeface="Eras Demi ITC"/>
            </a:endParaRPr>
          </a:p>
          <a:p>
            <a:r>
              <a:rPr lang="en-US">
                <a:latin typeface="Eras Demi ITC"/>
                <a:ea typeface="+mn-lt"/>
                <a:cs typeface="+mn-lt"/>
              </a:rPr>
              <a:t>State of the process</a:t>
            </a:r>
            <a:endParaRPr lang="en-US">
              <a:latin typeface="Eras Demi ITC"/>
            </a:endParaRPr>
          </a:p>
          <a:p>
            <a:r>
              <a:rPr lang="en-US">
                <a:latin typeface="Eras Demi ITC"/>
                <a:ea typeface="+mn-lt"/>
                <a:cs typeface="+mn-lt"/>
              </a:rPr>
              <a:t>Resources allocated to the process</a:t>
            </a:r>
            <a:endParaRPr lang="en-US">
              <a:latin typeface="Eras Demi ITC"/>
            </a:endParaRPr>
          </a:p>
          <a:p>
            <a:r>
              <a:rPr lang="en-US">
                <a:latin typeface="Eras Demi ITC"/>
                <a:ea typeface="+mn-lt"/>
                <a:cs typeface="+mn-lt"/>
              </a:rPr>
              <a:t>Memory allocated to the process</a:t>
            </a:r>
            <a:endParaRPr lang="en-US">
              <a:latin typeface="Eras Demi ITC"/>
            </a:endParaRPr>
          </a:p>
          <a:p>
            <a:r>
              <a:rPr lang="en-US">
                <a:latin typeface="Eras Demi ITC"/>
                <a:ea typeface="+mn-lt"/>
                <a:cs typeface="+mn-lt"/>
              </a:rPr>
              <a:t>Scheduling information</a:t>
            </a:r>
            <a:endParaRPr lang="en-US">
              <a:latin typeface="Eras Demi ITC"/>
            </a:endParaRPr>
          </a:p>
          <a:p>
            <a:r>
              <a:rPr lang="en-US">
                <a:latin typeface="Eras Demi ITC"/>
                <a:ea typeface="+mn-lt"/>
                <a:cs typeface="+mn-lt"/>
              </a:rPr>
              <a:t>Input / output devices associated with process</a:t>
            </a:r>
            <a:endParaRPr lang="en-US">
              <a:latin typeface="Eras Demi ITC"/>
            </a:endParaRPr>
          </a:p>
          <a:p>
            <a:endParaRPr lang="en-US"/>
          </a:p>
        </p:txBody>
      </p:sp>
    </p:spTree>
    <p:extLst>
      <p:ext uri="{BB962C8B-B14F-4D97-AF65-F5344CB8AC3E}">
        <p14:creationId xmlns:p14="http://schemas.microsoft.com/office/powerpoint/2010/main" val="35741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3B3E6A6-87B9-41CA-9D21-CBBCA7EB503B}"/>
              </a:ext>
            </a:extLst>
          </p:cNvPr>
          <p:cNvSpPr>
            <a:spLocks noGrp="1"/>
          </p:cNvSpPr>
          <p:nvPr>
            <p:ph type="title"/>
          </p:nvPr>
        </p:nvSpPr>
        <p:spPr/>
        <p:txBody>
          <a:bodyPr/>
          <a:lstStyle>
            <a:defPPr/>
          </a:lstStyle>
          <a:p>
            <a:endParaRPr lang="en-US"/>
          </a:p>
        </p:txBody>
      </p:sp>
      <p:pic>
        <p:nvPicPr>
          <p:cNvPr id="4" name="Picture 4" descr="A screenshot of a cell phone&#10;&#10;Description generated with very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5EF93BB-B50C-4F8E-91E1-6378CBDC8D0D}"/>
              </a:ext>
            </a:extLst>
          </p:cNvPr>
          <p:cNvPicPr>
            <a:picLocks noGrp="1" noChangeAspect="1"/>
          </p:cNvPicPr>
          <p:nvPr>
            <p:ph idx="1"/>
          </p:nvPr>
        </p:nvPicPr>
        <p:blipFill>
          <a:blip r:embed="rId2"/>
          <a:stretch>
            <a:fillRect/>
          </a:stretch>
        </p:blipFill>
        <p:spPr>
          <a:xfrm>
            <a:off x="4307457" y="1398378"/>
            <a:ext cx="3979651" cy="5464474"/>
          </a:xfrm>
        </p:spPr>
      </p:pic>
    </p:spTree>
    <p:extLst>
      <p:ext uri="{BB962C8B-B14F-4D97-AF65-F5344CB8AC3E}">
        <p14:creationId xmlns:p14="http://schemas.microsoft.com/office/powerpoint/2010/main" val="258257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07EF6B7-1338-4443-8C46-6A318D952DF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10" name="Freeform: Shap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AAE4CDD-124C-4DCF-9584-B6033B545DD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AA07105-61B6-4024-A144-71BAE5EE404E}"/>
              </a:ext>
            </a:extLst>
          </p:cNvPr>
          <p:cNvSpPr>
            <a:spLocks noGrp="1"/>
          </p:cNvSpPr>
          <p:nvPr>
            <p:ph type="title"/>
          </p:nvPr>
        </p:nvSpPr>
        <p:spPr>
          <a:xfrm>
            <a:off x="111740" y="1153572"/>
            <a:ext cx="3487947" cy="4461163"/>
          </a:xfrm>
        </p:spPr>
        <p:txBody>
          <a:bodyPr>
            <a:normAutofit/>
          </a:bodyPr>
          <a:lstStyle>
            <a:defPPr/>
          </a:lstStyle>
          <a:p>
            <a:r>
              <a:rPr lang="en-US">
                <a:solidFill>
                  <a:srgbClr val="FFFFFF"/>
                </a:solidFill>
              </a:rPr>
              <a:t>Process Control Block</a:t>
            </a:r>
          </a:p>
        </p:txBody>
      </p:sp>
      <p:sp>
        <p:nvSpPr>
          <p:cNvPr id="12" name="Arc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1E4A58-353D-44AE-B2FC-2A74E2E400F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9pPr>
          </a:lstStyle>
          <a:p>
            <a:pPr algn="ct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52D1353-B362-41D2-9D70-DE4C11843EE6}"/>
              </a:ext>
            </a:extLst>
          </p:cNvPr>
          <p:cNvSpPr>
            <a:spLocks noGrp="1"/>
          </p:cNvSpPr>
          <p:nvPr>
            <p:ph idx="1"/>
          </p:nvPr>
        </p:nvSpPr>
        <p:spPr>
          <a:xfrm>
            <a:off x="4447308" y="591344"/>
            <a:ext cx="6906491" cy="5585619"/>
          </a:xfrm>
        </p:spPr>
        <p:txBody>
          <a:bodyPr vert="horz" lIns="0" tIns="45720" rIns="0" bIns="45720" rtlCol="0" anchor="ctr">
            <a:normAutofit/>
          </a:bodyPr>
          <a:lstStyle>
            <a:defPPr/>
          </a:lstStyle>
          <a:p>
            <a:pPr marL="0" indent="0" algn="just">
              <a:buNone/>
            </a:pPr>
            <a:r>
              <a:rPr lang="en-US" b="1">
                <a:ea typeface="+mn-lt"/>
                <a:cs typeface="+mn-lt"/>
              </a:rPr>
              <a:t>Pointer</a:t>
            </a:r>
            <a:endParaRPr lang="en-US">
              <a:ea typeface="+mn-lt"/>
              <a:cs typeface="+mn-lt"/>
            </a:endParaRPr>
          </a:p>
          <a:p>
            <a:pPr algn="just"/>
            <a:r>
              <a:rPr lang="en-US">
                <a:latin typeface="Eras Demi ITC"/>
                <a:ea typeface="+mn-lt"/>
                <a:cs typeface="+mn-lt"/>
              </a:rPr>
              <a:t>It is a stack pointer which is required to be saved when the process is switched from one state to another to retain the current position of the process.</a:t>
            </a:r>
            <a:endParaRPr lang="en-US">
              <a:latin typeface="Eras Demi ITC"/>
            </a:endParaRPr>
          </a:p>
          <a:p>
            <a:pPr marL="0" indent="0" algn="just">
              <a:buNone/>
            </a:pPr>
            <a:r>
              <a:rPr lang="en-US" b="1">
                <a:ea typeface="+mn-lt"/>
                <a:cs typeface="+mn-lt"/>
              </a:rPr>
              <a:t>Process state </a:t>
            </a:r>
            <a:endParaRPr lang="en-US">
              <a:ea typeface="+mn-lt"/>
              <a:cs typeface="+mn-lt"/>
            </a:endParaRPr>
          </a:p>
          <a:p>
            <a:pPr algn="just"/>
            <a:r>
              <a:rPr lang="en-US">
                <a:latin typeface="Eras Demi ITC"/>
                <a:ea typeface="+mn-lt"/>
                <a:cs typeface="+mn-lt"/>
              </a:rPr>
              <a:t>It stores the respective state of the process.</a:t>
            </a:r>
          </a:p>
          <a:p>
            <a:pPr marL="0" indent="0" algn="just">
              <a:buNone/>
            </a:pPr>
            <a:r>
              <a:rPr lang="en-US" b="1">
                <a:ea typeface="+mn-lt"/>
                <a:cs typeface="+mn-lt"/>
              </a:rPr>
              <a:t>Process number </a:t>
            </a:r>
            <a:endParaRPr lang="en-US">
              <a:ea typeface="+mn-lt"/>
              <a:cs typeface="+mn-lt"/>
            </a:endParaRPr>
          </a:p>
          <a:p>
            <a:pPr algn="just"/>
            <a:r>
              <a:rPr lang="en-US">
                <a:latin typeface="Eras Demi ITC"/>
                <a:ea typeface="+mn-lt"/>
                <a:cs typeface="+mn-lt"/>
              </a:rPr>
              <a:t>Every process is assigned with a unique id known as process ID or PID which stores the process identifier.</a:t>
            </a:r>
          </a:p>
          <a:p>
            <a:endParaRPr lang="en-US"/>
          </a:p>
          <a:p>
            <a:endParaRPr lang="en-US"/>
          </a:p>
        </p:txBody>
      </p:sp>
    </p:spTree>
    <p:extLst>
      <p:ext uri="{BB962C8B-B14F-4D97-AF65-F5344CB8AC3E}">
        <p14:creationId xmlns:p14="http://schemas.microsoft.com/office/powerpoint/2010/main" val="10366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07EF6B7-1338-4443-8C46-6A318D952DF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10" name="Freeform: Shap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AAE4CDD-124C-4DCF-9584-B6033B545DD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6C23360-774E-464B-ADDC-F706EFA6E344}"/>
              </a:ext>
            </a:extLst>
          </p:cNvPr>
          <p:cNvSpPr>
            <a:spLocks noGrp="1"/>
          </p:cNvSpPr>
          <p:nvPr>
            <p:ph type="title"/>
          </p:nvPr>
        </p:nvSpPr>
        <p:spPr>
          <a:xfrm>
            <a:off x="686834" y="1153572"/>
            <a:ext cx="3200400" cy="4461163"/>
          </a:xfrm>
        </p:spPr>
        <p:txBody>
          <a:bodyPr>
            <a:normAutofit/>
          </a:bodyPr>
          <a:lstStyle>
            <a:defPPr/>
          </a:lstStyle>
          <a:p>
            <a:endParaRPr lang="en-US">
              <a:solidFill>
                <a:srgbClr val="FFFFFF"/>
              </a:solidFill>
            </a:endParaRPr>
          </a:p>
        </p:txBody>
      </p:sp>
      <p:sp>
        <p:nvSpPr>
          <p:cNvPr id="12" name="Arc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1E4A58-353D-44AE-B2FC-2A74E2E400F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Euphemia"/>
                <a:ea typeface="Arial" pitchFamily="34" charset="0"/>
                <a:cs typeface="Arial" pitchFamily="34" charset="0"/>
                <a:sym typeface="Wingdings"/>
              </a:defRPr>
            </a:lvl9pPr>
          </a:lstStyle>
          <a:p>
            <a:pPr algn="ct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D62266-10F2-4E95-A3D4-853BB5498FFE}"/>
              </a:ext>
            </a:extLst>
          </p:cNvPr>
          <p:cNvSpPr>
            <a:spLocks noGrp="1"/>
          </p:cNvSpPr>
          <p:nvPr>
            <p:ph idx="1"/>
          </p:nvPr>
        </p:nvSpPr>
        <p:spPr>
          <a:xfrm>
            <a:off x="4447308" y="591344"/>
            <a:ext cx="6906491" cy="5585619"/>
          </a:xfrm>
        </p:spPr>
        <p:txBody>
          <a:bodyPr vert="horz" lIns="0" tIns="45720" rIns="0" bIns="45720" rtlCol="0" anchor="ctr">
            <a:normAutofit/>
          </a:bodyPr>
          <a:lstStyle>
            <a:defPPr/>
          </a:lstStyle>
          <a:p>
            <a:pPr marL="0" indent="0">
              <a:buNone/>
            </a:pPr>
            <a:r>
              <a:rPr lang="en-US" b="1">
                <a:ea typeface="+mn-lt"/>
                <a:cs typeface="+mn-lt"/>
              </a:rPr>
              <a:t>Program counter</a:t>
            </a:r>
            <a:endParaRPr lang="en-US">
              <a:ea typeface="+mn-lt"/>
              <a:cs typeface="+mn-lt"/>
            </a:endParaRPr>
          </a:p>
          <a:p>
            <a:pPr algn="just"/>
            <a:r>
              <a:rPr lang="en-US">
                <a:latin typeface="Eras Demi ITC"/>
                <a:ea typeface="+mn-lt"/>
                <a:cs typeface="+mn-lt"/>
              </a:rPr>
              <a:t>It stores the counter which contains the address of the next instruction that is to be executed for the process.</a:t>
            </a:r>
          </a:p>
          <a:p>
            <a:pPr marL="0" indent="0" algn="just">
              <a:buNone/>
            </a:pPr>
            <a:r>
              <a:rPr lang="en-US" b="1">
                <a:ea typeface="+mn-lt"/>
                <a:cs typeface="+mn-lt"/>
              </a:rPr>
              <a:t>Register</a:t>
            </a:r>
          </a:p>
          <a:p>
            <a:pPr algn="just"/>
            <a:r>
              <a:rPr lang="en-US">
                <a:latin typeface="Eras Demi ITC"/>
                <a:ea typeface="+mn-lt"/>
                <a:cs typeface="+mn-lt"/>
              </a:rPr>
              <a:t>These are the CPU registers which includes: accumulator, base, registers and general purpose  registers.</a:t>
            </a:r>
          </a:p>
          <a:p>
            <a:pPr marL="0" indent="0" algn="just">
              <a:buNone/>
            </a:pPr>
            <a:r>
              <a:rPr lang="en-US" b="1">
                <a:ea typeface="+mn-lt"/>
                <a:cs typeface="+mn-lt"/>
              </a:rPr>
              <a:t>Memory limits</a:t>
            </a:r>
          </a:p>
          <a:p>
            <a:pPr algn="just"/>
            <a:r>
              <a:rPr lang="en-US">
                <a:latin typeface="Eras Demi ITC"/>
                <a:ea typeface="+mn-lt"/>
                <a:cs typeface="+mn-lt"/>
              </a:rPr>
              <a:t>This field contains the information about memory management system used by operating system. This may include the page tables, segment tables etc.</a:t>
            </a:r>
          </a:p>
          <a:p>
            <a:pPr marL="0" indent="0" algn="just">
              <a:buNone/>
            </a:pPr>
            <a:r>
              <a:rPr lang="en-US" b="1">
                <a:ea typeface="+mn-lt"/>
                <a:cs typeface="+mn-lt"/>
              </a:rPr>
              <a:t>Open files list</a:t>
            </a:r>
          </a:p>
          <a:p>
            <a:pPr algn="just"/>
            <a:r>
              <a:rPr lang="en-US">
                <a:latin typeface="Eras Demi ITC"/>
                <a:ea typeface="+mn-lt"/>
                <a:cs typeface="+mn-lt"/>
              </a:rPr>
              <a:t>This information includes the list of files opened for a process.</a:t>
            </a:r>
          </a:p>
        </p:txBody>
      </p:sp>
    </p:spTree>
    <p:extLst>
      <p:ext uri="{BB962C8B-B14F-4D97-AF65-F5344CB8AC3E}">
        <p14:creationId xmlns:p14="http://schemas.microsoft.com/office/powerpoint/2010/main" val="23972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B28F63-CF00-448F-B141-FE33C33B189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AE609E2-8522-44E4-9077-980E5BCF3E1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2" name="Oval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FA533C5-33E3-4611-AF9F-72811D8B26A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4"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949AD42-25FD-4C3D-9EEE-B7FEC580998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AC7D913-60B7-4603-881B-831DA5D3A94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7F0FDC4-AD8C-47D9-9131-623C98ADB0A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useBgFill="1">
        <p:nvSpPr>
          <p:cNvPr id="20" name="Rectangle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28D0172-F2E0-4763-9C35-F022664959D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2" name="Freeform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F2851FB-E841-4509-8A6D-A416376EA38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tx1"/>
              </a:solidFill>
            </a:endParaRPr>
          </a:p>
        </p:txBody>
      </p:sp>
      <p:sp>
        <p:nvSpPr>
          <p:cNvPr id="24" name="Freeform: Shape 2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6FB2B2-CE21-407F-B22E-302DADC2C3D3}"/>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67400F-3ABC-42B2-947B-165078129503}"/>
              </a:ext>
            </a:extLst>
          </p:cNvPr>
          <p:cNvSpPr>
            <a:spLocks noGrp="1"/>
          </p:cNvSpPr>
          <p:nvPr>
            <p:ph type="title"/>
          </p:nvPr>
        </p:nvSpPr>
        <p:spPr>
          <a:xfrm>
            <a:off x="965505" y="623571"/>
            <a:ext cx="10260990" cy="3523885"/>
          </a:xfrm>
        </p:spPr>
        <p:txBody>
          <a:bodyPr vert="horz" lIns="91440" tIns="45720" rIns="91440" bIns="45720" rtlCol="0" anchor="b">
            <a:normAutofit/>
          </a:bodyPr>
          <a:lstStyle>
            <a:defPPr/>
          </a:lstStyle>
          <a:p>
            <a:pPr algn="ctr"/>
            <a:r>
              <a:rPr lang="en-US" sz="8000" b="0" i="0" kern="1200">
                <a:solidFill>
                  <a:schemeClr val="tx2"/>
                </a:solidFill>
                <a:latin typeface="+mj-lt"/>
                <a:ea typeface="+mj-ea"/>
                <a:cs typeface="+mj-cs"/>
              </a:rPr>
              <a:t>THREADS</a:t>
            </a:r>
          </a:p>
        </p:txBody>
      </p:sp>
      <p:sp>
        <p:nvSpPr>
          <p:cNvPr id="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45D5D-8541-417F-8F29-2FBC0BDE9841}"/>
              </a:ext>
            </a:extLst>
          </p:cNvPr>
          <p:cNvSpPr>
            <a:spLocks noGrp="1"/>
          </p:cNvSpPr>
          <p:nvPr>
            <p:ph type="body" idx="1"/>
          </p:nvPr>
        </p:nvSpPr>
        <p:spPr>
          <a:xfrm>
            <a:off x="965505" y="4777380"/>
            <a:ext cx="10260990" cy="1209763"/>
          </a:xfrm>
        </p:spPr>
        <p:txBody>
          <a:bodyPr vert="horz" lIns="91440" tIns="45720" rIns="91440" bIns="45720" rtlCol="0" anchor="t">
            <a:normAutofit/>
          </a:bodyPr>
          <a:lstStyle>
            <a:defPPr/>
          </a:lstStyle>
          <a:p>
            <a:pPr algn="ctr"/>
            <a:endParaRPr lang="en-US" sz="2400" b="0" i="0" kern="1200" cap="all">
              <a:solidFill>
                <a:schemeClr val="bg2"/>
              </a:solidFill>
              <a:latin typeface="+mj-lt"/>
            </a:endParaRPr>
          </a:p>
        </p:txBody>
      </p:sp>
    </p:spTree>
    <p:extLst>
      <p:ext uri="{BB962C8B-B14F-4D97-AF65-F5344CB8AC3E}">
        <p14:creationId xmlns:p14="http://schemas.microsoft.com/office/powerpoint/2010/main" val="20030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E78424C-6FD0-41F8-9CAA-5DC19C42359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1"/>
            <a:ext cx="12192000" cy="6858001"/>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FE5204A-9C23-401B-9DDB-CFED5B55F30C}"/>
              </a:ext>
            </a:extLst>
          </p:cNvPr>
          <p:cNvSpPr>
            <a:spLocks noGrp="1"/>
          </p:cNvSpPr>
          <p:nvPr>
            <p:ph type="title"/>
          </p:nvPr>
        </p:nvSpPr>
        <p:spPr>
          <a:xfrm>
            <a:off x="643855" y="1447800"/>
            <a:ext cx="3626210" cy="4572000"/>
          </a:xfrm>
        </p:spPr>
        <p:txBody>
          <a:bodyPr anchor="ctr">
            <a:normAutofit/>
          </a:bodyPr>
          <a:lstStyle>
            <a:defPPr/>
          </a:lstStyle>
          <a:p>
            <a:r>
              <a:rPr lang="en-US" sz="3200">
                <a:solidFill>
                  <a:srgbClr val="F2F2F2"/>
                </a:solidFill>
                <a:ea typeface="+mj-lt"/>
                <a:cs typeface="+mj-lt"/>
              </a:rPr>
              <a:t>WHAT IS THREAD?</a:t>
            </a:r>
          </a:p>
        </p:txBody>
      </p:sp>
      <p:sp>
        <p:nvSpPr>
          <p:cNvPr id="22" name="Freeform: Shape 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D136760-57DC-4301-8BEA-B71AD2D1390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4" name="Freeform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DC58DEA-1307-4F44-AD47-E613D8B76A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9B912D-1E4B-42AF-A2BE-CFEFEC916EE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graphicFrame>
        <p:nvGraphicFramePr>
          <p:cNvPr id="5"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2FD5FC4-9A18-4141-983D-6951C7AAB0E8}"/>
              </a:ext>
            </a:extLst>
          </p:cNvPr>
          <p:cNvGraphicFramePr>
            <a:graphicFrameLocks noGrp="1"/>
          </p:cNvGraphicFramePr>
          <p:nvPr>
            <p:ph idx="1"/>
            <p:extLst>
              <p:ext uri="{D42A27DB-BD31-4B8C-83A1-F6EECF244321}">
                <p14:modId xmlns:p14="http://schemas.microsoft.com/office/powerpoint/2010/main" val="52157691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1778840"/>
      </p:ext>
    </p:extLst>
  </p:cSld>
  <p:clrMapOvr>
    <a:overrideClrMapping bg1="lt1" tx1="dk1" bg2="lt2" tx2="dk2" accent1="accent1" accent2="accent2" accent3="accent3" accent4="accent4" accent5="accent5" accent6="accent6" hlink="hlink" folHlink="folHlink"/>
  </p:clrMapOvr>
  <p:transition/>
</p:sld>
</file>

<file path=ppt/slides/slide19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ECDD5C-152A-4CC7-8333-0F367B3A62E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5C92A3-369B-43F3-BDCE-E560B1B0EC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E9F1A-B38D-446E-83AE-14B17CE77FF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5B5014-A7EC-4BA6-9C83-8840CF81DB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2C43AB-86D7-420D-8AD7-DC0A15FDD0A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EB826-A471-488F-9E8A-D65528A3C0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B3CEA1-88D9-42FB-88ED-1E9807FE659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BB6B57C-B815-458C-B896-B3E536164430}"/>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A6C928E-4252-4F33-8C34-E50A12A3170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Tree>
    <p:extLst>
      <p:ext uri="{BB962C8B-B14F-4D97-AF65-F5344CB8AC3E}">
        <p14:creationId xmlns:p14="http://schemas.microsoft.com/office/powerpoint/2010/main" val="94293800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ECDD5C-152A-4CC7-8333-0F367B3A62E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5C92A3-369B-43F3-BDCE-E560B1B0EC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E9F1A-B38D-446E-83AE-14B17CE77FF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5B5014-A7EC-4BA6-9C83-8840CF81DB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2C43AB-86D7-420D-8AD7-DC0A15FDD0A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EB826-A471-488F-9E8A-D65528A3C0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B3CEA1-88D9-42FB-88ED-1E9807FE659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pic>
        <p:nvPicPr>
          <p:cNvPr id="4" name="Picture 4" descr="A close up of a logo&#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9CF54D4-264C-4486-8972-32D42333C4E5}"/>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A6C928E-4252-4F33-8C34-E50A12A3170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Tree>
    <p:extLst>
      <p:ext uri="{BB962C8B-B14F-4D97-AF65-F5344CB8AC3E}">
        <p14:creationId xmlns:p14="http://schemas.microsoft.com/office/powerpoint/2010/main" val="192966121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1B68C77-138E-4BF7-A276-BD0C78A4219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2">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C268552-D473-46ED-B1B8-422042C4DEF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8"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AC0CD9D-7610-4620-93B4-798CCD9AB58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0"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9238B3E-24AA-439A-B527-6C5DF6D7214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2"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9F01145-BEA3-4CBF-AA21-10077B948CA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E4D62F9-188E-4530-84C2-24BDEE4BEB8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67CA421-FA2B-47ED-A101-F8BBEBB2976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4FA0A90-4A14-42BD-B9F0-3C6CBA9F85E2}"/>
              </a:ext>
            </a:extLst>
          </p:cNvPr>
          <p:cNvSpPr>
            <a:spLocks noGrp="1"/>
          </p:cNvSpPr>
          <p:nvPr>
            <p:ph type="title"/>
          </p:nvPr>
        </p:nvSpPr>
        <p:spPr>
          <a:xfrm>
            <a:off x="8200279" y="1325880"/>
            <a:ext cx="3344020" cy="3066507"/>
          </a:xfrm>
        </p:spPr>
        <p:txBody>
          <a:bodyPr vert="horz" lIns="91440" tIns="45720" rIns="91440" bIns="45720" rtlCol="0" anchor="b">
            <a:normAutofit/>
          </a:bodyPr>
          <a:lstStyle>
            <a:defPPr/>
          </a:lstStyle>
          <a:p>
            <a:pPr algn="ctr">
              <a:lnSpc>
                <a:spcPct val="90000"/>
              </a:lnSpc>
            </a:pPr>
            <a:r>
              <a:rPr lang="en-US" b="0" i="0" kern="1200">
                <a:solidFill>
                  <a:srgbClr val="EBEBEB"/>
                </a:solidFill>
                <a:latin typeface="+mj-lt"/>
                <a:ea typeface="+mj-ea"/>
                <a:cs typeface="+mj-cs"/>
              </a:rPr>
              <a:t>SINGLE THREAD AND MULTIPLE THREAD</a:t>
            </a:r>
            <a:endParaRPr lang="en-US">
              <a:ea typeface="+mj-ea"/>
              <a:cs typeface="+mj-cs"/>
            </a:endParaRPr>
          </a:p>
        </p:txBody>
      </p:sp>
      <p:sp useBgFill="1">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2425D82-CD5E-45A4-9542-70951E59F2D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5" name="Rectangl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21DB897-A621-4D5F-AC81-91199AC4370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4" name="Picture 4" descr="A screenshot of a cell phone&#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4952627-B46B-435B-8B36-E1489B06F9EA}"/>
              </a:ext>
            </a:extLst>
          </p:cNvPr>
          <p:cNvPicPr>
            <a:picLocks noGrp="1" noChangeAspect="1"/>
          </p:cNvPicPr>
          <p:nvPr>
            <p:ph idx="1"/>
          </p:nvPr>
        </p:nvPicPr>
        <p:blipFill>
          <a:blip r:embed="rId6"/>
          <a:stretch>
            <a:fillRect/>
          </a:stretch>
        </p:blipFill>
        <p:spPr>
          <a:xfrm>
            <a:off x="955392" y="1219453"/>
            <a:ext cx="6275584" cy="4424286"/>
          </a:xfrm>
          <a:prstGeom prst="rect">
            <a:avLst/>
          </a:prstGeom>
          <a:effectLst/>
        </p:spPr>
      </p:pic>
    </p:spTree>
    <p:extLst>
      <p:ext uri="{BB962C8B-B14F-4D97-AF65-F5344CB8AC3E}">
        <p14:creationId xmlns:p14="http://schemas.microsoft.com/office/powerpoint/2010/main" val="351113406"/>
      </p:ext>
    </p:extLst>
  </p:cSld>
  <p:clrMapOvr>
    <a:overrideClrMapping bg1="lt1" tx1="dk1" bg2="lt2" tx2="dk2" accent1="accent1" accent2="accent2" accent3="accent3" accent4="accent4" accent5="accent5" accent6="accent6" hlink="hlink" folHlink="folHlink"/>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684466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40">
                <a:solidFill>
                  <a:srgbClr val="1F1348"/>
                </a:solidFill>
                <a:latin typeface="Arial" pitchFamily="34" charset="0"/>
                <a:cs typeface="Arial" pitchFamily="34" charset="0"/>
              </a:rPr>
              <a:t>Process</a:t>
            </a:r>
            <a:r>
              <a:rPr sz="4400" spc="-125">
                <a:solidFill>
                  <a:srgbClr val="1F1348"/>
                </a:solidFill>
                <a:latin typeface="Arial" pitchFamily="34" charset="0"/>
                <a:cs typeface="Arial" pitchFamily="34" charset="0"/>
              </a:rPr>
              <a:t> </a:t>
            </a:r>
            <a:r>
              <a:rPr sz="4400" spc="80">
                <a:solidFill>
                  <a:srgbClr val="1F1348"/>
                </a:solidFill>
                <a:latin typeface="Arial" pitchFamily="34" charset="0"/>
                <a:cs typeface="Arial" pitchFamily="34" charset="0"/>
              </a:rPr>
              <a:t>Deadlocks</a:t>
            </a:r>
            <a:r>
              <a:rPr sz="4400" spc="-195">
                <a:solidFill>
                  <a:srgbClr val="1F1348"/>
                </a:solidFill>
                <a:latin typeface="Arial" pitchFamily="34" charset="0"/>
                <a:cs typeface="Arial" pitchFamily="34" charset="0"/>
              </a:rPr>
              <a:t> </a:t>
            </a:r>
            <a:r>
              <a:rPr sz="4400" spc="90">
                <a:solidFill>
                  <a:srgbClr val="1F1348"/>
                </a:solidFill>
                <a:latin typeface="Arial" pitchFamily="34" charset="0"/>
                <a:cs typeface="Arial" pitchFamily="34" charset="0"/>
              </a:rPr>
              <a:t>(6</a:t>
            </a:r>
            <a:r>
              <a:rPr sz="4400" spc="-100">
                <a:solidFill>
                  <a:srgbClr val="1F1348"/>
                </a:solidFill>
                <a:latin typeface="Arial" pitchFamily="34" charset="0"/>
                <a:cs typeface="Arial" pitchFamily="34" charset="0"/>
              </a:rPr>
              <a:t> </a:t>
            </a:r>
            <a:r>
              <a:rPr sz="4400" spc="-10">
                <a:solidFill>
                  <a:srgbClr val="1F1348"/>
                </a:solidFill>
                <a:latin typeface="Arial" pitchFamily="34" charset="0"/>
                <a:cs typeface="Arial" pitchFamily="34" charset="0"/>
              </a:rPr>
              <a:t>hrs.)</a:t>
            </a:r>
            <a:endParaRPr sz="4400">
              <a:latin typeface="Arial" pitchFamily="34" charset="0"/>
              <a:cs typeface="Arial" pitchFamily="34" charset="0"/>
            </a:endParaRPr>
          </a:p>
        </p:txBody>
      </p:sp>
      <p:sp>
        <p:nvSpPr>
          <p:cNvPr id="3" name="object 3"/>
          <p:cNvSpPr txBox="1"/>
          <p:nvPr/>
        </p:nvSpPr>
        <p:spPr>
          <a:xfrm>
            <a:off x="917575" y="1722617"/>
            <a:ext cx="10363200" cy="4250690"/>
          </a:xfrm>
          <a:prstGeom prst="rect">
            <a:avLst/>
          </a:prstGeom>
        </p:spPr>
        <p:txBody>
          <a:bodyPr vert="horz" wrap="square" lIns="0" tIns="14541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45"/>
              </a:spcBef>
            </a:pPr>
            <a:r>
              <a:rPr sz="2750" spc="220">
                <a:solidFill>
                  <a:srgbClr val="7061FD"/>
                </a:solidFill>
                <a:latin typeface="Calibri"/>
                <a:cs typeface="Calibri"/>
              </a:rPr>
              <a:t>+</a:t>
            </a:r>
            <a:r>
              <a:rPr sz="2750" b="1" spc="220">
                <a:solidFill>
                  <a:srgbClr val="1F1348"/>
                </a:solidFill>
                <a:latin typeface="Calibri"/>
                <a:cs typeface="Calibri"/>
              </a:rPr>
              <a:t>Introduction</a:t>
            </a:r>
            <a:endParaRPr sz="2750">
              <a:latin typeface="Calibri"/>
              <a:cs typeface="Calibri"/>
            </a:endParaRPr>
          </a:p>
          <a:p>
            <a:pPr marL="241300" marR="5080" indent="-229235" algn="just">
              <a:lnSpc>
                <a:spcPct val="101299"/>
              </a:lnSpc>
              <a:spcBef>
                <a:spcPts val="1010"/>
              </a:spcBef>
            </a:pPr>
            <a:r>
              <a:rPr sz="2750" spc="285">
                <a:solidFill>
                  <a:srgbClr val="7061FD"/>
                </a:solidFill>
                <a:latin typeface="Calibri"/>
                <a:cs typeface="Calibri"/>
              </a:rPr>
              <a:t>+</a:t>
            </a:r>
            <a:r>
              <a:rPr sz="2750" b="1" i="1" spc="285">
                <a:solidFill>
                  <a:srgbClr val="1F1348"/>
                </a:solidFill>
                <a:latin typeface="Calibri"/>
                <a:cs typeface="Calibri"/>
              </a:rPr>
              <a:t>Deadlock </a:t>
            </a:r>
            <a:r>
              <a:rPr sz="2750" spc="135">
                <a:solidFill>
                  <a:srgbClr val="1F1348"/>
                </a:solidFill>
                <a:latin typeface="Calibri"/>
                <a:cs typeface="Calibri"/>
              </a:rPr>
              <a:t>is </a:t>
            </a:r>
            <a:r>
              <a:rPr sz="2750" spc="165">
                <a:solidFill>
                  <a:srgbClr val="1F1348"/>
                </a:solidFill>
                <a:latin typeface="Calibri"/>
                <a:cs typeface="Calibri"/>
              </a:rPr>
              <a:t>a </a:t>
            </a:r>
            <a:r>
              <a:rPr sz="2750" spc="114">
                <a:solidFill>
                  <a:srgbClr val="1F1348"/>
                </a:solidFill>
                <a:latin typeface="Calibri"/>
                <a:cs typeface="Calibri"/>
              </a:rPr>
              <a:t>situation </a:t>
            </a:r>
            <a:r>
              <a:rPr sz="2750" spc="165">
                <a:solidFill>
                  <a:srgbClr val="1F1348"/>
                </a:solidFill>
                <a:latin typeface="Calibri"/>
                <a:cs typeface="Calibri"/>
              </a:rPr>
              <a:t>where a </a:t>
            </a:r>
            <a:r>
              <a:rPr sz="2750" spc="114">
                <a:solidFill>
                  <a:srgbClr val="1F1348"/>
                </a:solidFill>
                <a:latin typeface="Calibri"/>
                <a:cs typeface="Calibri"/>
              </a:rPr>
              <a:t>set </a:t>
            </a:r>
            <a:r>
              <a:rPr sz="2750" spc="125">
                <a:solidFill>
                  <a:srgbClr val="1F1348"/>
                </a:solidFill>
                <a:latin typeface="Calibri"/>
                <a:cs typeface="Calibri"/>
              </a:rPr>
              <a:t>of </a:t>
            </a:r>
            <a:r>
              <a:rPr sz="2750" spc="185">
                <a:solidFill>
                  <a:srgbClr val="1F1348"/>
                </a:solidFill>
                <a:latin typeface="Calibri"/>
                <a:cs typeface="Calibri"/>
              </a:rPr>
              <a:t>processes </a:t>
            </a:r>
            <a:r>
              <a:rPr sz="2750" spc="135">
                <a:solidFill>
                  <a:srgbClr val="1F1348"/>
                </a:solidFill>
                <a:latin typeface="Calibri"/>
                <a:cs typeface="Calibri"/>
              </a:rPr>
              <a:t>are </a:t>
            </a:r>
            <a:r>
              <a:rPr sz="2750" spc="229">
                <a:solidFill>
                  <a:srgbClr val="1F1348"/>
                </a:solidFill>
                <a:latin typeface="Calibri"/>
                <a:cs typeface="Calibri"/>
              </a:rPr>
              <a:t>blocked </a:t>
            </a:r>
            <a:r>
              <a:rPr sz="2750" spc="235">
                <a:solidFill>
                  <a:srgbClr val="1F1348"/>
                </a:solidFill>
                <a:latin typeface="Calibri"/>
                <a:cs typeface="Calibri"/>
              </a:rPr>
              <a:t> </a:t>
            </a:r>
            <a:r>
              <a:rPr sz="2750" spc="204">
                <a:solidFill>
                  <a:srgbClr val="1F1348"/>
                </a:solidFill>
                <a:latin typeface="Calibri"/>
                <a:cs typeface="Calibri"/>
              </a:rPr>
              <a:t>because </a:t>
            </a:r>
            <a:r>
              <a:rPr sz="2750" spc="200">
                <a:solidFill>
                  <a:srgbClr val="1F1348"/>
                </a:solidFill>
                <a:latin typeface="Calibri"/>
                <a:cs typeface="Calibri"/>
              </a:rPr>
              <a:t>each </a:t>
            </a:r>
            <a:r>
              <a:rPr sz="2750" spc="195">
                <a:solidFill>
                  <a:srgbClr val="1F1348"/>
                </a:solidFill>
                <a:latin typeface="Calibri"/>
                <a:cs typeface="Calibri"/>
              </a:rPr>
              <a:t>process </a:t>
            </a:r>
            <a:r>
              <a:rPr sz="2750" spc="135">
                <a:solidFill>
                  <a:srgbClr val="1F1348"/>
                </a:solidFill>
                <a:latin typeface="Calibri"/>
                <a:cs typeface="Calibri"/>
              </a:rPr>
              <a:t>is </a:t>
            </a:r>
            <a:r>
              <a:rPr sz="2750" spc="225">
                <a:solidFill>
                  <a:srgbClr val="1F1348"/>
                </a:solidFill>
                <a:latin typeface="Calibri"/>
                <a:cs typeface="Calibri"/>
              </a:rPr>
              <a:t>holding </a:t>
            </a:r>
            <a:r>
              <a:rPr sz="2750" spc="165">
                <a:solidFill>
                  <a:srgbClr val="1F1348"/>
                </a:solidFill>
                <a:latin typeface="Calibri"/>
                <a:cs typeface="Calibri"/>
              </a:rPr>
              <a:t>a </a:t>
            </a:r>
            <a:r>
              <a:rPr sz="2750" spc="155">
                <a:solidFill>
                  <a:srgbClr val="1F1348"/>
                </a:solidFill>
                <a:latin typeface="Calibri"/>
                <a:cs typeface="Calibri"/>
              </a:rPr>
              <a:t>resource </a:t>
            </a:r>
            <a:r>
              <a:rPr sz="2750" spc="235">
                <a:solidFill>
                  <a:srgbClr val="1F1348"/>
                </a:solidFill>
                <a:latin typeface="Calibri"/>
                <a:cs typeface="Calibri"/>
              </a:rPr>
              <a:t>and </a:t>
            </a:r>
            <a:r>
              <a:rPr sz="2750" spc="155">
                <a:solidFill>
                  <a:srgbClr val="1F1348"/>
                </a:solidFill>
                <a:latin typeface="Calibri"/>
                <a:cs typeface="Calibri"/>
              </a:rPr>
              <a:t>waiting </a:t>
            </a:r>
            <a:r>
              <a:rPr sz="2750" spc="100">
                <a:solidFill>
                  <a:srgbClr val="1F1348"/>
                </a:solidFill>
                <a:latin typeface="Calibri"/>
                <a:cs typeface="Calibri"/>
              </a:rPr>
              <a:t>for </a:t>
            </a:r>
            <a:r>
              <a:rPr sz="2750" spc="105">
                <a:solidFill>
                  <a:srgbClr val="1F1348"/>
                </a:solidFill>
                <a:latin typeface="Calibri"/>
                <a:cs typeface="Calibri"/>
              </a:rPr>
              <a:t> </a:t>
            </a:r>
            <a:r>
              <a:rPr sz="2750" spc="140">
                <a:solidFill>
                  <a:srgbClr val="1F1348"/>
                </a:solidFill>
                <a:latin typeface="Calibri"/>
                <a:cs typeface="Calibri"/>
              </a:rPr>
              <a:t>another</a:t>
            </a:r>
            <a:r>
              <a:rPr sz="2750" spc="120">
                <a:solidFill>
                  <a:srgbClr val="1F1348"/>
                </a:solidFill>
                <a:latin typeface="Calibri"/>
                <a:cs typeface="Calibri"/>
              </a:rPr>
              <a:t> </a:t>
            </a:r>
            <a:r>
              <a:rPr sz="2750" spc="135">
                <a:solidFill>
                  <a:srgbClr val="1F1348"/>
                </a:solidFill>
                <a:latin typeface="Calibri"/>
                <a:cs typeface="Calibri"/>
              </a:rPr>
              <a:t>resource</a:t>
            </a:r>
            <a:r>
              <a:rPr sz="2750" spc="340">
                <a:solidFill>
                  <a:srgbClr val="1F1348"/>
                </a:solidFill>
                <a:latin typeface="Calibri"/>
                <a:cs typeface="Calibri"/>
              </a:rPr>
              <a:t> </a:t>
            </a:r>
            <a:r>
              <a:rPr sz="2750" spc="165">
                <a:solidFill>
                  <a:srgbClr val="1F1348"/>
                </a:solidFill>
                <a:latin typeface="Calibri"/>
                <a:cs typeface="Calibri"/>
              </a:rPr>
              <a:t>acquired</a:t>
            </a:r>
            <a:r>
              <a:rPr sz="2750" spc="245">
                <a:solidFill>
                  <a:srgbClr val="1F1348"/>
                </a:solidFill>
                <a:latin typeface="Calibri"/>
                <a:cs typeface="Calibri"/>
              </a:rPr>
              <a:t> </a:t>
            </a:r>
            <a:r>
              <a:rPr sz="2750" spc="229">
                <a:solidFill>
                  <a:srgbClr val="1F1348"/>
                </a:solidFill>
                <a:latin typeface="Calibri"/>
                <a:cs typeface="Calibri"/>
              </a:rPr>
              <a:t>by</a:t>
            </a:r>
            <a:r>
              <a:rPr sz="2750" spc="130">
                <a:solidFill>
                  <a:srgbClr val="1F1348"/>
                </a:solidFill>
                <a:latin typeface="Calibri"/>
                <a:cs typeface="Calibri"/>
              </a:rPr>
              <a:t> </a:t>
            </a:r>
            <a:r>
              <a:rPr sz="2750" spc="220">
                <a:solidFill>
                  <a:srgbClr val="1F1348"/>
                </a:solidFill>
                <a:latin typeface="Calibri"/>
                <a:cs typeface="Calibri"/>
              </a:rPr>
              <a:t>some</a:t>
            </a:r>
            <a:r>
              <a:rPr sz="2750" spc="120">
                <a:solidFill>
                  <a:srgbClr val="1F1348"/>
                </a:solidFill>
                <a:latin typeface="Calibri"/>
                <a:cs typeface="Calibri"/>
              </a:rPr>
              <a:t> </a:t>
            </a:r>
            <a:r>
              <a:rPr sz="2750" spc="135">
                <a:solidFill>
                  <a:srgbClr val="1F1348"/>
                </a:solidFill>
                <a:latin typeface="Calibri"/>
                <a:cs typeface="Calibri"/>
              </a:rPr>
              <a:t>other</a:t>
            </a:r>
            <a:r>
              <a:rPr sz="2750" spc="30">
                <a:solidFill>
                  <a:srgbClr val="1F1348"/>
                </a:solidFill>
                <a:latin typeface="Calibri"/>
                <a:cs typeface="Calibri"/>
              </a:rPr>
              <a:t> </a:t>
            </a:r>
            <a:r>
              <a:rPr sz="2750" spc="150">
                <a:solidFill>
                  <a:srgbClr val="1F1348"/>
                </a:solidFill>
                <a:latin typeface="Calibri"/>
                <a:cs typeface="Calibri"/>
              </a:rPr>
              <a:t>process.</a:t>
            </a:r>
            <a:endParaRPr sz="2750">
              <a:latin typeface="Calibri"/>
              <a:cs typeface="Calibri"/>
            </a:endParaRPr>
          </a:p>
          <a:p>
            <a:pPr marL="241300" marR="7620" indent="-229235" algn="just">
              <a:lnSpc>
                <a:spcPct val="102400"/>
              </a:lnSpc>
              <a:spcBef>
                <a:spcPts val="975"/>
              </a:spcBef>
            </a:pPr>
            <a:r>
              <a:rPr sz="2750" spc="430">
                <a:solidFill>
                  <a:srgbClr val="7061FD"/>
                </a:solidFill>
                <a:latin typeface="Calibri"/>
                <a:cs typeface="Calibri"/>
              </a:rPr>
              <a:t>+</a:t>
            </a:r>
            <a:r>
              <a:rPr sz="2750" spc="430">
                <a:solidFill>
                  <a:srgbClr val="1F1348"/>
                </a:solidFill>
                <a:latin typeface="Calibri"/>
                <a:cs typeface="Calibri"/>
              </a:rPr>
              <a:t>A</a:t>
            </a:r>
            <a:r>
              <a:rPr sz="2750" spc="60">
                <a:solidFill>
                  <a:srgbClr val="1F1348"/>
                </a:solidFill>
                <a:latin typeface="Calibri"/>
                <a:cs typeface="Calibri"/>
              </a:rPr>
              <a:t> </a:t>
            </a:r>
            <a:r>
              <a:rPr sz="2750" spc="240">
                <a:solidFill>
                  <a:srgbClr val="1F1348"/>
                </a:solidFill>
                <a:latin typeface="Calibri"/>
                <a:cs typeface="Calibri"/>
              </a:rPr>
              <a:t>Deadlock</a:t>
            </a:r>
            <a:r>
              <a:rPr sz="2750" spc="155">
                <a:solidFill>
                  <a:srgbClr val="1F1348"/>
                </a:solidFill>
                <a:latin typeface="Calibri"/>
                <a:cs typeface="Calibri"/>
              </a:rPr>
              <a:t> </a:t>
            </a:r>
            <a:r>
              <a:rPr sz="2750" spc="135">
                <a:solidFill>
                  <a:srgbClr val="1F1348"/>
                </a:solidFill>
                <a:latin typeface="Calibri"/>
                <a:cs typeface="Calibri"/>
              </a:rPr>
              <a:t>is</a:t>
            </a:r>
            <a:r>
              <a:rPr sz="2750" spc="105">
                <a:solidFill>
                  <a:srgbClr val="1F1348"/>
                </a:solidFill>
                <a:latin typeface="Calibri"/>
                <a:cs typeface="Calibri"/>
              </a:rPr>
              <a:t> </a:t>
            </a:r>
            <a:r>
              <a:rPr sz="2750" spc="165">
                <a:solidFill>
                  <a:srgbClr val="1F1348"/>
                </a:solidFill>
                <a:latin typeface="Calibri"/>
                <a:cs typeface="Calibri"/>
              </a:rPr>
              <a:t>a</a:t>
            </a:r>
            <a:r>
              <a:rPr sz="2750" spc="220">
                <a:solidFill>
                  <a:srgbClr val="1F1348"/>
                </a:solidFill>
                <a:latin typeface="Calibri"/>
                <a:cs typeface="Calibri"/>
              </a:rPr>
              <a:t> </a:t>
            </a:r>
            <a:r>
              <a:rPr sz="2750" spc="105">
                <a:solidFill>
                  <a:srgbClr val="1F1348"/>
                </a:solidFill>
                <a:latin typeface="Calibri"/>
                <a:cs typeface="Calibri"/>
              </a:rPr>
              <a:t>situation</a:t>
            </a:r>
            <a:r>
              <a:rPr sz="2750" spc="175">
                <a:solidFill>
                  <a:srgbClr val="1F1348"/>
                </a:solidFill>
                <a:latin typeface="Calibri"/>
                <a:cs typeface="Calibri"/>
              </a:rPr>
              <a:t> </a:t>
            </a:r>
            <a:r>
              <a:rPr sz="2750" spc="150">
                <a:solidFill>
                  <a:srgbClr val="1F1348"/>
                </a:solidFill>
                <a:latin typeface="Calibri"/>
                <a:cs typeface="Calibri"/>
              </a:rPr>
              <a:t>where</a:t>
            </a:r>
            <a:r>
              <a:rPr sz="2750" spc="204">
                <a:solidFill>
                  <a:srgbClr val="1F1348"/>
                </a:solidFill>
                <a:latin typeface="Calibri"/>
                <a:cs typeface="Calibri"/>
              </a:rPr>
              <a:t> </a:t>
            </a:r>
            <a:r>
              <a:rPr sz="2750" spc="200">
                <a:solidFill>
                  <a:srgbClr val="1F1348"/>
                </a:solidFill>
                <a:latin typeface="Calibri"/>
                <a:cs typeface="Calibri"/>
              </a:rPr>
              <a:t>each</a:t>
            </a:r>
            <a:r>
              <a:rPr sz="2750" spc="170">
                <a:solidFill>
                  <a:srgbClr val="1F1348"/>
                </a:solidFill>
                <a:latin typeface="Calibri"/>
                <a:cs typeface="Calibri"/>
              </a:rPr>
              <a:t> </a:t>
            </a:r>
            <a:r>
              <a:rPr sz="2750" spc="125">
                <a:solidFill>
                  <a:srgbClr val="1F1348"/>
                </a:solidFill>
                <a:latin typeface="Calibri"/>
                <a:cs typeface="Calibri"/>
              </a:rPr>
              <a:t>of</a:t>
            </a:r>
            <a:r>
              <a:rPr sz="2750" spc="215">
                <a:solidFill>
                  <a:srgbClr val="1F1348"/>
                </a:solidFill>
                <a:latin typeface="Calibri"/>
                <a:cs typeface="Calibri"/>
              </a:rPr>
              <a:t> </a:t>
            </a:r>
            <a:r>
              <a:rPr sz="2750" spc="130">
                <a:solidFill>
                  <a:srgbClr val="1F1348"/>
                </a:solidFill>
                <a:latin typeface="Calibri"/>
                <a:cs typeface="Calibri"/>
              </a:rPr>
              <a:t>the</a:t>
            </a:r>
            <a:r>
              <a:rPr sz="2750" spc="125">
                <a:solidFill>
                  <a:srgbClr val="1F1348"/>
                </a:solidFill>
                <a:latin typeface="Calibri"/>
                <a:cs typeface="Calibri"/>
              </a:rPr>
              <a:t> </a:t>
            </a:r>
            <a:r>
              <a:rPr sz="2750" spc="195">
                <a:solidFill>
                  <a:srgbClr val="1F1348"/>
                </a:solidFill>
                <a:latin typeface="Calibri"/>
                <a:cs typeface="Calibri"/>
              </a:rPr>
              <a:t>computer</a:t>
            </a:r>
            <a:r>
              <a:rPr sz="2750" spc="190">
                <a:solidFill>
                  <a:srgbClr val="1F1348"/>
                </a:solidFill>
                <a:latin typeface="Calibri"/>
                <a:cs typeface="Calibri"/>
              </a:rPr>
              <a:t> </a:t>
            </a:r>
            <a:r>
              <a:rPr sz="2750" spc="185">
                <a:solidFill>
                  <a:srgbClr val="1F1348"/>
                </a:solidFill>
                <a:latin typeface="Calibri"/>
                <a:cs typeface="Calibri"/>
              </a:rPr>
              <a:t>process </a:t>
            </a:r>
            <a:r>
              <a:rPr sz="2750" spc="-610">
                <a:solidFill>
                  <a:srgbClr val="1F1348"/>
                </a:solidFill>
                <a:latin typeface="Calibri"/>
                <a:cs typeface="Calibri"/>
              </a:rPr>
              <a:t> </a:t>
            </a:r>
            <a:r>
              <a:rPr sz="2750" spc="95">
                <a:solidFill>
                  <a:srgbClr val="1F1348"/>
                </a:solidFill>
                <a:latin typeface="Calibri"/>
                <a:cs typeface="Calibri"/>
              </a:rPr>
              <a:t>waits </a:t>
            </a:r>
            <a:r>
              <a:rPr sz="2750" spc="100">
                <a:solidFill>
                  <a:srgbClr val="1F1348"/>
                </a:solidFill>
                <a:latin typeface="Calibri"/>
                <a:cs typeface="Calibri"/>
              </a:rPr>
              <a:t>for </a:t>
            </a:r>
            <a:r>
              <a:rPr sz="2750" spc="165">
                <a:solidFill>
                  <a:srgbClr val="1F1348"/>
                </a:solidFill>
                <a:latin typeface="Calibri"/>
                <a:cs typeface="Calibri"/>
              </a:rPr>
              <a:t>a </a:t>
            </a:r>
            <a:r>
              <a:rPr sz="2750" spc="150">
                <a:solidFill>
                  <a:srgbClr val="1F1348"/>
                </a:solidFill>
                <a:latin typeface="Calibri"/>
                <a:cs typeface="Calibri"/>
              </a:rPr>
              <a:t>resource </a:t>
            </a:r>
            <a:r>
              <a:rPr sz="2750" spc="160">
                <a:solidFill>
                  <a:srgbClr val="1F1348"/>
                </a:solidFill>
                <a:latin typeface="Calibri"/>
                <a:cs typeface="Calibri"/>
              </a:rPr>
              <a:t>which </a:t>
            </a:r>
            <a:r>
              <a:rPr sz="2750" spc="100">
                <a:solidFill>
                  <a:srgbClr val="1F1348"/>
                </a:solidFill>
                <a:latin typeface="Calibri"/>
                <a:cs typeface="Calibri"/>
              </a:rPr>
              <a:t>is </a:t>
            </a:r>
            <a:r>
              <a:rPr sz="2750" spc="265">
                <a:solidFill>
                  <a:srgbClr val="1F1348"/>
                </a:solidFill>
                <a:latin typeface="Calibri"/>
                <a:cs typeface="Calibri"/>
              </a:rPr>
              <a:t>being </a:t>
            </a:r>
            <a:r>
              <a:rPr sz="2750" spc="220">
                <a:solidFill>
                  <a:srgbClr val="1F1348"/>
                </a:solidFill>
                <a:latin typeface="Calibri"/>
                <a:cs typeface="Calibri"/>
              </a:rPr>
              <a:t>assigned </a:t>
            </a:r>
            <a:r>
              <a:rPr sz="2750" spc="110">
                <a:solidFill>
                  <a:srgbClr val="1F1348"/>
                </a:solidFill>
                <a:latin typeface="Calibri"/>
                <a:cs typeface="Calibri"/>
              </a:rPr>
              <a:t>to </a:t>
            </a:r>
            <a:r>
              <a:rPr sz="2750" spc="240">
                <a:solidFill>
                  <a:srgbClr val="1F1348"/>
                </a:solidFill>
                <a:latin typeface="Calibri"/>
                <a:cs typeface="Calibri"/>
              </a:rPr>
              <a:t>some </a:t>
            </a:r>
            <a:r>
              <a:rPr sz="2750" spc="150">
                <a:solidFill>
                  <a:srgbClr val="1F1348"/>
                </a:solidFill>
                <a:latin typeface="Calibri"/>
                <a:cs typeface="Calibri"/>
              </a:rPr>
              <a:t>another </a:t>
            </a:r>
            <a:r>
              <a:rPr sz="2750" spc="155">
                <a:solidFill>
                  <a:srgbClr val="1F1348"/>
                </a:solidFill>
                <a:latin typeface="Calibri"/>
                <a:cs typeface="Calibri"/>
              </a:rPr>
              <a:t> </a:t>
            </a:r>
            <a:r>
              <a:rPr sz="2750" spc="160">
                <a:solidFill>
                  <a:srgbClr val="1F1348"/>
                </a:solidFill>
                <a:latin typeface="Calibri"/>
                <a:cs typeface="Calibri"/>
              </a:rPr>
              <a:t>process. </a:t>
            </a:r>
            <a:r>
              <a:rPr sz="2750" spc="110">
                <a:solidFill>
                  <a:srgbClr val="1F1348"/>
                </a:solidFill>
                <a:latin typeface="Calibri"/>
                <a:cs typeface="Calibri"/>
              </a:rPr>
              <a:t>In this </a:t>
            </a:r>
            <a:r>
              <a:rPr sz="2750" spc="95">
                <a:solidFill>
                  <a:srgbClr val="1F1348"/>
                </a:solidFill>
                <a:latin typeface="Calibri"/>
                <a:cs typeface="Calibri"/>
              </a:rPr>
              <a:t>situation, </a:t>
            </a:r>
            <a:r>
              <a:rPr sz="2750" spc="204">
                <a:solidFill>
                  <a:srgbClr val="1F1348"/>
                </a:solidFill>
                <a:latin typeface="Calibri"/>
                <a:cs typeface="Calibri"/>
              </a:rPr>
              <a:t>none </a:t>
            </a:r>
            <a:r>
              <a:rPr sz="2750" spc="125">
                <a:solidFill>
                  <a:srgbClr val="1F1348"/>
                </a:solidFill>
                <a:latin typeface="Calibri"/>
                <a:cs typeface="Calibri"/>
              </a:rPr>
              <a:t>of </a:t>
            </a:r>
            <a:r>
              <a:rPr sz="2750" spc="130">
                <a:solidFill>
                  <a:srgbClr val="1F1348"/>
                </a:solidFill>
                <a:latin typeface="Calibri"/>
                <a:cs typeface="Calibri"/>
              </a:rPr>
              <a:t>the </a:t>
            </a:r>
            <a:r>
              <a:rPr sz="2750" spc="195">
                <a:solidFill>
                  <a:srgbClr val="1F1348"/>
                </a:solidFill>
                <a:latin typeface="Calibri"/>
                <a:cs typeface="Calibri"/>
              </a:rPr>
              <a:t>process </a:t>
            </a:r>
            <a:r>
              <a:rPr sz="2750" spc="204">
                <a:solidFill>
                  <a:srgbClr val="1F1348"/>
                </a:solidFill>
                <a:latin typeface="Calibri"/>
                <a:cs typeface="Calibri"/>
              </a:rPr>
              <a:t>gets </a:t>
            </a:r>
            <a:r>
              <a:rPr sz="2750" spc="190">
                <a:solidFill>
                  <a:srgbClr val="1F1348"/>
                </a:solidFill>
                <a:latin typeface="Calibri"/>
                <a:cs typeface="Calibri"/>
              </a:rPr>
              <a:t>executed </a:t>
            </a:r>
            <a:r>
              <a:rPr sz="2750" spc="195">
                <a:solidFill>
                  <a:srgbClr val="1F1348"/>
                </a:solidFill>
                <a:latin typeface="Calibri"/>
                <a:cs typeface="Calibri"/>
              </a:rPr>
              <a:t> </a:t>
            </a:r>
            <a:r>
              <a:rPr sz="2750" spc="150">
                <a:solidFill>
                  <a:srgbClr val="1F1348"/>
                </a:solidFill>
                <a:latin typeface="Calibri"/>
                <a:cs typeface="Calibri"/>
              </a:rPr>
              <a:t>since </a:t>
            </a:r>
            <a:r>
              <a:rPr sz="2750" spc="130">
                <a:solidFill>
                  <a:srgbClr val="1F1348"/>
                </a:solidFill>
                <a:latin typeface="Calibri"/>
                <a:cs typeface="Calibri"/>
              </a:rPr>
              <a:t>the </a:t>
            </a:r>
            <a:r>
              <a:rPr sz="2750" spc="150">
                <a:solidFill>
                  <a:srgbClr val="1F1348"/>
                </a:solidFill>
                <a:latin typeface="Calibri"/>
                <a:cs typeface="Calibri"/>
              </a:rPr>
              <a:t>resource </a:t>
            </a:r>
            <a:r>
              <a:rPr sz="2750">
                <a:solidFill>
                  <a:srgbClr val="1F1348"/>
                </a:solidFill>
                <a:latin typeface="Calibri"/>
                <a:cs typeface="Calibri"/>
              </a:rPr>
              <a:t>it</a:t>
            </a:r>
            <a:r>
              <a:rPr sz="2750" spc="5">
                <a:solidFill>
                  <a:srgbClr val="1F1348"/>
                </a:solidFill>
                <a:latin typeface="Calibri"/>
                <a:cs typeface="Calibri"/>
              </a:rPr>
              <a:t> </a:t>
            </a:r>
            <a:r>
              <a:rPr sz="2750" spc="185">
                <a:solidFill>
                  <a:srgbClr val="1F1348"/>
                </a:solidFill>
                <a:latin typeface="Calibri"/>
                <a:cs typeface="Calibri"/>
              </a:rPr>
              <a:t>needs, </a:t>
            </a:r>
            <a:r>
              <a:rPr sz="2750" spc="135">
                <a:solidFill>
                  <a:srgbClr val="1F1348"/>
                </a:solidFill>
                <a:latin typeface="Calibri"/>
                <a:cs typeface="Calibri"/>
              </a:rPr>
              <a:t>is </a:t>
            </a:r>
            <a:r>
              <a:rPr sz="2750" spc="210">
                <a:solidFill>
                  <a:srgbClr val="1F1348"/>
                </a:solidFill>
                <a:latin typeface="Calibri"/>
                <a:cs typeface="Calibri"/>
              </a:rPr>
              <a:t>held </a:t>
            </a:r>
            <a:r>
              <a:rPr sz="2750" spc="229">
                <a:solidFill>
                  <a:srgbClr val="1F1348"/>
                </a:solidFill>
                <a:latin typeface="Calibri"/>
                <a:cs typeface="Calibri"/>
              </a:rPr>
              <a:t>by </a:t>
            </a:r>
            <a:r>
              <a:rPr sz="2750" spc="220">
                <a:solidFill>
                  <a:srgbClr val="1F1348"/>
                </a:solidFill>
                <a:latin typeface="Calibri"/>
                <a:cs typeface="Calibri"/>
              </a:rPr>
              <a:t>some </a:t>
            </a:r>
            <a:r>
              <a:rPr sz="2750" spc="135">
                <a:solidFill>
                  <a:srgbClr val="1F1348"/>
                </a:solidFill>
                <a:latin typeface="Calibri"/>
                <a:cs typeface="Calibri"/>
              </a:rPr>
              <a:t>other </a:t>
            </a:r>
            <a:r>
              <a:rPr sz="2750" spc="185">
                <a:solidFill>
                  <a:srgbClr val="1F1348"/>
                </a:solidFill>
                <a:latin typeface="Calibri"/>
                <a:cs typeface="Calibri"/>
              </a:rPr>
              <a:t>process </a:t>
            </a:r>
            <a:r>
              <a:rPr sz="2750" spc="190">
                <a:solidFill>
                  <a:srgbClr val="1F1348"/>
                </a:solidFill>
                <a:latin typeface="Calibri"/>
                <a:cs typeface="Calibri"/>
              </a:rPr>
              <a:t> </a:t>
            </a:r>
            <a:r>
              <a:rPr sz="2750" spc="155">
                <a:solidFill>
                  <a:srgbClr val="1F1348"/>
                </a:solidFill>
                <a:latin typeface="Calibri"/>
                <a:cs typeface="Calibri"/>
              </a:rPr>
              <a:t>which</a:t>
            </a:r>
            <a:r>
              <a:rPr sz="2750" spc="95">
                <a:solidFill>
                  <a:srgbClr val="1F1348"/>
                </a:solidFill>
                <a:latin typeface="Calibri"/>
                <a:cs typeface="Calibri"/>
              </a:rPr>
              <a:t> </a:t>
            </a:r>
            <a:r>
              <a:rPr sz="2750" spc="100">
                <a:solidFill>
                  <a:srgbClr val="1F1348"/>
                </a:solidFill>
                <a:latin typeface="Calibri"/>
                <a:cs typeface="Calibri"/>
              </a:rPr>
              <a:t>is</a:t>
            </a:r>
            <a:r>
              <a:rPr sz="2750" spc="95">
                <a:solidFill>
                  <a:srgbClr val="1F1348"/>
                </a:solidFill>
                <a:latin typeface="Calibri"/>
                <a:cs typeface="Calibri"/>
              </a:rPr>
              <a:t> </a:t>
            </a:r>
            <a:r>
              <a:rPr sz="2750" spc="145">
                <a:solidFill>
                  <a:srgbClr val="1F1348"/>
                </a:solidFill>
                <a:latin typeface="Calibri"/>
                <a:cs typeface="Calibri"/>
              </a:rPr>
              <a:t>also</a:t>
            </a:r>
            <a:r>
              <a:rPr sz="2750" spc="160">
                <a:solidFill>
                  <a:srgbClr val="1F1348"/>
                </a:solidFill>
                <a:latin typeface="Calibri"/>
                <a:cs typeface="Calibri"/>
              </a:rPr>
              <a:t> </a:t>
            </a:r>
            <a:r>
              <a:rPr sz="2750" spc="135">
                <a:solidFill>
                  <a:srgbClr val="1F1348"/>
                </a:solidFill>
                <a:latin typeface="Calibri"/>
                <a:cs typeface="Calibri"/>
              </a:rPr>
              <a:t>waiting</a:t>
            </a:r>
            <a:r>
              <a:rPr sz="2750" spc="180">
                <a:solidFill>
                  <a:srgbClr val="1F1348"/>
                </a:solidFill>
                <a:latin typeface="Calibri"/>
                <a:cs typeface="Calibri"/>
              </a:rPr>
              <a:t> </a:t>
            </a:r>
            <a:r>
              <a:rPr sz="2750" spc="95">
                <a:solidFill>
                  <a:srgbClr val="1F1348"/>
                </a:solidFill>
                <a:latin typeface="Calibri"/>
                <a:cs typeface="Calibri"/>
              </a:rPr>
              <a:t>for</a:t>
            </a:r>
            <a:r>
              <a:rPr sz="2750" spc="105">
                <a:solidFill>
                  <a:srgbClr val="1F1348"/>
                </a:solidFill>
                <a:latin typeface="Calibri"/>
                <a:cs typeface="Calibri"/>
              </a:rPr>
              <a:t> </a:t>
            </a:r>
            <a:r>
              <a:rPr sz="2750" spc="220">
                <a:solidFill>
                  <a:srgbClr val="1F1348"/>
                </a:solidFill>
                <a:latin typeface="Calibri"/>
                <a:cs typeface="Calibri"/>
              </a:rPr>
              <a:t>some</a:t>
            </a:r>
            <a:r>
              <a:rPr sz="2750" spc="125">
                <a:solidFill>
                  <a:srgbClr val="1F1348"/>
                </a:solidFill>
                <a:latin typeface="Calibri"/>
                <a:cs typeface="Calibri"/>
              </a:rPr>
              <a:t> </a:t>
            </a:r>
            <a:r>
              <a:rPr sz="2750" spc="135">
                <a:solidFill>
                  <a:srgbClr val="1F1348"/>
                </a:solidFill>
                <a:latin typeface="Calibri"/>
                <a:cs typeface="Calibri"/>
              </a:rPr>
              <a:t>other</a:t>
            </a:r>
            <a:r>
              <a:rPr sz="2750" spc="40">
                <a:solidFill>
                  <a:srgbClr val="1F1348"/>
                </a:solidFill>
                <a:latin typeface="Calibri"/>
                <a:cs typeface="Calibri"/>
              </a:rPr>
              <a:t> </a:t>
            </a:r>
            <a:r>
              <a:rPr sz="2750" spc="135">
                <a:solidFill>
                  <a:srgbClr val="1F1348"/>
                </a:solidFill>
                <a:latin typeface="Calibri"/>
                <a:cs typeface="Calibri"/>
              </a:rPr>
              <a:t>resource</a:t>
            </a:r>
            <a:r>
              <a:rPr sz="2750" spc="345">
                <a:solidFill>
                  <a:srgbClr val="1F1348"/>
                </a:solidFill>
                <a:latin typeface="Calibri"/>
                <a:cs typeface="Calibri"/>
              </a:rPr>
              <a:t> </a:t>
            </a:r>
            <a:r>
              <a:rPr sz="2750" spc="110">
                <a:solidFill>
                  <a:srgbClr val="1F1348"/>
                </a:solidFill>
                <a:latin typeface="Calibri"/>
                <a:cs typeface="Calibri"/>
              </a:rPr>
              <a:t>to</a:t>
            </a:r>
            <a:r>
              <a:rPr sz="2750" spc="80">
                <a:solidFill>
                  <a:srgbClr val="1F1348"/>
                </a:solidFill>
                <a:latin typeface="Calibri"/>
                <a:cs typeface="Calibri"/>
              </a:rPr>
              <a:t> </a:t>
            </a:r>
            <a:r>
              <a:rPr sz="2750" spc="285">
                <a:solidFill>
                  <a:srgbClr val="1F1348"/>
                </a:solidFill>
                <a:latin typeface="Calibri"/>
                <a:cs typeface="Calibri"/>
              </a:rPr>
              <a:t>be</a:t>
            </a:r>
            <a:r>
              <a:rPr sz="2750" spc="40">
                <a:solidFill>
                  <a:srgbClr val="1F1348"/>
                </a:solidFill>
                <a:latin typeface="Calibri"/>
                <a:cs typeface="Calibri"/>
              </a:rPr>
              <a:t> </a:t>
            </a:r>
            <a:r>
              <a:rPr sz="2750" spc="140">
                <a:solidFill>
                  <a:srgbClr val="1F1348"/>
                </a:solidFill>
                <a:latin typeface="Calibri"/>
                <a:cs typeface="Calibri"/>
              </a:rPr>
              <a:t>released.</a:t>
            </a:r>
            <a:endParaRPr sz="2750">
              <a:latin typeface="Calibri"/>
              <a:cs typeface="Calibri"/>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46354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25">
                <a:solidFill>
                  <a:srgbClr val="1F1348"/>
                </a:solidFill>
                <a:latin typeface="Arial" pitchFamily="34" charset="0"/>
                <a:cs typeface="Arial" pitchFamily="34" charset="0"/>
              </a:rPr>
              <a:t> </a:t>
            </a:r>
            <a:r>
              <a:rPr sz="4400" spc="150">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sp>
        <p:nvSpPr>
          <p:cNvPr id="3" name="object 3"/>
          <p:cNvSpPr txBox="1"/>
          <p:nvPr/>
        </p:nvSpPr>
        <p:spPr>
          <a:xfrm>
            <a:off x="917575" y="1716341"/>
            <a:ext cx="10131425" cy="3993515"/>
          </a:xfrm>
          <a:prstGeom prst="rect">
            <a:avLst/>
          </a:prstGeom>
        </p:spPr>
        <p:txBody>
          <a:bodyPr vert="horz" wrap="square" lIns="0" tIns="1130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890"/>
              </a:spcBef>
            </a:pPr>
            <a:r>
              <a:rPr sz="2150" spc="375">
                <a:solidFill>
                  <a:srgbClr val="7061FD"/>
                </a:solidFill>
                <a:latin typeface="Calibri"/>
                <a:cs typeface="Calibri"/>
              </a:rPr>
              <a:t>+</a:t>
            </a:r>
            <a:r>
              <a:rPr sz="2150" spc="-135">
                <a:solidFill>
                  <a:srgbClr val="7061FD"/>
                </a:solidFill>
                <a:latin typeface="Calibri"/>
                <a:cs typeface="Calibri"/>
              </a:rPr>
              <a:t> </a:t>
            </a:r>
            <a:r>
              <a:rPr sz="2150" b="1" spc="225">
                <a:solidFill>
                  <a:srgbClr val="1F1348"/>
                </a:solidFill>
                <a:latin typeface="Calibri"/>
                <a:cs typeface="Calibri"/>
              </a:rPr>
              <a:t>Denying</a:t>
            </a:r>
            <a:r>
              <a:rPr sz="2150" b="1" spc="175">
                <a:solidFill>
                  <a:srgbClr val="1F1348"/>
                </a:solidFill>
                <a:latin typeface="Calibri"/>
                <a:cs typeface="Calibri"/>
              </a:rPr>
              <a:t> </a:t>
            </a:r>
            <a:r>
              <a:rPr sz="2150" b="1" spc="155">
                <a:solidFill>
                  <a:srgbClr val="1F1348"/>
                </a:solidFill>
                <a:latin typeface="Calibri"/>
                <a:cs typeface="Calibri"/>
              </a:rPr>
              <a:t>the</a:t>
            </a:r>
            <a:r>
              <a:rPr sz="2150" b="1" spc="100">
                <a:solidFill>
                  <a:srgbClr val="1F1348"/>
                </a:solidFill>
                <a:latin typeface="Calibri"/>
                <a:cs typeface="Calibri"/>
              </a:rPr>
              <a:t> </a:t>
            </a:r>
            <a:r>
              <a:rPr sz="2150" b="1" spc="204">
                <a:solidFill>
                  <a:srgbClr val="1F1348"/>
                </a:solidFill>
                <a:latin typeface="Calibri"/>
                <a:cs typeface="Calibri"/>
              </a:rPr>
              <a:t>no</a:t>
            </a:r>
            <a:r>
              <a:rPr sz="2150" b="1" spc="85">
                <a:solidFill>
                  <a:srgbClr val="1F1348"/>
                </a:solidFill>
                <a:latin typeface="Calibri"/>
                <a:cs typeface="Calibri"/>
              </a:rPr>
              <a:t> </a:t>
            </a:r>
            <a:r>
              <a:rPr sz="2150" b="1" spc="165">
                <a:solidFill>
                  <a:srgbClr val="1F1348"/>
                </a:solidFill>
                <a:latin typeface="Calibri"/>
                <a:cs typeface="Calibri"/>
              </a:rPr>
              <a:t>pre-emption</a:t>
            </a:r>
            <a:r>
              <a:rPr sz="2150" b="1" spc="350">
                <a:solidFill>
                  <a:srgbClr val="1F1348"/>
                </a:solidFill>
                <a:latin typeface="Calibri"/>
                <a:cs typeface="Calibri"/>
              </a:rPr>
              <a:t> </a:t>
            </a:r>
            <a:r>
              <a:rPr sz="2150" b="1" spc="170">
                <a:solidFill>
                  <a:srgbClr val="1F1348"/>
                </a:solidFill>
                <a:latin typeface="Calibri"/>
                <a:cs typeface="Calibri"/>
              </a:rPr>
              <a:t>precondition</a:t>
            </a:r>
            <a:endParaRPr sz="2150">
              <a:latin typeface="Calibri"/>
              <a:cs typeface="Calibri"/>
            </a:endParaRPr>
          </a:p>
          <a:p>
            <a:pPr marL="12700">
              <a:lnSpc>
                <a:spcPct val="100000"/>
              </a:lnSpc>
              <a:spcBef>
                <a:spcPts val="800"/>
              </a:spcBef>
            </a:pPr>
            <a:r>
              <a:rPr sz="2150" spc="375">
                <a:solidFill>
                  <a:srgbClr val="7061FD"/>
                </a:solidFill>
                <a:latin typeface="Calibri"/>
                <a:cs typeface="Calibri"/>
              </a:rPr>
              <a:t>+</a:t>
            </a:r>
            <a:r>
              <a:rPr sz="2150" spc="-135">
                <a:solidFill>
                  <a:srgbClr val="7061FD"/>
                </a:solidFill>
                <a:latin typeface="Calibri"/>
                <a:cs typeface="Calibri"/>
              </a:rPr>
              <a:t> </a:t>
            </a:r>
            <a:r>
              <a:rPr sz="2150" spc="175">
                <a:solidFill>
                  <a:srgbClr val="1F1348"/>
                </a:solidFill>
                <a:latin typeface="Calibri"/>
                <a:cs typeface="Calibri"/>
              </a:rPr>
              <a:t>Deadlock</a:t>
            </a:r>
            <a:r>
              <a:rPr sz="2150" spc="130">
                <a:solidFill>
                  <a:srgbClr val="1F1348"/>
                </a:solidFill>
                <a:latin typeface="Calibri"/>
                <a:cs typeface="Calibri"/>
              </a:rPr>
              <a:t> </a:t>
            </a:r>
            <a:r>
              <a:rPr sz="2150" spc="145">
                <a:solidFill>
                  <a:srgbClr val="1F1348"/>
                </a:solidFill>
                <a:latin typeface="Calibri"/>
                <a:cs typeface="Calibri"/>
              </a:rPr>
              <a:t>can</a:t>
            </a:r>
            <a:r>
              <a:rPr sz="2150" spc="125">
                <a:solidFill>
                  <a:srgbClr val="1F1348"/>
                </a:solidFill>
                <a:latin typeface="Calibri"/>
                <a:cs typeface="Calibri"/>
              </a:rPr>
              <a:t> </a:t>
            </a:r>
            <a:r>
              <a:rPr sz="2150" spc="195">
                <a:solidFill>
                  <a:srgbClr val="1F1348"/>
                </a:solidFill>
                <a:latin typeface="Calibri"/>
                <a:cs typeface="Calibri"/>
              </a:rPr>
              <a:t>be</a:t>
            </a:r>
            <a:r>
              <a:rPr sz="2150" spc="140">
                <a:solidFill>
                  <a:srgbClr val="1F1348"/>
                </a:solidFill>
                <a:latin typeface="Calibri"/>
                <a:cs typeface="Calibri"/>
              </a:rPr>
              <a:t> </a:t>
            </a:r>
            <a:r>
              <a:rPr sz="2150" spc="130">
                <a:solidFill>
                  <a:srgbClr val="1F1348"/>
                </a:solidFill>
                <a:latin typeface="Calibri"/>
                <a:cs typeface="Calibri"/>
              </a:rPr>
              <a:t>prevented</a:t>
            </a:r>
            <a:r>
              <a:rPr sz="2150" spc="225">
                <a:solidFill>
                  <a:srgbClr val="1F1348"/>
                </a:solidFill>
                <a:latin typeface="Calibri"/>
                <a:cs typeface="Calibri"/>
              </a:rPr>
              <a:t> </a:t>
            </a:r>
            <a:r>
              <a:rPr sz="2150" spc="150">
                <a:solidFill>
                  <a:srgbClr val="1F1348"/>
                </a:solidFill>
                <a:latin typeface="Calibri"/>
                <a:cs typeface="Calibri"/>
              </a:rPr>
              <a:t>by </a:t>
            </a:r>
            <a:r>
              <a:rPr sz="2150" b="1" spc="225">
                <a:solidFill>
                  <a:srgbClr val="1F1348"/>
                </a:solidFill>
                <a:latin typeface="Calibri"/>
                <a:cs typeface="Calibri"/>
              </a:rPr>
              <a:t>denying</a:t>
            </a:r>
            <a:r>
              <a:rPr sz="2150" b="1" spc="180">
                <a:solidFill>
                  <a:srgbClr val="1F1348"/>
                </a:solidFill>
                <a:latin typeface="Calibri"/>
                <a:cs typeface="Calibri"/>
              </a:rPr>
              <a:t> </a:t>
            </a:r>
            <a:r>
              <a:rPr sz="2150" b="1" spc="155">
                <a:solidFill>
                  <a:srgbClr val="1F1348"/>
                </a:solidFill>
                <a:latin typeface="Calibri"/>
                <a:cs typeface="Calibri"/>
              </a:rPr>
              <a:t>the</a:t>
            </a:r>
            <a:r>
              <a:rPr sz="2150" b="1" spc="100">
                <a:solidFill>
                  <a:srgbClr val="1F1348"/>
                </a:solidFill>
                <a:latin typeface="Calibri"/>
                <a:cs typeface="Calibri"/>
              </a:rPr>
              <a:t> </a:t>
            </a:r>
            <a:r>
              <a:rPr sz="2150" b="1" spc="204">
                <a:solidFill>
                  <a:srgbClr val="1F1348"/>
                </a:solidFill>
                <a:latin typeface="Calibri"/>
                <a:cs typeface="Calibri"/>
              </a:rPr>
              <a:t>no</a:t>
            </a:r>
            <a:r>
              <a:rPr sz="2150" b="1" spc="85">
                <a:solidFill>
                  <a:srgbClr val="1F1348"/>
                </a:solidFill>
                <a:latin typeface="Calibri"/>
                <a:cs typeface="Calibri"/>
              </a:rPr>
              <a:t> </a:t>
            </a:r>
            <a:r>
              <a:rPr sz="2150" b="1" spc="160">
                <a:solidFill>
                  <a:srgbClr val="1F1348"/>
                </a:solidFill>
                <a:latin typeface="Calibri"/>
                <a:cs typeface="Calibri"/>
              </a:rPr>
              <a:t>pre-emption</a:t>
            </a:r>
            <a:r>
              <a:rPr sz="2150" b="1" spc="270">
                <a:solidFill>
                  <a:srgbClr val="1F1348"/>
                </a:solidFill>
                <a:latin typeface="Calibri"/>
                <a:cs typeface="Calibri"/>
              </a:rPr>
              <a:t> </a:t>
            </a:r>
            <a:r>
              <a:rPr sz="2150" b="1" spc="160">
                <a:solidFill>
                  <a:srgbClr val="1F1348"/>
                </a:solidFill>
                <a:latin typeface="Calibri"/>
                <a:cs typeface="Calibri"/>
              </a:rPr>
              <a:t>precondition</a:t>
            </a:r>
            <a:r>
              <a:rPr sz="2150" spc="160">
                <a:solidFill>
                  <a:srgbClr val="1F1348"/>
                </a:solidFill>
                <a:latin typeface="Calibri"/>
                <a:cs typeface="Calibri"/>
              </a:rPr>
              <a:t>.</a:t>
            </a:r>
            <a:endParaRPr sz="2150">
              <a:latin typeface="Calibri"/>
              <a:cs typeface="Calibri"/>
            </a:endParaRPr>
          </a:p>
          <a:p>
            <a:pPr marL="12700">
              <a:lnSpc>
                <a:spcPts val="2490"/>
              </a:lnSpc>
              <a:spcBef>
                <a:spcPts val="800"/>
              </a:spcBef>
            </a:pPr>
            <a:r>
              <a:rPr sz="2150" spc="375">
                <a:solidFill>
                  <a:srgbClr val="7061FD"/>
                </a:solidFill>
                <a:latin typeface="Calibri"/>
                <a:cs typeface="Calibri"/>
              </a:rPr>
              <a:t>+</a:t>
            </a:r>
            <a:r>
              <a:rPr sz="2150" spc="-135">
                <a:solidFill>
                  <a:srgbClr val="7061FD"/>
                </a:solidFill>
                <a:latin typeface="Calibri"/>
                <a:cs typeface="Calibri"/>
              </a:rPr>
              <a:t> </a:t>
            </a:r>
            <a:r>
              <a:rPr sz="2150" spc="175">
                <a:solidFill>
                  <a:srgbClr val="1F1348"/>
                </a:solidFill>
                <a:latin typeface="Calibri"/>
                <a:cs typeface="Calibri"/>
              </a:rPr>
              <a:t>Deadlock</a:t>
            </a:r>
            <a:r>
              <a:rPr sz="2150" spc="125">
                <a:solidFill>
                  <a:srgbClr val="1F1348"/>
                </a:solidFill>
                <a:latin typeface="Calibri"/>
                <a:cs typeface="Calibri"/>
              </a:rPr>
              <a:t> </a:t>
            </a:r>
            <a:r>
              <a:rPr sz="2150" spc="95">
                <a:solidFill>
                  <a:srgbClr val="1F1348"/>
                </a:solidFill>
                <a:latin typeface="Calibri"/>
                <a:cs typeface="Calibri"/>
              </a:rPr>
              <a:t>arises</a:t>
            </a:r>
            <a:r>
              <a:rPr sz="2150" spc="190">
                <a:solidFill>
                  <a:srgbClr val="1F1348"/>
                </a:solidFill>
                <a:latin typeface="Calibri"/>
                <a:cs typeface="Calibri"/>
              </a:rPr>
              <a:t> </a:t>
            </a:r>
            <a:r>
              <a:rPr sz="2150" spc="175">
                <a:solidFill>
                  <a:srgbClr val="1F1348"/>
                </a:solidFill>
                <a:latin typeface="Calibri"/>
                <a:cs typeface="Calibri"/>
              </a:rPr>
              <a:t>due</a:t>
            </a:r>
            <a:r>
              <a:rPr sz="2150" spc="140">
                <a:solidFill>
                  <a:srgbClr val="1F1348"/>
                </a:solidFill>
                <a:latin typeface="Calibri"/>
                <a:cs typeface="Calibri"/>
              </a:rPr>
              <a:t> </a:t>
            </a:r>
            <a:r>
              <a:rPr sz="2150" spc="75">
                <a:solidFill>
                  <a:srgbClr val="1F1348"/>
                </a:solidFill>
                <a:latin typeface="Calibri"/>
                <a:cs typeface="Calibri"/>
              </a:rPr>
              <a:t>to</a:t>
            </a:r>
            <a:r>
              <a:rPr sz="2150" spc="130">
                <a:solidFill>
                  <a:srgbClr val="1F1348"/>
                </a:solidFill>
                <a:latin typeface="Calibri"/>
                <a:cs typeface="Calibri"/>
              </a:rPr>
              <a:t> </a:t>
            </a:r>
            <a:r>
              <a:rPr sz="2150" spc="90">
                <a:solidFill>
                  <a:srgbClr val="1F1348"/>
                </a:solidFill>
                <a:latin typeface="Calibri"/>
                <a:cs typeface="Calibri"/>
              </a:rPr>
              <a:t>the</a:t>
            </a:r>
            <a:r>
              <a:rPr sz="2150" spc="70">
                <a:solidFill>
                  <a:srgbClr val="1F1348"/>
                </a:solidFill>
                <a:latin typeface="Calibri"/>
                <a:cs typeface="Calibri"/>
              </a:rPr>
              <a:t> fact</a:t>
            </a:r>
            <a:r>
              <a:rPr sz="2150" spc="95">
                <a:solidFill>
                  <a:srgbClr val="1F1348"/>
                </a:solidFill>
                <a:latin typeface="Calibri"/>
                <a:cs typeface="Calibri"/>
              </a:rPr>
              <a:t> </a:t>
            </a:r>
            <a:r>
              <a:rPr sz="2150" spc="40">
                <a:solidFill>
                  <a:srgbClr val="1F1348"/>
                </a:solidFill>
                <a:latin typeface="Calibri"/>
                <a:cs typeface="Calibri"/>
              </a:rPr>
              <a:t>that</a:t>
            </a:r>
            <a:r>
              <a:rPr sz="2150" spc="170">
                <a:solidFill>
                  <a:srgbClr val="1F1348"/>
                </a:solidFill>
                <a:latin typeface="Calibri"/>
                <a:cs typeface="Calibri"/>
              </a:rPr>
              <a:t> </a:t>
            </a:r>
            <a:r>
              <a:rPr sz="2150" spc="130">
                <a:solidFill>
                  <a:srgbClr val="1F1348"/>
                </a:solidFill>
                <a:latin typeface="Calibri"/>
                <a:cs typeface="Calibri"/>
              </a:rPr>
              <a:t>a</a:t>
            </a:r>
            <a:r>
              <a:rPr sz="2150" spc="75">
                <a:solidFill>
                  <a:srgbClr val="1F1348"/>
                </a:solidFill>
                <a:latin typeface="Calibri"/>
                <a:cs typeface="Calibri"/>
              </a:rPr>
              <a:t> </a:t>
            </a:r>
            <a:r>
              <a:rPr sz="2150" spc="145">
                <a:solidFill>
                  <a:srgbClr val="1F1348"/>
                </a:solidFill>
                <a:latin typeface="Calibri"/>
                <a:cs typeface="Calibri"/>
              </a:rPr>
              <a:t>process</a:t>
            </a:r>
            <a:r>
              <a:rPr sz="2150" spc="114">
                <a:solidFill>
                  <a:srgbClr val="1F1348"/>
                </a:solidFill>
                <a:latin typeface="Calibri"/>
                <a:cs typeface="Calibri"/>
              </a:rPr>
              <a:t> </a:t>
            </a:r>
            <a:r>
              <a:rPr sz="2150" spc="105">
                <a:solidFill>
                  <a:srgbClr val="1F1348"/>
                </a:solidFill>
                <a:latin typeface="Calibri"/>
                <a:cs typeface="Calibri"/>
              </a:rPr>
              <a:t>can't</a:t>
            </a:r>
            <a:r>
              <a:rPr sz="2150" spc="95">
                <a:solidFill>
                  <a:srgbClr val="1F1348"/>
                </a:solidFill>
                <a:latin typeface="Calibri"/>
                <a:cs typeface="Calibri"/>
              </a:rPr>
              <a:t> </a:t>
            </a:r>
            <a:r>
              <a:rPr sz="2150" spc="195">
                <a:solidFill>
                  <a:srgbClr val="1F1348"/>
                </a:solidFill>
                <a:latin typeface="Calibri"/>
                <a:cs typeface="Calibri"/>
              </a:rPr>
              <a:t>be</a:t>
            </a:r>
            <a:r>
              <a:rPr sz="2150" spc="140">
                <a:solidFill>
                  <a:srgbClr val="1F1348"/>
                </a:solidFill>
                <a:latin typeface="Calibri"/>
                <a:cs typeface="Calibri"/>
              </a:rPr>
              <a:t> </a:t>
            </a:r>
            <a:r>
              <a:rPr sz="2150" spc="170">
                <a:solidFill>
                  <a:srgbClr val="1F1348"/>
                </a:solidFill>
                <a:latin typeface="Calibri"/>
                <a:cs typeface="Calibri"/>
              </a:rPr>
              <a:t>stopped</a:t>
            </a:r>
            <a:r>
              <a:rPr sz="2150" spc="145">
                <a:solidFill>
                  <a:srgbClr val="1F1348"/>
                </a:solidFill>
                <a:latin typeface="Calibri"/>
                <a:cs typeface="Calibri"/>
              </a:rPr>
              <a:t> </a:t>
            </a:r>
            <a:r>
              <a:rPr sz="2150" spc="180">
                <a:solidFill>
                  <a:srgbClr val="1F1348"/>
                </a:solidFill>
                <a:latin typeface="Calibri"/>
                <a:cs typeface="Calibri"/>
              </a:rPr>
              <a:t>once</a:t>
            </a:r>
            <a:r>
              <a:rPr sz="2150" spc="65">
                <a:solidFill>
                  <a:srgbClr val="1F1348"/>
                </a:solidFill>
                <a:latin typeface="Calibri"/>
                <a:cs typeface="Calibri"/>
              </a:rPr>
              <a:t> </a:t>
            </a:r>
            <a:r>
              <a:rPr sz="2150">
                <a:solidFill>
                  <a:srgbClr val="1F1348"/>
                </a:solidFill>
                <a:latin typeface="Calibri"/>
                <a:cs typeface="Calibri"/>
              </a:rPr>
              <a:t>it</a:t>
            </a:r>
            <a:r>
              <a:rPr sz="2150" spc="95">
                <a:solidFill>
                  <a:srgbClr val="1F1348"/>
                </a:solidFill>
                <a:latin typeface="Calibri"/>
                <a:cs typeface="Calibri"/>
              </a:rPr>
              <a:t> </a:t>
            </a:r>
            <a:r>
              <a:rPr sz="2150" spc="40">
                <a:solidFill>
                  <a:srgbClr val="1F1348"/>
                </a:solidFill>
                <a:latin typeface="Calibri"/>
                <a:cs typeface="Calibri"/>
              </a:rPr>
              <a:t>starts.</a:t>
            </a:r>
            <a:endParaRPr sz="2150">
              <a:latin typeface="Calibri"/>
              <a:cs typeface="Calibri"/>
            </a:endParaRPr>
          </a:p>
          <a:p>
            <a:pPr marL="241300" marR="723900">
              <a:lnSpc>
                <a:spcPts val="2400"/>
              </a:lnSpc>
              <a:spcBef>
                <a:spcPts val="145"/>
              </a:spcBef>
            </a:pPr>
            <a:r>
              <a:rPr sz="2150" spc="120">
                <a:solidFill>
                  <a:srgbClr val="1F1348"/>
                </a:solidFill>
                <a:latin typeface="Calibri"/>
                <a:cs typeface="Calibri"/>
              </a:rPr>
              <a:t>However,</a:t>
            </a:r>
            <a:r>
              <a:rPr sz="2150" spc="-5">
                <a:solidFill>
                  <a:srgbClr val="1F1348"/>
                </a:solidFill>
                <a:latin typeface="Calibri"/>
                <a:cs typeface="Calibri"/>
              </a:rPr>
              <a:t> </a:t>
            </a:r>
            <a:r>
              <a:rPr sz="2150" spc="5">
                <a:solidFill>
                  <a:srgbClr val="1F1348"/>
                </a:solidFill>
                <a:latin typeface="Calibri"/>
                <a:cs typeface="Calibri"/>
              </a:rPr>
              <a:t>if</a:t>
            </a:r>
            <a:r>
              <a:rPr sz="2150" spc="145">
                <a:solidFill>
                  <a:srgbClr val="1F1348"/>
                </a:solidFill>
                <a:latin typeface="Calibri"/>
                <a:cs typeface="Calibri"/>
              </a:rPr>
              <a:t> </a:t>
            </a:r>
            <a:r>
              <a:rPr sz="2150" spc="140">
                <a:solidFill>
                  <a:srgbClr val="1F1348"/>
                </a:solidFill>
                <a:latin typeface="Calibri"/>
                <a:cs typeface="Calibri"/>
              </a:rPr>
              <a:t>we</a:t>
            </a:r>
            <a:r>
              <a:rPr sz="2150" spc="65">
                <a:solidFill>
                  <a:srgbClr val="1F1348"/>
                </a:solidFill>
                <a:latin typeface="Calibri"/>
                <a:cs typeface="Calibri"/>
              </a:rPr>
              <a:t> </a:t>
            </a:r>
            <a:r>
              <a:rPr sz="2150" spc="70">
                <a:solidFill>
                  <a:srgbClr val="1F1348"/>
                </a:solidFill>
                <a:latin typeface="Calibri"/>
                <a:cs typeface="Calibri"/>
              </a:rPr>
              <a:t>take</a:t>
            </a:r>
            <a:r>
              <a:rPr sz="2150" spc="220">
                <a:solidFill>
                  <a:srgbClr val="1F1348"/>
                </a:solidFill>
                <a:latin typeface="Calibri"/>
                <a:cs typeface="Calibri"/>
              </a:rPr>
              <a:t> </a:t>
            </a:r>
            <a:r>
              <a:rPr sz="2150" spc="90">
                <a:solidFill>
                  <a:srgbClr val="1F1348"/>
                </a:solidFill>
                <a:latin typeface="Calibri"/>
                <a:cs typeface="Calibri"/>
              </a:rPr>
              <a:t>the</a:t>
            </a:r>
            <a:r>
              <a:rPr sz="2150" spc="70">
                <a:solidFill>
                  <a:srgbClr val="1F1348"/>
                </a:solidFill>
                <a:latin typeface="Calibri"/>
                <a:cs typeface="Calibri"/>
              </a:rPr>
              <a:t> </a:t>
            </a:r>
            <a:r>
              <a:rPr sz="2150" spc="110">
                <a:solidFill>
                  <a:srgbClr val="1F1348"/>
                </a:solidFill>
                <a:latin typeface="Calibri"/>
                <a:cs typeface="Calibri"/>
              </a:rPr>
              <a:t>resource</a:t>
            </a:r>
            <a:r>
              <a:rPr sz="2150" spc="220">
                <a:solidFill>
                  <a:srgbClr val="1F1348"/>
                </a:solidFill>
                <a:latin typeface="Calibri"/>
                <a:cs typeface="Calibri"/>
              </a:rPr>
              <a:t> </a:t>
            </a:r>
            <a:r>
              <a:rPr sz="2150" spc="95">
                <a:solidFill>
                  <a:srgbClr val="1F1348"/>
                </a:solidFill>
                <a:latin typeface="Calibri"/>
                <a:cs typeface="Calibri"/>
              </a:rPr>
              <a:t>away</a:t>
            </a:r>
            <a:r>
              <a:rPr sz="2150" spc="175">
                <a:solidFill>
                  <a:srgbClr val="1F1348"/>
                </a:solidFill>
                <a:latin typeface="Calibri"/>
                <a:cs typeface="Calibri"/>
              </a:rPr>
              <a:t> </a:t>
            </a:r>
            <a:r>
              <a:rPr sz="2150" spc="85">
                <a:solidFill>
                  <a:srgbClr val="1F1348"/>
                </a:solidFill>
                <a:latin typeface="Calibri"/>
                <a:cs typeface="Calibri"/>
              </a:rPr>
              <a:t>from</a:t>
            </a:r>
            <a:r>
              <a:rPr sz="2150" spc="135">
                <a:solidFill>
                  <a:srgbClr val="1F1348"/>
                </a:solidFill>
                <a:latin typeface="Calibri"/>
                <a:cs typeface="Calibri"/>
              </a:rPr>
              <a:t> </a:t>
            </a:r>
            <a:r>
              <a:rPr sz="2150" spc="90">
                <a:solidFill>
                  <a:srgbClr val="1F1348"/>
                </a:solidFill>
                <a:latin typeface="Calibri"/>
                <a:cs typeface="Calibri"/>
              </a:rPr>
              <a:t>the</a:t>
            </a:r>
            <a:r>
              <a:rPr sz="2150" spc="75">
                <a:solidFill>
                  <a:srgbClr val="1F1348"/>
                </a:solidFill>
                <a:latin typeface="Calibri"/>
                <a:cs typeface="Calibri"/>
              </a:rPr>
              <a:t> </a:t>
            </a:r>
            <a:r>
              <a:rPr sz="2150" spc="145">
                <a:solidFill>
                  <a:srgbClr val="1F1348"/>
                </a:solidFill>
                <a:latin typeface="Calibri"/>
                <a:cs typeface="Calibri"/>
              </a:rPr>
              <a:t>process</a:t>
            </a:r>
            <a:r>
              <a:rPr sz="2150" spc="195">
                <a:solidFill>
                  <a:srgbClr val="1F1348"/>
                </a:solidFill>
                <a:latin typeface="Calibri"/>
                <a:cs typeface="Calibri"/>
              </a:rPr>
              <a:t> </a:t>
            </a:r>
            <a:r>
              <a:rPr sz="2150" spc="125">
                <a:solidFill>
                  <a:srgbClr val="1F1348"/>
                </a:solidFill>
                <a:latin typeface="Calibri"/>
                <a:cs typeface="Calibri"/>
              </a:rPr>
              <a:t>which</a:t>
            </a:r>
            <a:r>
              <a:rPr sz="2150" spc="45">
                <a:solidFill>
                  <a:srgbClr val="1F1348"/>
                </a:solidFill>
                <a:latin typeface="Calibri"/>
                <a:cs typeface="Calibri"/>
              </a:rPr>
              <a:t> </a:t>
            </a:r>
            <a:r>
              <a:rPr sz="2150" spc="75">
                <a:solidFill>
                  <a:srgbClr val="1F1348"/>
                </a:solidFill>
                <a:latin typeface="Calibri"/>
                <a:cs typeface="Calibri"/>
              </a:rPr>
              <a:t>is</a:t>
            </a:r>
            <a:r>
              <a:rPr sz="2150" spc="120">
                <a:solidFill>
                  <a:srgbClr val="1F1348"/>
                </a:solidFill>
                <a:latin typeface="Calibri"/>
                <a:cs typeface="Calibri"/>
              </a:rPr>
              <a:t> </a:t>
            </a:r>
            <a:r>
              <a:rPr sz="2150" spc="155">
                <a:solidFill>
                  <a:srgbClr val="1F1348"/>
                </a:solidFill>
                <a:latin typeface="Calibri"/>
                <a:cs typeface="Calibri"/>
              </a:rPr>
              <a:t>causing </a:t>
            </a:r>
            <a:r>
              <a:rPr sz="2150" spc="-470">
                <a:solidFill>
                  <a:srgbClr val="1F1348"/>
                </a:solidFill>
                <a:latin typeface="Calibri"/>
                <a:cs typeface="Calibri"/>
              </a:rPr>
              <a:t> </a:t>
            </a:r>
            <a:r>
              <a:rPr sz="2150" spc="160">
                <a:solidFill>
                  <a:srgbClr val="1F1348"/>
                </a:solidFill>
                <a:latin typeface="Calibri"/>
                <a:cs typeface="Calibri"/>
              </a:rPr>
              <a:t>deadlock</a:t>
            </a:r>
            <a:r>
              <a:rPr sz="2150" spc="200">
                <a:solidFill>
                  <a:srgbClr val="1F1348"/>
                </a:solidFill>
                <a:latin typeface="Calibri"/>
                <a:cs typeface="Calibri"/>
              </a:rPr>
              <a:t> </a:t>
            </a:r>
            <a:r>
              <a:rPr sz="2150" spc="105">
                <a:solidFill>
                  <a:srgbClr val="1F1348"/>
                </a:solidFill>
                <a:latin typeface="Calibri"/>
                <a:cs typeface="Calibri"/>
              </a:rPr>
              <a:t>then</a:t>
            </a:r>
            <a:r>
              <a:rPr sz="2150" spc="120">
                <a:solidFill>
                  <a:srgbClr val="1F1348"/>
                </a:solidFill>
                <a:latin typeface="Calibri"/>
                <a:cs typeface="Calibri"/>
              </a:rPr>
              <a:t> </a:t>
            </a:r>
            <a:r>
              <a:rPr sz="2150" spc="140">
                <a:solidFill>
                  <a:srgbClr val="1F1348"/>
                </a:solidFill>
                <a:latin typeface="Calibri"/>
                <a:cs typeface="Calibri"/>
              </a:rPr>
              <a:t>we</a:t>
            </a:r>
            <a:r>
              <a:rPr sz="2150" spc="65">
                <a:solidFill>
                  <a:srgbClr val="1F1348"/>
                </a:solidFill>
                <a:latin typeface="Calibri"/>
                <a:cs typeface="Calibri"/>
              </a:rPr>
              <a:t> </a:t>
            </a:r>
            <a:r>
              <a:rPr sz="2150" spc="145">
                <a:solidFill>
                  <a:srgbClr val="1F1348"/>
                </a:solidFill>
                <a:latin typeface="Calibri"/>
                <a:cs typeface="Calibri"/>
              </a:rPr>
              <a:t>can</a:t>
            </a:r>
            <a:r>
              <a:rPr sz="2150" spc="45">
                <a:solidFill>
                  <a:srgbClr val="1F1348"/>
                </a:solidFill>
                <a:latin typeface="Calibri"/>
                <a:cs typeface="Calibri"/>
              </a:rPr>
              <a:t> </a:t>
            </a:r>
            <a:r>
              <a:rPr sz="2150" spc="100">
                <a:solidFill>
                  <a:srgbClr val="1F1348"/>
                </a:solidFill>
                <a:latin typeface="Calibri"/>
                <a:cs typeface="Calibri"/>
              </a:rPr>
              <a:t>prevent</a:t>
            </a:r>
            <a:r>
              <a:rPr sz="2150" spc="240">
                <a:solidFill>
                  <a:srgbClr val="1F1348"/>
                </a:solidFill>
                <a:latin typeface="Calibri"/>
                <a:cs typeface="Calibri"/>
              </a:rPr>
              <a:t> </a:t>
            </a:r>
            <a:r>
              <a:rPr sz="2150" spc="145">
                <a:solidFill>
                  <a:srgbClr val="1F1348"/>
                </a:solidFill>
                <a:latin typeface="Calibri"/>
                <a:cs typeface="Calibri"/>
              </a:rPr>
              <a:t>deadlock.</a:t>
            </a:r>
            <a:endParaRPr sz="2150">
              <a:latin typeface="Calibri"/>
              <a:cs typeface="Calibri"/>
            </a:endParaRPr>
          </a:p>
          <a:p>
            <a:pPr marL="241300" marR="501015" indent="-229235" algn="just">
              <a:lnSpc>
                <a:spcPct val="91700"/>
              </a:lnSpc>
              <a:spcBef>
                <a:spcPts val="965"/>
              </a:spcBef>
            </a:pPr>
            <a:r>
              <a:rPr sz="2150" spc="380">
                <a:solidFill>
                  <a:srgbClr val="7061FD"/>
                </a:solidFill>
                <a:latin typeface="Calibri"/>
                <a:cs typeface="Calibri"/>
              </a:rPr>
              <a:t>+</a:t>
            </a:r>
            <a:r>
              <a:rPr sz="2150" spc="-140">
                <a:solidFill>
                  <a:srgbClr val="7061FD"/>
                </a:solidFill>
                <a:latin typeface="Calibri"/>
                <a:cs typeface="Calibri"/>
              </a:rPr>
              <a:t> </a:t>
            </a:r>
            <a:r>
              <a:rPr sz="2150" spc="110">
                <a:solidFill>
                  <a:srgbClr val="1F1348"/>
                </a:solidFill>
                <a:latin typeface="Calibri"/>
                <a:cs typeface="Calibri"/>
              </a:rPr>
              <a:t>This</a:t>
            </a:r>
            <a:r>
              <a:rPr sz="2150" spc="120">
                <a:solidFill>
                  <a:srgbClr val="1F1348"/>
                </a:solidFill>
                <a:latin typeface="Calibri"/>
                <a:cs typeface="Calibri"/>
              </a:rPr>
              <a:t> </a:t>
            </a:r>
            <a:r>
              <a:rPr sz="2150" spc="75">
                <a:solidFill>
                  <a:srgbClr val="1F1348"/>
                </a:solidFill>
                <a:latin typeface="Calibri"/>
                <a:cs typeface="Calibri"/>
              </a:rPr>
              <a:t>is</a:t>
            </a:r>
            <a:r>
              <a:rPr sz="2150" spc="114">
                <a:solidFill>
                  <a:srgbClr val="1F1348"/>
                </a:solidFill>
                <a:latin typeface="Calibri"/>
                <a:cs typeface="Calibri"/>
              </a:rPr>
              <a:t> </a:t>
            </a:r>
            <a:r>
              <a:rPr sz="2150" spc="105">
                <a:solidFill>
                  <a:srgbClr val="1F1348"/>
                </a:solidFill>
                <a:latin typeface="Calibri"/>
                <a:cs typeface="Calibri"/>
              </a:rPr>
              <a:t>not</a:t>
            </a:r>
            <a:r>
              <a:rPr sz="2150" spc="25">
                <a:solidFill>
                  <a:srgbClr val="1F1348"/>
                </a:solidFill>
                <a:latin typeface="Calibri"/>
                <a:cs typeface="Calibri"/>
              </a:rPr>
              <a:t> </a:t>
            </a:r>
            <a:r>
              <a:rPr sz="2150" spc="130">
                <a:solidFill>
                  <a:srgbClr val="1F1348"/>
                </a:solidFill>
                <a:latin typeface="Calibri"/>
                <a:cs typeface="Calibri"/>
              </a:rPr>
              <a:t>a</a:t>
            </a:r>
            <a:r>
              <a:rPr sz="2150" spc="70">
                <a:solidFill>
                  <a:srgbClr val="1F1348"/>
                </a:solidFill>
                <a:latin typeface="Calibri"/>
                <a:cs typeface="Calibri"/>
              </a:rPr>
              <a:t> </a:t>
            </a:r>
            <a:r>
              <a:rPr sz="2150" spc="254">
                <a:solidFill>
                  <a:srgbClr val="1F1348"/>
                </a:solidFill>
                <a:latin typeface="Calibri"/>
                <a:cs typeface="Calibri"/>
              </a:rPr>
              <a:t>good</a:t>
            </a:r>
            <a:r>
              <a:rPr sz="2150" spc="150">
                <a:solidFill>
                  <a:srgbClr val="1F1348"/>
                </a:solidFill>
                <a:latin typeface="Calibri"/>
                <a:cs typeface="Calibri"/>
              </a:rPr>
              <a:t> </a:t>
            </a:r>
            <a:r>
              <a:rPr sz="2150" spc="135">
                <a:solidFill>
                  <a:srgbClr val="1F1348"/>
                </a:solidFill>
                <a:latin typeface="Calibri"/>
                <a:cs typeface="Calibri"/>
              </a:rPr>
              <a:t>approach</a:t>
            </a:r>
            <a:r>
              <a:rPr sz="2150" spc="340">
                <a:solidFill>
                  <a:srgbClr val="1F1348"/>
                </a:solidFill>
                <a:latin typeface="Calibri"/>
                <a:cs typeface="Calibri"/>
              </a:rPr>
              <a:t> </a:t>
            </a:r>
            <a:r>
              <a:rPr sz="2150" spc="30">
                <a:solidFill>
                  <a:srgbClr val="1F1348"/>
                </a:solidFill>
                <a:latin typeface="Calibri"/>
                <a:cs typeface="Calibri"/>
              </a:rPr>
              <a:t>at</a:t>
            </a:r>
            <a:r>
              <a:rPr sz="2150" spc="100">
                <a:solidFill>
                  <a:srgbClr val="1F1348"/>
                </a:solidFill>
                <a:latin typeface="Calibri"/>
                <a:cs typeface="Calibri"/>
              </a:rPr>
              <a:t> </a:t>
            </a:r>
            <a:r>
              <a:rPr sz="2150" spc="60">
                <a:solidFill>
                  <a:srgbClr val="1F1348"/>
                </a:solidFill>
                <a:latin typeface="Calibri"/>
                <a:cs typeface="Calibri"/>
              </a:rPr>
              <a:t>all</a:t>
            </a:r>
            <a:r>
              <a:rPr sz="2150" spc="85">
                <a:solidFill>
                  <a:srgbClr val="1F1348"/>
                </a:solidFill>
                <a:latin typeface="Calibri"/>
                <a:cs typeface="Calibri"/>
              </a:rPr>
              <a:t> </a:t>
            </a:r>
            <a:r>
              <a:rPr sz="2150" spc="135">
                <a:solidFill>
                  <a:srgbClr val="1F1348"/>
                </a:solidFill>
                <a:latin typeface="Calibri"/>
                <a:cs typeface="Calibri"/>
              </a:rPr>
              <a:t>since</a:t>
            </a:r>
            <a:r>
              <a:rPr sz="2150" spc="70">
                <a:solidFill>
                  <a:srgbClr val="1F1348"/>
                </a:solidFill>
                <a:latin typeface="Calibri"/>
                <a:cs typeface="Calibri"/>
              </a:rPr>
              <a:t> </a:t>
            </a:r>
            <a:r>
              <a:rPr sz="2150" spc="5">
                <a:solidFill>
                  <a:srgbClr val="1F1348"/>
                </a:solidFill>
                <a:latin typeface="Calibri"/>
                <a:cs typeface="Calibri"/>
              </a:rPr>
              <a:t>if</a:t>
            </a:r>
            <a:r>
              <a:rPr sz="2150" spc="220">
                <a:solidFill>
                  <a:srgbClr val="1F1348"/>
                </a:solidFill>
                <a:latin typeface="Calibri"/>
                <a:cs typeface="Calibri"/>
              </a:rPr>
              <a:t> </a:t>
            </a:r>
            <a:r>
              <a:rPr sz="2150" spc="140">
                <a:solidFill>
                  <a:srgbClr val="1F1348"/>
                </a:solidFill>
                <a:latin typeface="Calibri"/>
                <a:cs typeface="Calibri"/>
              </a:rPr>
              <a:t>we</a:t>
            </a:r>
            <a:r>
              <a:rPr sz="2150" spc="65">
                <a:solidFill>
                  <a:srgbClr val="1F1348"/>
                </a:solidFill>
                <a:latin typeface="Calibri"/>
                <a:cs typeface="Calibri"/>
              </a:rPr>
              <a:t> </a:t>
            </a:r>
            <a:r>
              <a:rPr sz="2150" spc="70">
                <a:solidFill>
                  <a:srgbClr val="1F1348"/>
                </a:solidFill>
                <a:latin typeface="Calibri"/>
                <a:cs typeface="Calibri"/>
              </a:rPr>
              <a:t>take</a:t>
            </a:r>
            <a:r>
              <a:rPr sz="2150" spc="140">
                <a:solidFill>
                  <a:srgbClr val="1F1348"/>
                </a:solidFill>
                <a:latin typeface="Calibri"/>
                <a:cs typeface="Calibri"/>
              </a:rPr>
              <a:t> </a:t>
            </a:r>
            <a:r>
              <a:rPr sz="2150" spc="130">
                <a:solidFill>
                  <a:srgbClr val="1F1348"/>
                </a:solidFill>
                <a:latin typeface="Calibri"/>
                <a:cs typeface="Calibri"/>
              </a:rPr>
              <a:t>a</a:t>
            </a:r>
            <a:r>
              <a:rPr sz="2150" spc="75">
                <a:solidFill>
                  <a:srgbClr val="1F1348"/>
                </a:solidFill>
                <a:latin typeface="Calibri"/>
                <a:cs typeface="Calibri"/>
              </a:rPr>
              <a:t> </a:t>
            </a:r>
            <a:r>
              <a:rPr sz="2150" spc="114">
                <a:solidFill>
                  <a:srgbClr val="1F1348"/>
                </a:solidFill>
                <a:latin typeface="Calibri"/>
                <a:cs typeface="Calibri"/>
              </a:rPr>
              <a:t>resource</a:t>
            </a:r>
            <a:r>
              <a:rPr sz="2150" spc="210">
                <a:solidFill>
                  <a:srgbClr val="1F1348"/>
                </a:solidFill>
                <a:latin typeface="Calibri"/>
                <a:cs typeface="Calibri"/>
              </a:rPr>
              <a:t> </a:t>
            </a:r>
            <a:r>
              <a:rPr sz="2150" spc="95">
                <a:solidFill>
                  <a:srgbClr val="1F1348"/>
                </a:solidFill>
                <a:latin typeface="Calibri"/>
                <a:cs typeface="Calibri"/>
              </a:rPr>
              <a:t>away</a:t>
            </a:r>
            <a:r>
              <a:rPr sz="2150" spc="175">
                <a:solidFill>
                  <a:srgbClr val="1F1348"/>
                </a:solidFill>
                <a:latin typeface="Calibri"/>
                <a:cs typeface="Calibri"/>
              </a:rPr>
              <a:t> </a:t>
            </a:r>
            <a:r>
              <a:rPr sz="2150" spc="125">
                <a:solidFill>
                  <a:srgbClr val="1F1348"/>
                </a:solidFill>
                <a:latin typeface="Calibri"/>
                <a:cs typeface="Calibri"/>
              </a:rPr>
              <a:t>which</a:t>
            </a:r>
            <a:r>
              <a:rPr sz="2150" spc="45">
                <a:solidFill>
                  <a:srgbClr val="1F1348"/>
                </a:solidFill>
                <a:latin typeface="Calibri"/>
                <a:cs typeface="Calibri"/>
              </a:rPr>
              <a:t> </a:t>
            </a:r>
            <a:r>
              <a:rPr sz="2150" spc="75">
                <a:solidFill>
                  <a:srgbClr val="1F1348"/>
                </a:solidFill>
                <a:latin typeface="Calibri"/>
                <a:cs typeface="Calibri"/>
              </a:rPr>
              <a:t>is </a:t>
            </a:r>
            <a:r>
              <a:rPr sz="2150" spc="-475">
                <a:solidFill>
                  <a:srgbClr val="1F1348"/>
                </a:solidFill>
                <a:latin typeface="Calibri"/>
                <a:cs typeface="Calibri"/>
              </a:rPr>
              <a:t> </a:t>
            </a:r>
            <a:r>
              <a:rPr sz="2150" spc="190">
                <a:solidFill>
                  <a:srgbClr val="1F1348"/>
                </a:solidFill>
                <a:latin typeface="Calibri"/>
                <a:cs typeface="Calibri"/>
              </a:rPr>
              <a:t>being </a:t>
            </a:r>
            <a:r>
              <a:rPr sz="2150" spc="180">
                <a:solidFill>
                  <a:srgbClr val="1F1348"/>
                </a:solidFill>
                <a:latin typeface="Calibri"/>
                <a:cs typeface="Calibri"/>
              </a:rPr>
              <a:t>used </a:t>
            </a:r>
            <a:r>
              <a:rPr sz="2150" spc="150">
                <a:solidFill>
                  <a:srgbClr val="1F1348"/>
                </a:solidFill>
                <a:latin typeface="Calibri"/>
                <a:cs typeface="Calibri"/>
              </a:rPr>
              <a:t>by </a:t>
            </a:r>
            <a:r>
              <a:rPr sz="2150" spc="90">
                <a:solidFill>
                  <a:srgbClr val="1F1348"/>
                </a:solidFill>
                <a:latin typeface="Calibri"/>
                <a:cs typeface="Calibri"/>
              </a:rPr>
              <a:t>the </a:t>
            </a:r>
            <a:r>
              <a:rPr sz="2150" spc="145">
                <a:solidFill>
                  <a:srgbClr val="1F1348"/>
                </a:solidFill>
                <a:latin typeface="Calibri"/>
                <a:cs typeface="Calibri"/>
              </a:rPr>
              <a:t>process </a:t>
            </a:r>
            <a:r>
              <a:rPr sz="2150" spc="105">
                <a:solidFill>
                  <a:srgbClr val="1F1348"/>
                </a:solidFill>
                <a:latin typeface="Calibri"/>
                <a:cs typeface="Calibri"/>
              </a:rPr>
              <a:t>then </a:t>
            </a:r>
            <a:r>
              <a:rPr sz="2150" spc="55">
                <a:solidFill>
                  <a:srgbClr val="1F1348"/>
                </a:solidFill>
                <a:latin typeface="Calibri"/>
                <a:cs typeface="Calibri"/>
              </a:rPr>
              <a:t>all </a:t>
            </a:r>
            <a:r>
              <a:rPr sz="2150" spc="90">
                <a:solidFill>
                  <a:srgbClr val="1F1348"/>
                </a:solidFill>
                <a:latin typeface="Calibri"/>
                <a:cs typeface="Calibri"/>
              </a:rPr>
              <a:t>the </a:t>
            </a:r>
            <a:r>
              <a:rPr sz="2150" spc="110">
                <a:solidFill>
                  <a:srgbClr val="1F1348"/>
                </a:solidFill>
                <a:latin typeface="Calibri"/>
                <a:cs typeface="Calibri"/>
              </a:rPr>
              <a:t>work </a:t>
            </a:r>
            <a:r>
              <a:rPr sz="2150" spc="125">
                <a:solidFill>
                  <a:srgbClr val="1F1348"/>
                </a:solidFill>
                <a:latin typeface="Calibri"/>
                <a:cs typeface="Calibri"/>
              </a:rPr>
              <a:t>which </a:t>
            </a:r>
            <a:r>
              <a:rPr sz="2150">
                <a:solidFill>
                  <a:srgbClr val="1F1348"/>
                </a:solidFill>
                <a:latin typeface="Calibri"/>
                <a:cs typeface="Calibri"/>
              </a:rPr>
              <a:t>it </a:t>
            </a:r>
            <a:r>
              <a:rPr sz="2150" spc="120">
                <a:solidFill>
                  <a:srgbClr val="1F1348"/>
                </a:solidFill>
                <a:latin typeface="Calibri"/>
                <a:cs typeface="Calibri"/>
              </a:rPr>
              <a:t>has </a:t>
            </a:r>
            <a:r>
              <a:rPr sz="2150" spc="185">
                <a:solidFill>
                  <a:srgbClr val="1F1348"/>
                </a:solidFill>
                <a:latin typeface="Calibri"/>
                <a:cs typeface="Calibri"/>
              </a:rPr>
              <a:t>done </a:t>
            </a:r>
            <a:r>
              <a:rPr sz="2150" spc="15">
                <a:solidFill>
                  <a:srgbClr val="1F1348"/>
                </a:solidFill>
                <a:latin typeface="Calibri"/>
                <a:cs typeface="Calibri"/>
              </a:rPr>
              <a:t>till </a:t>
            </a:r>
            <a:r>
              <a:rPr sz="2150" spc="145">
                <a:solidFill>
                  <a:srgbClr val="1F1348"/>
                </a:solidFill>
                <a:latin typeface="Calibri"/>
                <a:cs typeface="Calibri"/>
              </a:rPr>
              <a:t>now can </a:t>
            </a:r>
            <a:r>
              <a:rPr sz="2150" spc="-475">
                <a:solidFill>
                  <a:srgbClr val="1F1348"/>
                </a:solidFill>
                <a:latin typeface="Calibri"/>
                <a:cs typeface="Calibri"/>
              </a:rPr>
              <a:t> </a:t>
            </a:r>
            <a:r>
              <a:rPr sz="2150" spc="204">
                <a:solidFill>
                  <a:srgbClr val="1F1348"/>
                </a:solidFill>
                <a:latin typeface="Calibri"/>
                <a:cs typeface="Calibri"/>
              </a:rPr>
              <a:t>become</a:t>
            </a:r>
            <a:r>
              <a:rPr sz="2150" spc="60">
                <a:solidFill>
                  <a:srgbClr val="1F1348"/>
                </a:solidFill>
                <a:latin typeface="Calibri"/>
                <a:cs typeface="Calibri"/>
              </a:rPr>
              <a:t> </a:t>
            </a:r>
            <a:r>
              <a:rPr sz="2150" spc="95">
                <a:solidFill>
                  <a:srgbClr val="1F1348"/>
                </a:solidFill>
                <a:latin typeface="Calibri"/>
                <a:cs typeface="Calibri"/>
              </a:rPr>
              <a:t>inconsistent.</a:t>
            </a:r>
            <a:endParaRPr sz="2150">
              <a:latin typeface="Calibri"/>
              <a:cs typeface="Calibri"/>
            </a:endParaRPr>
          </a:p>
          <a:p>
            <a:pPr marL="241300" marR="5080" indent="-229235">
              <a:lnSpc>
                <a:spcPct val="93200"/>
              </a:lnSpc>
              <a:spcBef>
                <a:spcPts val="975"/>
              </a:spcBef>
            </a:pPr>
            <a:r>
              <a:rPr sz="2150" spc="375">
                <a:solidFill>
                  <a:srgbClr val="7061FD"/>
                </a:solidFill>
                <a:latin typeface="Calibri"/>
                <a:cs typeface="Calibri"/>
              </a:rPr>
              <a:t>+ </a:t>
            </a:r>
            <a:r>
              <a:rPr sz="2150" b="1" spc="215">
                <a:solidFill>
                  <a:srgbClr val="1F1348"/>
                </a:solidFill>
                <a:latin typeface="Calibri"/>
                <a:cs typeface="Calibri"/>
              </a:rPr>
              <a:t>Example: </a:t>
            </a:r>
            <a:r>
              <a:rPr sz="2150" spc="280">
                <a:solidFill>
                  <a:srgbClr val="1F1348"/>
                </a:solidFill>
                <a:latin typeface="Calibri"/>
                <a:cs typeface="Calibri"/>
              </a:rPr>
              <a:t>A </a:t>
            </a:r>
            <a:r>
              <a:rPr sz="2150" spc="145">
                <a:solidFill>
                  <a:srgbClr val="1F1348"/>
                </a:solidFill>
                <a:latin typeface="Calibri"/>
                <a:cs typeface="Calibri"/>
              </a:rPr>
              <a:t>process holds </a:t>
            </a:r>
            <a:r>
              <a:rPr sz="2150" spc="130">
                <a:solidFill>
                  <a:srgbClr val="1F1348"/>
                </a:solidFill>
                <a:latin typeface="Calibri"/>
                <a:cs typeface="Calibri"/>
              </a:rPr>
              <a:t>a </a:t>
            </a:r>
            <a:r>
              <a:rPr sz="2150" spc="110">
                <a:solidFill>
                  <a:srgbClr val="1F1348"/>
                </a:solidFill>
                <a:latin typeface="Calibri"/>
                <a:cs typeface="Calibri"/>
              </a:rPr>
              <a:t>tape </a:t>
            </a:r>
            <a:r>
              <a:rPr sz="2150" spc="95">
                <a:solidFill>
                  <a:srgbClr val="1F1348"/>
                </a:solidFill>
                <a:latin typeface="Calibri"/>
                <a:cs typeface="Calibri"/>
              </a:rPr>
              <a:t>drive </a:t>
            </a:r>
            <a:r>
              <a:rPr sz="2150" spc="165">
                <a:solidFill>
                  <a:srgbClr val="1F1348"/>
                </a:solidFill>
                <a:latin typeface="Calibri"/>
                <a:cs typeface="Calibri"/>
              </a:rPr>
              <a:t>and </a:t>
            </a:r>
            <a:r>
              <a:rPr sz="2150" spc="110">
                <a:solidFill>
                  <a:srgbClr val="1F1348"/>
                </a:solidFill>
                <a:latin typeface="Calibri"/>
                <a:cs typeface="Calibri"/>
              </a:rPr>
              <a:t>requests </a:t>
            </a:r>
            <a:r>
              <a:rPr sz="2150" spc="130">
                <a:solidFill>
                  <a:srgbClr val="1F1348"/>
                </a:solidFill>
                <a:latin typeface="Calibri"/>
                <a:cs typeface="Calibri"/>
              </a:rPr>
              <a:t>a </a:t>
            </a:r>
            <a:r>
              <a:rPr sz="2150" spc="95">
                <a:solidFill>
                  <a:srgbClr val="1F1348"/>
                </a:solidFill>
                <a:latin typeface="Calibri"/>
                <a:cs typeface="Calibri"/>
              </a:rPr>
              <a:t>line </a:t>
            </a:r>
            <a:r>
              <a:rPr sz="2150" spc="60">
                <a:solidFill>
                  <a:srgbClr val="1F1348"/>
                </a:solidFill>
                <a:latin typeface="Calibri"/>
                <a:cs typeface="Calibri"/>
              </a:rPr>
              <a:t>printer. </a:t>
            </a:r>
            <a:r>
              <a:rPr sz="2150" spc="20">
                <a:solidFill>
                  <a:srgbClr val="1F1348"/>
                </a:solidFill>
                <a:latin typeface="Calibri"/>
                <a:cs typeface="Calibri"/>
              </a:rPr>
              <a:t>If </a:t>
            </a:r>
            <a:r>
              <a:rPr sz="2150" spc="130">
                <a:solidFill>
                  <a:srgbClr val="1F1348"/>
                </a:solidFill>
                <a:latin typeface="Calibri"/>
                <a:cs typeface="Calibri"/>
              </a:rPr>
              <a:t>a </a:t>
            </a:r>
            <a:r>
              <a:rPr sz="2150" spc="95">
                <a:solidFill>
                  <a:srgbClr val="1F1348"/>
                </a:solidFill>
                <a:latin typeface="Calibri"/>
                <a:cs typeface="Calibri"/>
              </a:rPr>
              <a:t>line </a:t>
            </a:r>
            <a:r>
              <a:rPr sz="2150" spc="100">
                <a:solidFill>
                  <a:srgbClr val="1F1348"/>
                </a:solidFill>
                <a:latin typeface="Calibri"/>
                <a:cs typeface="Calibri"/>
              </a:rPr>
              <a:t> </a:t>
            </a:r>
            <a:r>
              <a:rPr sz="2150" spc="80">
                <a:solidFill>
                  <a:srgbClr val="1F1348"/>
                </a:solidFill>
                <a:latin typeface="Calibri"/>
                <a:cs typeface="Calibri"/>
              </a:rPr>
              <a:t>printer</a:t>
            </a:r>
            <a:r>
              <a:rPr sz="2150" spc="150">
                <a:solidFill>
                  <a:srgbClr val="1F1348"/>
                </a:solidFill>
                <a:latin typeface="Calibri"/>
                <a:cs typeface="Calibri"/>
              </a:rPr>
              <a:t> </a:t>
            </a:r>
            <a:r>
              <a:rPr sz="2150" spc="75">
                <a:solidFill>
                  <a:srgbClr val="1F1348"/>
                </a:solidFill>
                <a:latin typeface="Calibri"/>
                <a:cs typeface="Calibri"/>
              </a:rPr>
              <a:t>is</a:t>
            </a:r>
            <a:r>
              <a:rPr sz="2150" spc="120">
                <a:solidFill>
                  <a:srgbClr val="1F1348"/>
                </a:solidFill>
                <a:latin typeface="Calibri"/>
                <a:cs typeface="Calibri"/>
              </a:rPr>
              <a:t> </a:t>
            </a:r>
            <a:r>
              <a:rPr sz="2150" spc="105">
                <a:solidFill>
                  <a:srgbClr val="1F1348"/>
                </a:solidFill>
                <a:latin typeface="Calibri"/>
                <a:cs typeface="Calibri"/>
              </a:rPr>
              <a:t>not</a:t>
            </a:r>
            <a:r>
              <a:rPr sz="2150" spc="95">
                <a:solidFill>
                  <a:srgbClr val="1F1348"/>
                </a:solidFill>
                <a:latin typeface="Calibri"/>
                <a:cs typeface="Calibri"/>
              </a:rPr>
              <a:t> </a:t>
            </a:r>
            <a:r>
              <a:rPr sz="2150" spc="85">
                <a:solidFill>
                  <a:srgbClr val="1F1348"/>
                </a:solidFill>
                <a:latin typeface="Calibri"/>
                <a:cs typeface="Calibri"/>
              </a:rPr>
              <a:t>available,</a:t>
            </a:r>
            <a:r>
              <a:rPr sz="2150" spc="305">
                <a:solidFill>
                  <a:srgbClr val="1F1348"/>
                </a:solidFill>
                <a:latin typeface="Calibri"/>
                <a:cs typeface="Calibri"/>
              </a:rPr>
              <a:t> </a:t>
            </a:r>
            <a:r>
              <a:rPr sz="2150" spc="90">
                <a:solidFill>
                  <a:srgbClr val="1F1348"/>
                </a:solidFill>
                <a:latin typeface="Calibri"/>
                <a:cs typeface="Calibri"/>
              </a:rPr>
              <a:t>the</a:t>
            </a:r>
            <a:r>
              <a:rPr sz="2150" spc="70">
                <a:solidFill>
                  <a:srgbClr val="1F1348"/>
                </a:solidFill>
                <a:latin typeface="Calibri"/>
                <a:cs typeface="Calibri"/>
              </a:rPr>
              <a:t> </a:t>
            </a:r>
            <a:r>
              <a:rPr sz="2150" spc="110">
                <a:solidFill>
                  <a:srgbClr val="1F1348"/>
                </a:solidFill>
                <a:latin typeface="Calibri"/>
                <a:cs typeface="Calibri"/>
              </a:rPr>
              <a:t>tape</a:t>
            </a:r>
            <a:r>
              <a:rPr sz="2150" spc="220">
                <a:solidFill>
                  <a:srgbClr val="1F1348"/>
                </a:solidFill>
                <a:latin typeface="Calibri"/>
                <a:cs typeface="Calibri"/>
              </a:rPr>
              <a:t> </a:t>
            </a:r>
            <a:r>
              <a:rPr sz="2150" spc="95">
                <a:solidFill>
                  <a:srgbClr val="1F1348"/>
                </a:solidFill>
                <a:latin typeface="Calibri"/>
                <a:cs typeface="Calibri"/>
              </a:rPr>
              <a:t>drive</a:t>
            </a:r>
            <a:r>
              <a:rPr sz="2150" spc="220">
                <a:solidFill>
                  <a:srgbClr val="1F1348"/>
                </a:solidFill>
                <a:latin typeface="Calibri"/>
                <a:cs typeface="Calibri"/>
              </a:rPr>
              <a:t> </a:t>
            </a:r>
            <a:r>
              <a:rPr sz="2150" spc="75">
                <a:solidFill>
                  <a:srgbClr val="1F1348"/>
                </a:solidFill>
                <a:latin typeface="Calibri"/>
                <a:cs typeface="Calibri"/>
              </a:rPr>
              <a:t>is</a:t>
            </a:r>
            <a:r>
              <a:rPr sz="2150" spc="114">
                <a:solidFill>
                  <a:srgbClr val="1F1348"/>
                </a:solidFill>
                <a:latin typeface="Calibri"/>
                <a:cs typeface="Calibri"/>
              </a:rPr>
              <a:t> </a:t>
            </a:r>
            <a:r>
              <a:rPr sz="2150" spc="90">
                <a:solidFill>
                  <a:srgbClr val="1F1348"/>
                </a:solidFill>
                <a:latin typeface="Calibri"/>
                <a:cs typeface="Calibri"/>
              </a:rPr>
              <a:t>taken</a:t>
            </a:r>
            <a:r>
              <a:rPr sz="2150" spc="200">
                <a:solidFill>
                  <a:srgbClr val="1F1348"/>
                </a:solidFill>
                <a:latin typeface="Calibri"/>
                <a:cs typeface="Calibri"/>
              </a:rPr>
              <a:t> </a:t>
            </a:r>
            <a:r>
              <a:rPr sz="2150" spc="95">
                <a:solidFill>
                  <a:srgbClr val="1F1348"/>
                </a:solidFill>
                <a:latin typeface="Calibri"/>
                <a:cs typeface="Calibri"/>
              </a:rPr>
              <a:t>away</a:t>
            </a:r>
            <a:r>
              <a:rPr sz="2150" spc="105">
                <a:solidFill>
                  <a:srgbClr val="1F1348"/>
                </a:solidFill>
                <a:latin typeface="Calibri"/>
                <a:cs typeface="Calibri"/>
              </a:rPr>
              <a:t> </a:t>
            </a:r>
            <a:r>
              <a:rPr sz="2150" spc="160">
                <a:solidFill>
                  <a:srgbClr val="1F1348"/>
                </a:solidFill>
                <a:latin typeface="Calibri"/>
                <a:cs typeface="Calibri"/>
              </a:rPr>
              <a:t>and</a:t>
            </a:r>
            <a:r>
              <a:rPr sz="2150" spc="145">
                <a:solidFill>
                  <a:srgbClr val="1F1348"/>
                </a:solidFill>
                <a:latin typeface="Calibri"/>
                <a:cs typeface="Calibri"/>
              </a:rPr>
              <a:t> </a:t>
            </a:r>
            <a:r>
              <a:rPr sz="2150" spc="90">
                <a:solidFill>
                  <a:srgbClr val="1F1348"/>
                </a:solidFill>
                <a:latin typeface="Calibri"/>
                <a:cs typeface="Calibri"/>
              </a:rPr>
              <a:t>the</a:t>
            </a:r>
            <a:r>
              <a:rPr sz="2150" spc="150">
                <a:solidFill>
                  <a:srgbClr val="1F1348"/>
                </a:solidFill>
                <a:latin typeface="Calibri"/>
                <a:cs typeface="Calibri"/>
              </a:rPr>
              <a:t> </a:t>
            </a:r>
            <a:r>
              <a:rPr sz="2150" spc="145">
                <a:solidFill>
                  <a:srgbClr val="1F1348"/>
                </a:solidFill>
                <a:latin typeface="Calibri"/>
                <a:cs typeface="Calibri"/>
              </a:rPr>
              <a:t>process</a:t>
            </a:r>
            <a:r>
              <a:rPr sz="2150" spc="120">
                <a:solidFill>
                  <a:srgbClr val="1F1348"/>
                </a:solidFill>
                <a:latin typeface="Calibri"/>
                <a:cs typeface="Calibri"/>
              </a:rPr>
              <a:t> </a:t>
            </a:r>
            <a:r>
              <a:rPr sz="2150" spc="75">
                <a:solidFill>
                  <a:srgbClr val="1F1348"/>
                </a:solidFill>
                <a:latin typeface="Calibri"/>
                <a:cs typeface="Calibri"/>
              </a:rPr>
              <a:t>is</a:t>
            </a:r>
            <a:r>
              <a:rPr sz="2150" spc="114">
                <a:solidFill>
                  <a:srgbClr val="1F1348"/>
                </a:solidFill>
                <a:latin typeface="Calibri"/>
                <a:cs typeface="Calibri"/>
              </a:rPr>
              <a:t> </a:t>
            </a:r>
            <a:r>
              <a:rPr sz="2150" spc="105">
                <a:solidFill>
                  <a:srgbClr val="1F1348"/>
                </a:solidFill>
                <a:latin typeface="Calibri"/>
                <a:cs typeface="Calibri"/>
              </a:rPr>
              <a:t>put</a:t>
            </a:r>
            <a:r>
              <a:rPr sz="2150" spc="100">
                <a:solidFill>
                  <a:srgbClr val="1F1348"/>
                </a:solidFill>
                <a:latin typeface="Calibri"/>
                <a:cs typeface="Calibri"/>
              </a:rPr>
              <a:t> </a:t>
            </a:r>
            <a:r>
              <a:rPr sz="2150" spc="80">
                <a:solidFill>
                  <a:srgbClr val="1F1348"/>
                </a:solidFill>
                <a:latin typeface="Calibri"/>
                <a:cs typeface="Calibri"/>
              </a:rPr>
              <a:t>into </a:t>
            </a:r>
            <a:r>
              <a:rPr sz="2150" spc="-470">
                <a:solidFill>
                  <a:srgbClr val="1F1348"/>
                </a:solidFill>
                <a:latin typeface="Calibri"/>
                <a:cs typeface="Calibri"/>
              </a:rPr>
              <a:t> </a:t>
            </a:r>
            <a:r>
              <a:rPr sz="2150" spc="130">
                <a:solidFill>
                  <a:srgbClr val="1F1348"/>
                </a:solidFill>
                <a:latin typeface="Calibri"/>
                <a:cs typeface="Calibri"/>
              </a:rPr>
              <a:t>a</a:t>
            </a:r>
            <a:r>
              <a:rPr sz="2150" spc="75">
                <a:solidFill>
                  <a:srgbClr val="1F1348"/>
                </a:solidFill>
                <a:latin typeface="Calibri"/>
                <a:cs typeface="Calibri"/>
              </a:rPr>
              <a:t> </a:t>
            </a:r>
            <a:r>
              <a:rPr sz="2150" spc="60">
                <a:solidFill>
                  <a:srgbClr val="1F1348"/>
                </a:solidFill>
                <a:latin typeface="Calibri"/>
                <a:cs typeface="Calibri"/>
              </a:rPr>
              <a:t>state</a:t>
            </a:r>
            <a:r>
              <a:rPr sz="2150" spc="140">
                <a:solidFill>
                  <a:srgbClr val="1F1348"/>
                </a:solidFill>
                <a:latin typeface="Calibri"/>
                <a:cs typeface="Calibri"/>
              </a:rPr>
              <a:t> </a:t>
            </a:r>
            <a:r>
              <a:rPr sz="2150" spc="95">
                <a:solidFill>
                  <a:srgbClr val="1F1348"/>
                </a:solidFill>
                <a:latin typeface="Calibri"/>
                <a:cs typeface="Calibri"/>
              </a:rPr>
              <a:t>of</a:t>
            </a:r>
            <a:r>
              <a:rPr sz="2150" spc="140">
                <a:solidFill>
                  <a:srgbClr val="1F1348"/>
                </a:solidFill>
                <a:latin typeface="Calibri"/>
                <a:cs typeface="Calibri"/>
              </a:rPr>
              <a:t> </a:t>
            </a:r>
            <a:r>
              <a:rPr sz="2150" spc="100">
                <a:solidFill>
                  <a:srgbClr val="1F1348"/>
                </a:solidFill>
                <a:latin typeface="Calibri"/>
                <a:cs typeface="Calibri"/>
              </a:rPr>
              <a:t>waiting</a:t>
            </a:r>
            <a:r>
              <a:rPr sz="2150" spc="160">
                <a:solidFill>
                  <a:srgbClr val="1F1348"/>
                </a:solidFill>
                <a:latin typeface="Calibri"/>
                <a:cs typeface="Calibri"/>
              </a:rPr>
              <a:t> </a:t>
            </a:r>
            <a:r>
              <a:rPr sz="2150" spc="85">
                <a:solidFill>
                  <a:srgbClr val="1F1348"/>
                </a:solidFill>
                <a:latin typeface="Calibri"/>
                <a:cs typeface="Calibri"/>
              </a:rPr>
              <a:t>for</a:t>
            </a:r>
            <a:r>
              <a:rPr sz="2150" spc="75">
                <a:solidFill>
                  <a:srgbClr val="1F1348"/>
                </a:solidFill>
                <a:latin typeface="Calibri"/>
                <a:cs typeface="Calibri"/>
              </a:rPr>
              <a:t> </a:t>
            </a:r>
            <a:r>
              <a:rPr sz="2150" spc="130">
                <a:solidFill>
                  <a:srgbClr val="1F1348"/>
                </a:solidFill>
                <a:latin typeface="Calibri"/>
                <a:cs typeface="Calibri"/>
              </a:rPr>
              <a:t>both</a:t>
            </a:r>
            <a:r>
              <a:rPr sz="2150" spc="114">
                <a:solidFill>
                  <a:srgbClr val="1F1348"/>
                </a:solidFill>
                <a:latin typeface="Calibri"/>
                <a:cs typeface="Calibri"/>
              </a:rPr>
              <a:t> </a:t>
            </a:r>
            <a:r>
              <a:rPr sz="2150" spc="130">
                <a:solidFill>
                  <a:srgbClr val="1F1348"/>
                </a:solidFill>
                <a:latin typeface="Calibri"/>
                <a:cs typeface="Calibri"/>
              </a:rPr>
              <a:t>a</a:t>
            </a:r>
            <a:r>
              <a:rPr sz="2150" spc="75">
                <a:solidFill>
                  <a:srgbClr val="1F1348"/>
                </a:solidFill>
                <a:latin typeface="Calibri"/>
                <a:cs typeface="Calibri"/>
              </a:rPr>
              <a:t> </a:t>
            </a:r>
            <a:r>
              <a:rPr sz="2150" spc="110">
                <a:solidFill>
                  <a:srgbClr val="1F1348"/>
                </a:solidFill>
                <a:latin typeface="Calibri"/>
                <a:cs typeface="Calibri"/>
              </a:rPr>
              <a:t>tape</a:t>
            </a:r>
            <a:r>
              <a:rPr sz="2150" spc="215">
                <a:solidFill>
                  <a:srgbClr val="1F1348"/>
                </a:solidFill>
                <a:latin typeface="Calibri"/>
                <a:cs typeface="Calibri"/>
              </a:rPr>
              <a:t> </a:t>
            </a:r>
            <a:r>
              <a:rPr sz="2150" spc="95">
                <a:solidFill>
                  <a:srgbClr val="1F1348"/>
                </a:solidFill>
                <a:latin typeface="Calibri"/>
                <a:cs typeface="Calibri"/>
              </a:rPr>
              <a:t>drive</a:t>
            </a:r>
            <a:r>
              <a:rPr sz="2150" spc="215">
                <a:solidFill>
                  <a:srgbClr val="1F1348"/>
                </a:solidFill>
                <a:latin typeface="Calibri"/>
                <a:cs typeface="Calibri"/>
              </a:rPr>
              <a:t> </a:t>
            </a:r>
            <a:r>
              <a:rPr sz="2150" spc="160">
                <a:solidFill>
                  <a:srgbClr val="1F1348"/>
                </a:solidFill>
                <a:latin typeface="Calibri"/>
                <a:cs typeface="Calibri"/>
              </a:rPr>
              <a:t>and</a:t>
            </a:r>
            <a:r>
              <a:rPr sz="2150" spc="150">
                <a:solidFill>
                  <a:srgbClr val="1F1348"/>
                </a:solidFill>
                <a:latin typeface="Calibri"/>
                <a:cs typeface="Calibri"/>
              </a:rPr>
              <a:t> </a:t>
            </a:r>
            <a:r>
              <a:rPr sz="2150" spc="130">
                <a:solidFill>
                  <a:srgbClr val="1F1348"/>
                </a:solidFill>
                <a:latin typeface="Calibri"/>
                <a:cs typeface="Calibri"/>
              </a:rPr>
              <a:t>a</a:t>
            </a:r>
            <a:r>
              <a:rPr sz="2150" spc="75">
                <a:solidFill>
                  <a:srgbClr val="1F1348"/>
                </a:solidFill>
                <a:latin typeface="Calibri"/>
                <a:cs typeface="Calibri"/>
              </a:rPr>
              <a:t> </a:t>
            </a:r>
            <a:r>
              <a:rPr sz="2150" spc="90">
                <a:solidFill>
                  <a:srgbClr val="1F1348"/>
                </a:solidFill>
                <a:latin typeface="Calibri"/>
                <a:cs typeface="Calibri"/>
              </a:rPr>
              <a:t>line</a:t>
            </a:r>
            <a:r>
              <a:rPr sz="2150" spc="140">
                <a:solidFill>
                  <a:srgbClr val="1F1348"/>
                </a:solidFill>
                <a:latin typeface="Calibri"/>
                <a:cs typeface="Calibri"/>
              </a:rPr>
              <a:t> </a:t>
            </a:r>
            <a:r>
              <a:rPr sz="2150" spc="60">
                <a:solidFill>
                  <a:srgbClr val="1F1348"/>
                </a:solidFill>
                <a:latin typeface="Calibri"/>
                <a:cs typeface="Calibri"/>
              </a:rPr>
              <a:t>printer.</a:t>
            </a:r>
            <a:endParaRPr sz="2150">
              <a:latin typeface="Calibri"/>
              <a:cs typeface="Calibri"/>
            </a:endParaRP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E6F9A3-300E-47F5-B41C-C8C5E758DE7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1999" cy="6858000"/>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D03AA90-A8B4-47E1-BB61-95F3EFBEC8AC}"/>
              </a:ext>
            </a:extLst>
          </p:cNvPr>
          <p:cNvSpPr>
            <a:spLocks noGrp="1"/>
          </p:cNvSpPr>
          <p:nvPr>
            <p:ph type="title"/>
          </p:nvPr>
        </p:nvSpPr>
        <p:spPr>
          <a:xfrm>
            <a:off x="648929" y="1063417"/>
            <a:ext cx="3505495" cy="4675396"/>
          </a:xfrm>
        </p:spPr>
        <p:txBody>
          <a:bodyPr anchor="ctr">
            <a:normAutofit/>
          </a:bodyPr>
          <a:lstStyle>
            <a:defPPr/>
          </a:lstStyle>
          <a:p>
            <a:pPr algn="ctr"/>
            <a:r>
              <a:rPr lang="en-US">
                <a:solidFill>
                  <a:srgbClr val="F2F2F2"/>
                </a:solidFill>
              </a:rPr>
              <a:t>PROCESS </a:t>
            </a:r>
            <a:br>
              <a:rPr lang="en-US">
                <a:solidFill>
                  <a:srgbClr val="F2F2F2"/>
                </a:solidFill>
              </a:rPr>
            </a:br>
            <a:r>
              <a:rPr lang="en-US">
                <a:solidFill>
                  <a:srgbClr val="F2F2F2"/>
                </a:solidFill>
              </a:rPr>
              <a:t>VS </a:t>
            </a:r>
            <a:br>
              <a:rPr lang="en-US">
                <a:solidFill>
                  <a:srgbClr val="F2F2F2"/>
                </a:solidFill>
              </a:rPr>
            </a:br>
            <a:r>
              <a:rPr lang="en-US">
                <a:solidFill>
                  <a:srgbClr val="F2F2F2"/>
                </a:solidFill>
              </a:rPr>
              <a:t>THREAD</a:t>
            </a:r>
            <a:endParaRPr lang="en-US"/>
          </a:p>
        </p:txBody>
      </p:sp>
      <p:sp>
        <p:nvSpPr>
          <p:cNvPr id="11" name="Rectangl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1B4701B-39FE-43B8-86AA-D6B8789C220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3" name="Rounded 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9A7EF13-49FA-4355-971A-34B065F3502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15" name="Rectangl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CF3C3E-0F7B-4F0C-8EBD-BDD38E9C66F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graphicFrame>
        <p:nvGraphicFramePr>
          <p:cNvPr id="5"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84F1F43-0AF2-4224-A15D-2C4E36DCD600}"/>
              </a:ext>
            </a:extLst>
          </p:cNvPr>
          <p:cNvGraphicFramePr>
            <a:graphicFrameLocks noGrp="1"/>
          </p:cNvGraphicFramePr>
          <p:nvPr>
            <p:ph idx="1"/>
            <p:extLst>
              <p:ext uri="{D42A27DB-BD31-4B8C-83A1-F6EECF244321}">
                <p14:modId xmlns:p14="http://schemas.microsoft.com/office/powerpoint/2010/main" val="3102354075"/>
              </p:ext>
            </p:extLst>
          </p:nvPr>
        </p:nvGraphicFramePr>
        <p:xfrm>
          <a:off x="5119808" y="965200"/>
          <a:ext cx="6578269"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735051"/>
      </p:ext>
    </p:extLst>
  </p:cSld>
  <p:clrMapOvr>
    <a:overrideClrMapping bg1="lt1" tx1="dk1" bg2="lt2" tx2="dk2" accent1="accent1" accent2="accent2" accent3="accent3" accent4="accent4" accent5="accent5" accent6="accent6" hlink="hlink" folHlink="folHlink"/>
  </p:clrMapOvr>
  <p:transition/>
</p:sld>
</file>

<file path=ppt/slides/slide20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3E8915-D2AA-4327-A45A-972C3CA9574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02FC3C-9804-4950-B721-5FD704BA606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cxnSp>
        <p:nvCxnSpPr>
          <p:cNvPr id="12" name="Straight Connector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9695BD-ECF6-49CA-8877-8C493193C65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6EBB2-9BDC-4075-BA6B-43A9FBF9C86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b="23320"/>
          <a:stretch>
            <a:fillRect/>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798573-F27B-47EB-8EA4-7EE34954C2D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7E77580-7F5B-494C-91AB-A8D547CEB81C}"/>
              </a:ext>
            </a:extLst>
          </p:cNvPr>
          <p:cNvSpPr>
            <a:spLocks noGrp="1"/>
          </p:cNvSpPr>
          <p:nvPr>
            <p:ph type="title"/>
          </p:nvPr>
        </p:nvSpPr>
        <p:spPr>
          <a:xfrm>
            <a:off x="806195" y="804672"/>
            <a:ext cx="3521359" cy="5248656"/>
          </a:xfrm>
        </p:spPr>
        <p:txBody>
          <a:bodyPr anchor="ctr">
            <a:normAutofit/>
          </a:bodyPr>
          <a:lstStyle>
            <a:defPPr/>
          </a:lstStyle>
          <a:p>
            <a:pPr algn="ctr"/>
            <a:r>
              <a:rPr lang="en-US">
                <a:ea typeface="+mj-lt"/>
                <a:cs typeface="+mj-lt"/>
              </a:rPr>
              <a:t>PROCESS </a:t>
            </a:r>
            <a:br>
              <a:rPr lang="en-US">
                <a:ea typeface="+mj-lt"/>
                <a:cs typeface="+mj-lt"/>
              </a:rPr>
            </a:br>
            <a:r>
              <a:rPr lang="en-US">
                <a:ea typeface="+mj-lt"/>
                <a:cs typeface="+mj-lt"/>
              </a:rPr>
              <a:t>VS </a:t>
            </a:r>
            <a:br>
              <a:rPr lang="en-US">
                <a:ea typeface="+mj-lt"/>
                <a:cs typeface="+mj-lt"/>
              </a:rPr>
            </a:br>
            <a:r>
              <a:rPr lang="en-US">
                <a:ea typeface="+mj-lt"/>
                <a:cs typeface="+mj-lt"/>
              </a:rPr>
              <a:t>THREAD</a:t>
            </a:r>
          </a:p>
          <a:p>
            <a:pPr algn="ct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218B2DB-682D-40A2-95FD-6D73EEBC31F8}"/>
              </a:ext>
            </a:extLst>
          </p:cNvPr>
          <p:cNvSpPr>
            <a:spLocks noGrp="1"/>
          </p:cNvSpPr>
          <p:nvPr>
            <p:ph idx="1"/>
          </p:nvPr>
        </p:nvSpPr>
        <p:spPr>
          <a:xfrm>
            <a:off x="4975861" y="804671"/>
            <a:ext cx="6399930" cy="5248657"/>
          </a:xfrm>
        </p:spPr>
        <p:txBody>
          <a:bodyPr vert="horz" lIns="91440" tIns="45720" rIns="91440" bIns="45720" rtlCol="0" anchor="ctr">
            <a:normAutofit/>
          </a:bodyPr>
          <a:lstStyle>
            <a:defPPr/>
          </a:lstStyle>
          <a:p>
            <a:pPr algn="just"/>
            <a:r>
              <a:rPr lang="en-US">
                <a:ea typeface="+mj-lt"/>
                <a:cs typeface="+mj-lt"/>
              </a:rPr>
              <a:t>All threads of a program are logically contained within a process. </a:t>
            </a:r>
          </a:p>
          <a:p>
            <a:pPr algn="just"/>
            <a:r>
              <a:rPr lang="en-US">
                <a:ea typeface="+mj-lt"/>
                <a:cs typeface="+mj-lt"/>
              </a:rPr>
              <a:t>A process is heavy weighted, but a thread is light weighted.</a:t>
            </a:r>
            <a:endParaRPr lang="en-US"/>
          </a:p>
          <a:p>
            <a:pPr algn="just"/>
            <a:r>
              <a:rPr lang="en-US">
                <a:ea typeface="+mj-lt"/>
                <a:cs typeface="+mj-lt"/>
              </a:rPr>
              <a:t>A program is an isolated execution unit whereas thread is not isolated and shares memory.</a:t>
            </a:r>
          </a:p>
          <a:p>
            <a:pPr algn="just"/>
            <a:r>
              <a:rPr lang="en-US">
                <a:ea typeface="+mj-lt"/>
                <a:cs typeface="+mj-lt"/>
              </a:rPr>
              <a:t>A thread cannot have an individual existence; it is attached to a process. On the other hand, a process can exist individually.</a:t>
            </a:r>
          </a:p>
          <a:p>
            <a:pPr algn="just"/>
            <a:r>
              <a:rPr lang="en-US">
                <a:ea typeface="+mj-lt"/>
                <a:cs typeface="+mj-lt"/>
              </a:rPr>
              <a:t>At the time of expiration of a thread, its associated stack could be recovered as every thread has its own stack.</a:t>
            </a:r>
            <a:endParaRPr lang="en-US"/>
          </a:p>
        </p:txBody>
      </p:sp>
    </p:spTree>
    <p:extLst>
      <p:ext uri="{BB962C8B-B14F-4D97-AF65-F5344CB8AC3E}">
        <p14:creationId xmlns:p14="http://schemas.microsoft.com/office/powerpoint/2010/main" val="1448417472"/>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07E0282-AC6D-4EE9-8F97-14AE97072707}"/>
              </a:ext>
            </a:extLst>
          </p:cNvPr>
          <p:cNvSpPr>
            <a:spLocks noGrp="1"/>
          </p:cNvSpPr>
          <p:nvPr>
            <p:ph type="title"/>
          </p:nvPr>
        </p:nvSpPr>
        <p:spPr/>
        <p:txBody>
          <a:bodyPr/>
          <a:lstStyle>
            <a:defPPr/>
          </a:lstStyle>
          <a:p>
            <a:pPr algn="just"/>
            <a:r>
              <a:rPr lang="en-US"/>
              <a:t>THREAD COTROL BLOCK</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93128F7-9408-433D-8A7B-56E4A0864981}"/>
              </a:ext>
            </a:extLst>
          </p:cNvPr>
          <p:cNvSpPr>
            <a:spLocks noGrp="1"/>
          </p:cNvSpPr>
          <p:nvPr>
            <p:ph idx="1"/>
          </p:nvPr>
        </p:nvSpPr>
        <p:spPr/>
        <p:txBody>
          <a:bodyPr vert="horz" lIns="91440" tIns="45720" rIns="91440" bIns="45720" rtlCol="0" anchor="t">
            <a:normAutofit/>
          </a:bodyPr>
          <a:lstStyle>
            <a:defPPr/>
          </a:lstStyle>
          <a:p>
            <a:pPr marL="0" indent="0" algn="just">
              <a:buNone/>
            </a:pPr>
            <a:r>
              <a:rPr lang="en-US" sz="2400">
                <a:ea typeface="+mj-lt"/>
                <a:cs typeface="+mj-lt"/>
              </a:rPr>
              <a:t>Very similar to Process Control Blocks (PCBs) which represents processes, Thread Control Blocks (TCBs) represents threads generated in the system. It contains information about the threads, such as its ID and states.</a:t>
            </a:r>
            <a:endParaRPr lang="en-US" sz="2400"/>
          </a:p>
        </p:txBody>
      </p:sp>
    </p:spTree>
    <p:extLst>
      <p:ext uri="{BB962C8B-B14F-4D97-AF65-F5344CB8AC3E}">
        <p14:creationId xmlns:p14="http://schemas.microsoft.com/office/powerpoint/2010/main" val="301340107"/>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ECDD5C-152A-4CC7-8333-0F367B3A62E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2">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5C92A3-369B-43F3-BDCE-E560B1B0EC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E9F1A-B38D-446E-83AE-14B17CE77FF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5B5014-A7EC-4BA6-9C83-8840CF81DB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2C43AB-86D7-420D-8AD7-DC0A15FDD0A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EB826-A471-488F-9E8A-D65528A3C0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useBgFill="1">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0487C8F-7D6C-4EAF-A9A5-45D8E94FC2C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578DA0F-394A-417D-892B-8253831A258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EC57D0-1564-46E6-BDA4-B95A7C21FB82}"/>
              </a:ext>
            </a:extLst>
          </p:cNvPr>
          <p:cNvPicPr>
            <a:picLocks noGrp="1" noChangeAspect="1"/>
          </p:cNvPicPr>
          <p:nvPr>
            <p:ph idx="1"/>
          </p:nvPr>
        </p:nvPicPr>
        <p:blipFill>
          <a:blip r:embed="rId6"/>
          <a:stretch>
            <a:fillRect/>
          </a:stretch>
        </p:blipFill>
        <p:spPr>
          <a:xfrm>
            <a:off x="1895164" y="643467"/>
            <a:ext cx="8401672" cy="5571066"/>
          </a:xfrm>
          <a:prstGeom prst="rect">
            <a:avLst/>
          </a:prstGeom>
        </p:spPr>
      </p:pic>
    </p:spTree>
    <p:extLst>
      <p:ext uri="{BB962C8B-B14F-4D97-AF65-F5344CB8AC3E}">
        <p14:creationId xmlns:p14="http://schemas.microsoft.com/office/powerpoint/2010/main" val="3399475001"/>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4CD14DB-BB81-479F-A1FC-1C75640E9F8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43A91B-7CA7-4592-A975-73B1BF8C4C7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12" name="Freeform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C471314-E46A-414B-8D91-74880E84F18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A681326-1C9D-44A3-A627-3871BDAE412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4E8F58F-E90B-474C-90EB-A80DC60E4578}"/>
              </a:ext>
            </a:extLst>
          </p:cNvPr>
          <p:cNvSpPr>
            <a:spLocks noGrp="1"/>
          </p:cNvSpPr>
          <p:nvPr>
            <p:ph type="title"/>
          </p:nvPr>
        </p:nvSpPr>
        <p:spPr>
          <a:xfrm>
            <a:off x="1103312" y="452718"/>
            <a:ext cx="8947522" cy="1400530"/>
          </a:xfrm>
        </p:spPr>
        <p:txBody>
          <a:bodyPr anchor="ctr">
            <a:normAutofit/>
          </a:bodyPr>
          <a:lstStyle>
            <a:defPPr/>
          </a:lstStyle>
          <a:p>
            <a:endParaRPr lang="en-US">
              <a:solidFill>
                <a:srgbClr val="FFFFFF"/>
              </a:solidFill>
            </a:endParaRP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09FD3D1-9320-40E7-A0F9-C253423D3B31}"/>
              </a:ext>
            </a:extLst>
          </p:cNvPr>
          <p:cNvSpPr>
            <a:spLocks noGrp="1"/>
          </p:cNvSpPr>
          <p:nvPr>
            <p:ph idx="1"/>
          </p:nvPr>
        </p:nvSpPr>
        <p:spPr>
          <a:xfrm>
            <a:off x="1103312" y="2763520"/>
            <a:ext cx="8946541" cy="3484879"/>
          </a:xfrm>
        </p:spPr>
        <p:txBody>
          <a:bodyPr vert="horz" lIns="91440" tIns="45720" rIns="91440" bIns="45720" rtlCol="0" anchor="t">
            <a:normAutofit/>
          </a:bodyPr>
          <a:lstStyle>
            <a:defPPr/>
          </a:lstStyle>
          <a:p>
            <a:pPr algn="just">
              <a:buFont typeface="Wingdings"/>
              <a:buChar char="ü"/>
            </a:pPr>
            <a:r>
              <a:rPr lang="en-US" b="1">
                <a:ea typeface="+mj-lt"/>
                <a:cs typeface="+mj-lt"/>
              </a:rPr>
              <a:t>Thread ID:</a:t>
            </a:r>
            <a:r>
              <a:rPr lang="en-US">
                <a:ea typeface="+mj-lt"/>
                <a:cs typeface="+mj-lt"/>
              </a:rPr>
              <a:t> It is a unique identifier assigned by the Operating System to the thread when it is being created.</a:t>
            </a:r>
            <a:endParaRPr lang="en-US"/>
          </a:p>
          <a:p>
            <a:pPr algn="just">
              <a:buFont typeface="Wingdings"/>
              <a:buChar char="ü"/>
            </a:pPr>
            <a:r>
              <a:rPr lang="en-US" b="1">
                <a:ea typeface="+mj-lt"/>
                <a:cs typeface="+mj-lt"/>
              </a:rPr>
              <a:t>Thread states:</a:t>
            </a:r>
            <a:r>
              <a:rPr lang="en-US">
                <a:ea typeface="+mj-lt"/>
                <a:cs typeface="+mj-lt"/>
              </a:rPr>
              <a:t> These are the states of the thread which changes as the thread progresses through the system</a:t>
            </a:r>
            <a:endParaRPr lang="en-US"/>
          </a:p>
          <a:p>
            <a:pPr algn="just">
              <a:buFont typeface="Wingdings"/>
              <a:buChar char="ü"/>
            </a:pPr>
            <a:r>
              <a:rPr lang="en-US" b="1">
                <a:ea typeface="+mj-lt"/>
                <a:cs typeface="+mj-lt"/>
              </a:rPr>
              <a:t>CPU information:</a:t>
            </a:r>
            <a:r>
              <a:rPr lang="en-US">
                <a:ea typeface="+mj-lt"/>
                <a:cs typeface="+mj-lt"/>
              </a:rPr>
              <a:t> It includes everything that the OS needs to know about, such as how far the thread has progressed and what data is being used.</a:t>
            </a:r>
            <a:endParaRPr lang="en-US"/>
          </a:p>
          <a:p>
            <a:pPr algn="just">
              <a:buFont typeface="Wingdings"/>
              <a:buChar char="ü"/>
            </a:pPr>
            <a:endParaRPr lang="en-US"/>
          </a:p>
          <a:p>
            <a:pPr algn="just">
              <a:buFont typeface="Wingdings"/>
              <a:buChar char="ü"/>
            </a:pPr>
            <a:endParaRPr lang="en-US"/>
          </a:p>
        </p:txBody>
      </p:sp>
    </p:spTree>
    <p:extLst>
      <p:ext uri="{BB962C8B-B14F-4D97-AF65-F5344CB8AC3E}">
        <p14:creationId xmlns:p14="http://schemas.microsoft.com/office/powerpoint/2010/main" val="3956941339"/>
      </p:ext>
    </p:extLst>
  </p:cSld>
  <p:clrMapOvr>
    <a:overrideClrMapping bg1="lt1" tx1="dk1" bg2="lt2" tx2="dk2" accent1="accent1" accent2="accent2" accent3="accent3" accent4="accent4" accent5="accent5" accent6="accent6" hlink="hlink" folHlink="folHlink"/>
  </p:clrMapOvr>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4CD14DB-BB81-479F-A1FC-1C75640E9F8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ln>
            <a:noFill/>
          </a:ln>
        </p:spPr>
        <p:style>
          <a:lnRef idx="2">
            <a:schemeClr val="accent1">
              <a:shade val="50000"/>
            </a:schemeClr>
          </a:lnRef>
          <a:fillRef idx="4294967293">
            <a:schemeClr val="dk2"/>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43A91B-7CA7-4592-A975-73B1BF8C4C7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12" name="Freeform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C471314-E46A-414B-8D91-74880E84F18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A681326-1C9D-44A3-A627-3871BDAE412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591820-22DE-4111-B4E0-28513268EE31}"/>
              </a:ext>
            </a:extLst>
          </p:cNvPr>
          <p:cNvSpPr>
            <a:spLocks noGrp="1"/>
          </p:cNvSpPr>
          <p:nvPr>
            <p:ph type="title"/>
          </p:nvPr>
        </p:nvSpPr>
        <p:spPr>
          <a:xfrm>
            <a:off x="1103312" y="452718"/>
            <a:ext cx="8947522" cy="1400530"/>
          </a:xfrm>
        </p:spPr>
        <p:txBody>
          <a:bodyPr anchor="ctr">
            <a:normAutofit/>
          </a:bodyPr>
          <a:lstStyle>
            <a:defPPr/>
          </a:lstStyle>
          <a:p>
            <a:endParaRPr lang="en-US">
              <a:solidFill>
                <a:srgbClr val="FFFFFF"/>
              </a:solidFill>
            </a:endParaRP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B1BE935-C3A5-438D-9274-6529C584930A}"/>
              </a:ext>
            </a:extLst>
          </p:cNvPr>
          <p:cNvSpPr>
            <a:spLocks noGrp="1"/>
          </p:cNvSpPr>
          <p:nvPr>
            <p:ph idx="1"/>
          </p:nvPr>
        </p:nvSpPr>
        <p:spPr>
          <a:xfrm>
            <a:off x="1103312" y="2763520"/>
            <a:ext cx="8946541" cy="3484879"/>
          </a:xfrm>
        </p:spPr>
        <p:txBody>
          <a:bodyPr vert="horz" lIns="91440" tIns="45720" rIns="91440" bIns="45720" rtlCol="0" anchor="t">
            <a:normAutofit/>
          </a:bodyPr>
          <a:lstStyle>
            <a:defPPr/>
          </a:lstStyle>
          <a:p>
            <a:pPr algn="just"/>
            <a:r>
              <a:rPr lang="en-US" b="1"/>
              <a:t>Thread Priority:</a:t>
            </a:r>
            <a:r>
              <a:rPr lang="en-US"/>
              <a:t> It indicates the weight (or priority) of the thread over other threads which helps the thread scheduler to determine which thread should be selected next from the READY queue.</a:t>
            </a:r>
            <a:endParaRPr lang="en-US">
              <a:ea typeface="+mj-lt"/>
              <a:cs typeface="+mj-lt"/>
            </a:endParaRPr>
          </a:p>
          <a:p>
            <a:pPr algn="just"/>
            <a:r>
              <a:rPr lang="en-US"/>
              <a:t>A </a:t>
            </a:r>
            <a:r>
              <a:rPr lang="en-US" b="1"/>
              <a:t>pointer</a:t>
            </a:r>
            <a:r>
              <a:rPr lang="en-US"/>
              <a:t> which points to the process which triggered the creation of this thread.</a:t>
            </a:r>
            <a:endParaRPr lang="en-US">
              <a:ea typeface="+mj-lt"/>
              <a:cs typeface="+mj-lt"/>
            </a:endParaRPr>
          </a:p>
          <a:p>
            <a:pPr algn="just"/>
            <a:endParaRPr lang="en-US">
              <a:ea typeface="+mj-lt"/>
              <a:cs typeface="+mj-lt"/>
            </a:endParaRPr>
          </a:p>
        </p:txBody>
      </p:sp>
    </p:spTree>
    <p:extLst>
      <p:ext uri="{BB962C8B-B14F-4D97-AF65-F5344CB8AC3E}">
        <p14:creationId xmlns:p14="http://schemas.microsoft.com/office/powerpoint/2010/main" val="1391047432"/>
      </p:ext>
    </p:extLst>
  </p:cSld>
  <p:clrMapOvr>
    <a:overrideClrMapping bg1="lt1" tx1="dk1" bg2="lt2" tx2="dk2" accent1="accent1" accent2="accent2" accent3="accent3" accent4="accent4" accent5="accent5" accent6="accent6" hlink="hlink" folHlink="folHlink"/>
  </p:clrMapOvr>
  <p:transition/>
</p:sld>
</file>

<file path=ppt/slides/slide20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3E8915-D2AA-4327-A45A-972C3CA9574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02FC3C-9804-4950-B721-5FD704BA606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cxnSp>
        <p:nvCxnSpPr>
          <p:cNvPr id="12" name="Straight Connector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9695BD-ECF6-49CA-8877-8C493193C65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6EBB2-9BDC-4075-BA6B-43A9FBF9C86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b="23320"/>
          <a:stretch>
            <a:fillRect/>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798573-F27B-47EB-8EA4-7EE34954C2D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E303774-60D1-42DD-8F4D-4D902603A777}"/>
              </a:ext>
            </a:extLst>
          </p:cNvPr>
          <p:cNvSpPr>
            <a:spLocks noGrp="1"/>
          </p:cNvSpPr>
          <p:nvPr>
            <p:ph type="title"/>
          </p:nvPr>
        </p:nvSpPr>
        <p:spPr>
          <a:xfrm>
            <a:off x="806195" y="804672"/>
            <a:ext cx="3521359" cy="5248656"/>
          </a:xfrm>
        </p:spPr>
        <p:txBody>
          <a:bodyPr anchor="ctr">
            <a:normAutofit/>
          </a:bodyPr>
          <a:lstStyle>
            <a:defPPr/>
          </a:lstStyle>
          <a:p>
            <a:pPr algn="ctr"/>
            <a:r>
              <a:rPr lang="en-US"/>
              <a:t>Two main ways to implement a threads package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E4F74B3-3B1E-485F-8543-CED7845A14BB}"/>
              </a:ext>
            </a:extLst>
          </p:cNvPr>
          <p:cNvSpPr>
            <a:spLocks noGrp="1"/>
          </p:cNvSpPr>
          <p:nvPr>
            <p:ph idx="1"/>
          </p:nvPr>
        </p:nvSpPr>
        <p:spPr>
          <a:xfrm>
            <a:off x="4975861" y="804671"/>
            <a:ext cx="6399930" cy="5248657"/>
          </a:xfrm>
        </p:spPr>
        <p:txBody>
          <a:bodyPr vert="horz" lIns="91440" tIns="45720" rIns="91440" bIns="45720" rtlCol="0" anchor="ctr">
            <a:normAutofit/>
          </a:bodyPr>
          <a:lstStyle>
            <a:defPPr/>
          </a:lstStyle>
          <a:p>
            <a:r>
              <a:rPr lang="en-US"/>
              <a:t>User space thread</a:t>
            </a:r>
          </a:p>
          <a:p>
            <a:r>
              <a:rPr lang="en-US"/>
              <a:t>Kernel space thread</a:t>
            </a:r>
          </a:p>
        </p:txBody>
      </p:sp>
    </p:spTree>
    <p:extLst>
      <p:ext uri="{BB962C8B-B14F-4D97-AF65-F5344CB8AC3E}">
        <p14:creationId xmlns:p14="http://schemas.microsoft.com/office/powerpoint/2010/main" val="3602937135"/>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70BDA80-627C-422A-AFFD-B7F1DC0F7734}"/>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 y="0"/>
            <a:ext cx="4653313" cy="6858000"/>
          </a:xfrm>
          <a:prstGeom prst="rect">
            <a:avLst/>
          </a:prstGeom>
          <a:solidFill>
            <a:schemeClr val="accent1"/>
          </a:solidFill>
          <a:ln>
            <a:noFill/>
          </a:ln>
        </p:spPr>
        <p:style>
          <a:lnRef idx="2">
            <a:schemeClr val="accent1">
              <a:shade val="50000"/>
            </a:schemeClr>
          </a:lnRef>
          <a:fillRef idx="4294967293">
            <a:schemeClr val="l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solidFill>
                <a:schemeClr val="accent2"/>
              </a:solidFill>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2808749-62BE-4D5C-83D2-DC6F78682FDC}"/>
              </a:ext>
            </a:extLst>
          </p:cNvPr>
          <p:cNvSpPr>
            <a:spLocks noGrp="1"/>
          </p:cNvSpPr>
          <p:nvPr>
            <p:ph type="title"/>
          </p:nvPr>
        </p:nvSpPr>
        <p:spPr>
          <a:xfrm>
            <a:off x="646111" y="690879"/>
            <a:ext cx="3682049" cy="5557519"/>
          </a:xfrm>
        </p:spPr>
        <p:txBody>
          <a:bodyPr anchor="ctr">
            <a:normAutofit/>
          </a:bodyPr>
          <a:lstStyle>
            <a:defPPr/>
          </a:lstStyle>
          <a:p>
            <a:pPr algn="r"/>
            <a:r>
              <a:rPr lang="en-US">
                <a:solidFill>
                  <a:srgbClr val="FFFFFF"/>
                </a:solidFill>
                <a:ea typeface="+mj-lt"/>
                <a:cs typeface="+mj-lt"/>
              </a:rPr>
              <a:t>Types of Thread</a:t>
            </a:r>
            <a:endParaRPr lang="en-US">
              <a:solidFill>
                <a:srgbClr val="FFFFFF"/>
              </a:solidFill>
            </a:endParaRP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5196236-DF54-4379-8BE8-22A706A46839}"/>
              </a:ext>
            </a:extLst>
          </p:cNvPr>
          <p:cNvSpPr>
            <a:spLocks noGrp="1"/>
          </p:cNvSpPr>
          <p:nvPr>
            <p:ph idx="1"/>
          </p:nvPr>
        </p:nvSpPr>
        <p:spPr>
          <a:xfrm>
            <a:off x="5101999" y="690880"/>
            <a:ext cx="4947854" cy="5557519"/>
          </a:xfrm>
        </p:spPr>
        <p:txBody>
          <a:bodyPr vert="horz" lIns="91440" tIns="45720" rIns="91440" bIns="45720" rtlCol="0" anchor="ctr">
            <a:normAutofit/>
          </a:bodyPr>
          <a:lstStyle>
            <a:defPPr/>
          </a:lstStyle>
          <a:p>
            <a:pPr marL="0" indent="0" algn="just">
              <a:buNone/>
            </a:pPr>
            <a:r>
              <a:rPr lang="en-US" sz="2400" b="1">
                <a:ea typeface="+mj-lt"/>
                <a:cs typeface="+mj-lt"/>
              </a:rPr>
              <a:t>User Space Threads</a:t>
            </a:r>
            <a:r>
              <a:rPr lang="en-US" sz="2400">
                <a:ea typeface="+mj-lt"/>
                <a:cs typeface="+mj-lt"/>
              </a:rPr>
              <a:t> </a:t>
            </a:r>
            <a:endParaRPr lang="en-US" sz="2400"/>
          </a:p>
          <a:p>
            <a:pPr lvl="1" algn="just"/>
            <a:r>
              <a:rPr lang="en-US" sz="2000">
                <a:ea typeface="+mj-lt"/>
                <a:cs typeface="+mj-lt"/>
              </a:rPr>
              <a:t>User managed threads.</a:t>
            </a:r>
          </a:p>
          <a:p>
            <a:pPr marL="0" indent="0" algn="just">
              <a:buNone/>
            </a:pPr>
            <a:r>
              <a:rPr lang="en-US" sz="2400" b="1">
                <a:ea typeface="+mj-lt"/>
                <a:cs typeface="+mj-lt"/>
              </a:rPr>
              <a:t>Kernel Space Threads</a:t>
            </a:r>
            <a:r>
              <a:rPr lang="en-US" sz="2400">
                <a:ea typeface="+mj-lt"/>
                <a:cs typeface="+mj-lt"/>
              </a:rPr>
              <a:t> </a:t>
            </a:r>
          </a:p>
          <a:p>
            <a:pPr lvl="1" algn="just"/>
            <a:r>
              <a:rPr lang="en-US" sz="2000">
                <a:ea typeface="+mj-lt"/>
                <a:cs typeface="+mj-lt"/>
              </a:rPr>
              <a:t>Operating System managed threads acting on kernel, an operating system core.</a:t>
            </a:r>
            <a:endParaRPr lang="en-US" sz="2000"/>
          </a:p>
          <a:p>
            <a:pPr algn="just"/>
            <a:endParaRPr lang="en-US" sz="2400"/>
          </a:p>
        </p:txBody>
      </p:sp>
    </p:spTree>
    <p:extLst>
      <p:ext uri="{BB962C8B-B14F-4D97-AF65-F5344CB8AC3E}">
        <p14:creationId xmlns:p14="http://schemas.microsoft.com/office/powerpoint/2010/main" val="3562753781"/>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C2979A8-889F-4A9A-BD77-FE1C1269FBD3}"/>
              </a:ext>
            </a:extLst>
          </p:cNvPr>
          <p:cNvSpPr>
            <a:spLocks noGrp="1"/>
          </p:cNvSpPr>
          <p:nvPr>
            <p:ph type="title"/>
          </p:nvPr>
        </p:nvSpPr>
        <p:spPr>
          <a:xfrm>
            <a:off x="646111" y="452718"/>
            <a:ext cx="9404723" cy="1400530"/>
          </a:xfrm>
        </p:spPr>
        <p:txBody>
          <a:bodyPr>
            <a:normAutofit/>
          </a:bodyPr>
          <a:lstStyle>
            <a:defPPr/>
          </a:lstStyle>
          <a:p>
            <a:r>
              <a:rPr lang="en-US"/>
              <a:t>User Space Threads</a:t>
            </a:r>
          </a:p>
        </p:txBody>
      </p:sp>
      <p:graphicFrame>
        <p:nvGraphicFramePr>
          <p:cNvPr id="5"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43A5977-9826-4602-A8EB-9E468900BA42}"/>
              </a:ext>
            </a:extLst>
          </p:cNvPr>
          <p:cNvGraphicFramePr>
            <a:graphicFrameLocks noGrp="1"/>
          </p:cNvGraphicFramePr>
          <p:nvPr>
            <p:ph idx="1"/>
            <p:extLst>
              <p:ext uri="{D42A27DB-BD31-4B8C-83A1-F6EECF244321}">
                <p14:modId xmlns:p14="http://schemas.microsoft.com/office/powerpoint/2010/main" val="364979943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708237"/>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ECDD5C-152A-4CC7-8333-0F367B3A62E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5C92A3-369B-43F3-BDCE-E560B1B0EC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E9F1A-B38D-446E-83AE-14B17CE77FF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5B5014-A7EC-4BA6-9C83-8840CF81DB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2C43AB-86D7-420D-8AD7-DC0A15FDD0A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EB826-A471-488F-9E8A-D65528A3C0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B3CEA1-88D9-42FB-88ED-1E9807FE659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5537880-539C-4CFF-A934-A524EFAEF3FE}"/>
              </a:ext>
            </a:extLst>
          </p:cNvPr>
          <p:cNvPicPr>
            <a:picLocks noGrp="1" noChangeAspect="1"/>
          </p:cNvPicPr>
          <p:nvPr>
            <p:ph idx="1"/>
          </p:nvPr>
        </p:nvPicPr>
        <p:blipFill>
          <a:blip r:embed="rId7"/>
          <a:stretch>
            <a:fillRect/>
          </a:stretch>
        </p:blipFill>
        <p:spPr>
          <a:xfrm>
            <a:off x="2200150" y="643467"/>
            <a:ext cx="7791700" cy="5571066"/>
          </a:xfrm>
          <a:prstGeom prst="rect">
            <a:avLst/>
          </a:prstGeom>
        </p:spPr>
      </p:pic>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A6C928E-4252-4F33-8C34-E50A12A3170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Tree>
    <p:extLst>
      <p:ext uri="{BB962C8B-B14F-4D97-AF65-F5344CB8AC3E}">
        <p14:creationId xmlns:p14="http://schemas.microsoft.com/office/powerpoint/2010/main" val="18267955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46354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25">
                <a:solidFill>
                  <a:srgbClr val="1F1348"/>
                </a:solidFill>
                <a:latin typeface="Arial" pitchFamily="34" charset="0"/>
                <a:cs typeface="Arial" pitchFamily="34" charset="0"/>
              </a:rPr>
              <a:t> </a:t>
            </a:r>
            <a:r>
              <a:rPr sz="4400" spc="150">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sp>
        <p:nvSpPr>
          <p:cNvPr id="3" name="object 3"/>
          <p:cNvSpPr txBox="1"/>
          <p:nvPr/>
        </p:nvSpPr>
        <p:spPr>
          <a:xfrm>
            <a:off x="917575" y="1718309"/>
            <a:ext cx="10373360" cy="4337050"/>
          </a:xfrm>
          <a:prstGeom prst="rect">
            <a:avLst/>
          </a:prstGeom>
        </p:spPr>
        <p:txBody>
          <a:bodyPr vert="horz" wrap="square" lIns="0" tIns="1016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spcBef>
                <a:spcPts val="800"/>
              </a:spcBef>
            </a:pPr>
            <a:r>
              <a:rPr sz="2600" spc="240">
                <a:solidFill>
                  <a:srgbClr val="7061FD"/>
                </a:solidFill>
                <a:latin typeface="Calibri"/>
                <a:cs typeface="Calibri"/>
              </a:rPr>
              <a:t>+</a:t>
            </a:r>
            <a:r>
              <a:rPr sz="2600" b="1" spc="240">
                <a:solidFill>
                  <a:srgbClr val="1F1348"/>
                </a:solidFill>
                <a:latin typeface="Calibri"/>
                <a:cs typeface="Calibri"/>
              </a:rPr>
              <a:t>This</a:t>
            </a:r>
            <a:r>
              <a:rPr sz="2600" b="1" spc="40">
                <a:solidFill>
                  <a:srgbClr val="1F1348"/>
                </a:solidFill>
                <a:latin typeface="Calibri"/>
                <a:cs typeface="Calibri"/>
              </a:rPr>
              <a:t> </a:t>
            </a:r>
            <a:r>
              <a:rPr sz="2600" b="1" spc="254">
                <a:solidFill>
                  <a:srgbClr val="1F1348"/>
                </a:solidFill>
                <a:latin typeface="Calibri"/>
                <a:cs typeface="Calibri"/>
              </a:rPr>
              <a:t>scheme</a:t>
            </a:r>
            <a:r>
              <a:rPr sz="2600" b="1" spc="-120">
                <a:solidFill>
                  <a:srgbClr val="1F1348"/>
                </a:solidFill>
                <a:latin typeface="Calibri"/>
                <a:cs typeface="Calibri"/>
              </a:rPr>
              <a:t> </a:t>
            </a:r>
            <a:r>
              <a:rPr sz="2600" b="1" spc="200">
                <a:solidFill>
                  <a:srgbClr val="1F1348"/>
                </a:solidFill>
                <a:latin typeface="Calibri"/>
                <a:cs typeface="Calibri"/>
              </a:rPr>
              <a:t>also</a:t>
            </a:r>
            <a:r>
              <a:rPr sz="2600" b="1">
                <a:solidFill>
                  <a:srgbClr val="1F1348"/>
                </a:solidFill>
                <a:latin typeface="Calibri"/>
                <a:cs typeface="Calibri"/>
              </a:rPr>
              <a:t> </a:t>
            </a:r>
            <a:r>
              <a:rPr sz="2600" b="1" spc="220">
                <a:solidFill>
                  <a:srgbClr val="1F1348"/>
                </a:solidFill>
                <a:latin typeface="Calibri"/>
                <a:cs typeface="Calibri"/>
              </a:rPr>
              <a:t>has</a:t>
            </a:r>
            <a:r>
              <a:rPr sz="2600" b="1" spc="-25">
                <a:solidFill>
                  <a:srgbClr val="1F1348"/>
                </a:solidFill>
                <a:latin typeface="Calibri"/>
                <a:cs typeface="Calibri"/>
              </a:rPr>
              <a:t> </a:t>
            </a:r>
            <a:r>
              <a:rPr sz="2600" b="1" spc="220">
                <a:solidFill>
                  <a:srgbClr val="1F1348"/>
                </a:solidFill>
                <a:latin typeface="Calibri"/>
                <a:cs typeface="Calibri"/>
              </a:rPr>
              <a:t>problems:</a:t>
            </a:r>
            <a:endParaRPr sz="2600">
              <a:latin typeface="Calibri"/>
              <a:cs typeface="Calibri"/>
            </a:endParaRPr>
          </a:p>
          <a:p>
            <a:pPr marL="241300" marR="5080" indent="-229235" algn="just">
              <a:lnSpc>
                <a:spcPct val="90000"/>
              </a:lnSpc>
              <a:spcBef>
                <a:spcPts val="1025"/>
              </a:spcBef>
            </a:pPr>
            <a:r>
              <a:rPr sz="2600" spc="160">
                <a:solidFill>
                  <a:srgbClr val="7061FD"/>
                </a:solidFill>
                <a:latin typeface="Calibri"/>
                <a:cs typeface="Calibri"/>
              </a:rPr>
              <a:t>+</a:t>
            </a:r>
            <a:r>
              <a:rPr sz="2600" spc="160">
                <a:solidFill>
                  <a:srgbClr val="1F1348"/>
                </a:solidFill>
                <a:latin typeface="Calibri"/>
                <a:cs typeface="Calibri"/>
              </a:rPr>
              <a:t>It </a:t>
            </a:r>
            <a:r>
              <a:rPr sz="2600" spc="125">
                <a:solidFill>
                  <a:srgbClr val="1F1348"/>
                </a:solidFill>
                <a:latin typeface="Calibri"/>
                <a:cs typeface="Calibri"/>
              </a:rPr>
              <a:t>only </a:t>
            </a:r>
            <a:r>
              <a:rPr sz="2600" spc="114">
                <a:solidFill>
                  <a:srgbClr val="1F1348"/>
                </a:solidFill>
                <a:latin typeface="Calibri"/>
                <a:cs typeface="Calibri"/>
              </a:rPr>
              <a:t>works </a:t>
            </a:r>
            <a:r>
              <a:rPr sz="2600" spc="25">
                <a:solidFill>
                  <a:srgbClr val="1F1348"/>
                </a:solidFill>
                <a:latin typeface="Calibri"/>
                <a:cs typeface="Calibri"/>
              </a:rPr>
              <a:t>if</a:t>
            </a:r>
            <a:r>
              <a:rPr sz="2600" spc="30">
                <a:solidFill>
                  <a:srgbClr val="1F1348"/>
                </a:solidFill>
                <a:latin typeface="Calibri"/>
                <a:cs typeface="Calibri"/>
              </a:rPr>
              <a:t> </a:t>
            </a:r>
            <a:r>
              <a:rPr sz="2600" spc="95">
                <a:solidFill>
                  <a:srgbClr val="1F1348"/>
                </a:solidFill>
                <a:latin typeface="Calibri"/>
                <a:cs typeface="Calibri"/>
              </a:rPr>
              <a:t>the </a:t>
            </a:r>
            <a:r>
              <a:rPr sz="2600" spc="125">
                <a:solidFill>
                  <a:srgbClr val="1F1348"/>
                </a:solidFill>
                <a:latin typeface="Calibri"/>
                <a:cs typeface="Calibri"/>
              </a:rPr>
              <a:t>resources </a:t>
            </a:r>
            <a:r>
              <a:rPr sz="2600" spc="95">
                <a:solidFill>
                  <a:srgbClr val="1F1348"/>
                </a:solidFill>
                <a:latin typeface="Calibri"/>
                <a:cs typeface="Calibri"/>
              </a:rPr>
              <a:t>are </a:t>
            </a:r>
            <a:r>
              <a:rPr sz="2600" spc="145">
                <a:solidFill>
                  <a:srgbClr val="1F1348"/>
                </a:solidFill>
                <a:latin typeface="Calibri"/>
                <a:cs typeface="Calibri"/>
              </a:rPr>
              <a:t>preemptible. </a:t>
            </a:r>
            <a:r>
              <a:rPr sz="2600">
                <a:solidFill>
                  <a:srgbClr val="1F1348"/>
                </a:solidFill>
                <a:latin typeface="Calibri"/>
                <a:cs typeface="Calibri"/>
              </a:rPr>
              <a:t>If</a:t>
            </a:r>
            <a:r>
              <a:rPr sz="2600" spc="5">
                <a:solidFill>
                  <a:srgbClr val="1F1348"/>
                </a:solidFill>
                <a:latin typeface="Calibri"/>
                <a:cs typeface="Calibri"/>
              </a:rPr>
              <a:t> </a:t>
            </a:r>
            <a:r>
              <a:rPr sz="2600" spc="155">
                <a:solidFill>
                  <a:srgbClr val="1F1348"/>
                </a:solidFill>
                <a:latin typeface="Calibri"/>
                <a:cs typeface="Calibri"/>
              </a:rPr>
              <a:t>a process </a:t>
            </a:r>
            <a:r>
              <a:rPr sz="2600" spc="150">
                <a:solidFill>
                  <a:srgbClr val="1F1348"/>
                </a:solidFill>
                <a:latin typeface="Calibri"/>
                <a:cs typeface="Calibri"/>
              </a:rPr>
              <a:t>has </a:t>
            </a:r>
            <a:r>
              <a:rPr sz="2600" spc="155">
                <a:solidFill>
                  <a:srgbClr val="1F1348"/>
                </a:solidFill>
                <a:latin typeface="Calibri"/>
                <a:cs typeface="Calibri"/>
              </a:rPr>
              <a:t> </a:t>
            </a:r>
            <a:r>
              <a:rPr sz="2600" spc="145">
                <a:solidFill>
                  <a:srgbClr val="1F1348"/>
                </a:solidFill>
                <a:latin typeface="Calibri"/>
                <a:cs typeface="Calibri"/>
              </a:rPr>
              <a:t>printed </a:t>
            </a:r>
            <a:r>
              <a:rPr sz="2600" spc="110">
                <a:solidFill>
                  <a:srgbClr val="1F1348"/>
                </a:solidFill>
                <a:latin typeface="Calibri"/>
                <a:cs typeface="Calibri"/>
              </a:rPr>
              <a:t>output </a:t>
            </a:r>
            <a:r>
              <a:rPr sz="2600" spc="180">
                <a:solidFill>
                  <a:srgbClr val="1F1348"/>
                </a:solidFill>
                <a:latin typeface="Calibri"/>
                <a:cs typeface="Calibri"/>
              </a:rPr>
              <a:t>on </a:t>
            </a:r>
            <a:r>
              <a:rPr sz="2600" spc="155">
                <a:solidFill>
                  <a:srgbClr val="1F1348"/>
                </a:solidFill>
                <a:latin typeface="Calibri"/>
                <a:cs typeface="Calibri"/>
              </a:rPr>
              <a:t>a </a:t>
            </a:r>
            <a:r>
              <a:rPr sz="2600" spc="120">
                <a:solidFill>
                  <a:srgbClr val="1F1348"/>
                </a:solidFill>
                <a:latin typeface="Calibri"/>
                <a:cs typeface="Calibri"/>
              </a:rPr>
              <a:t>line </a:t>
            </a:r>
            <a:r>
              <a:rPr sz="2600" spc="95">
                <a:solidFill>
                  <a:srgbClr val="1F1348"/>
                </a:solidFill>
                <a:latin typeface="Calibri"/>
                <a:cs typeface="Calibri"/>
              </a:rPr>
              <a:t>printer </a:t>
            </a:r>
            <a:r>
              <a:rPr sz="2600" spc="200">
                <a:solidFill>
                  <a:srgbClr val="1F1348"/>
                </a:solidFill>
                <a:latin typeface="Calibri"/>
                <a:cs typeface="Calibri"/>
              </a:rPr>
              <a:t>and </a:t>
            </a:r>
            <a:r>
              <a:rPr sz="2600" spc="110">
                <a:solidFill>
                  <a:srgbClr val="1F1348"/>
                </a:solidFill>
                <a:latin typeface="Calibri"/>
                <a:cs typeface="Calibri"/>
              </a:rPr>
              <a:t>is</a:t>
            </a:r>
            <a:r>
              <a:rPr sz="2600" spc="114">
                <a:solidFill>
                  <a:srgbClr val="1F1348"/>
                </a:solidFill>
                <a:latin typeface="Calibri"/>
                <a:cs typeface="Calibri"/>
              </a:rPr>
              <a:t> </a:t>
            </a:r>
            <a:r>
              <a:rPr sz="2600" spc="120">
                <a:solidFill>
                  <a:srgbClr val="1F1348"/>
                </a:solidFill>
                <a:latin typeface="Calibri"/>
                <a:cs typeface="Calibri"/>
              </a:rPr>
              <a:t>waiting </a:t>
            </a:r>
            <a:r>
              <a:rPr sz="2600" spc="60">
                <a:solidFill>
                  <a:srgbClr val="1F1348"/>
                </a:solidFill>
                <a:latin typeface="Calibri"/>
                <a:cs typeface="Calibri"/>
              </a:rPr>
              <a:t>for</a:t>
            </a:r>
            <a:r>
              <a:rPr sz="2600" spc="65">
                <a:solidFill>
                  <a:srgbClr val="1F1348"/>
                </a:solidFill>
                <a:latin typeface="Calibri"/>
                <a:cs typeface="Calibri"/>
              </a:rPr>
              <a:t> </a:t>
            </a:r>
            <a:r>
              <a:rPr sz="2600" spc="204">
                <a:solidFill>
                  <a:srgbClr val="1F1348"/>
                </a:solidFill>
                <a:latin typeface="Calibri"/>
                <a:cs typeface="Calibri"/>
              </a:rPr>
              <a:t>some </a:t>
            </a:r>
            <a:r>
              <a:rPr sz="2600" spc="90">
                <a:solidFill>
                  <a:srgbClr val="1F1348"/>
                </a:solidFill>
                <a:latin typeface="Calibri"/>
                <a:cs typeface="Calibri"/>
              </a:rPr>
              <a:t>other </a:t>
            </a:r>
            <a:r>
              <a:rPr sz="2600" spc="95">
                <a:solidFill>
                  <a:srgbClr val="1F1348"/>
                </a:solidFill>
                <a:latin typeface="Calibri"/>
                <a:cs typeface="Calibri"/>
              </a:rPr>
              <a:t> </a:t>
            </a:r>
            <a:r>
              <a:rPr sz="2600" spc="135">
                <a:solidFill>
                  <a:srgbClr val="1F1348"/>
                </a:solidFill>
                <a:latin typeface="Calibri"/>
                <a:cs typeface="Calibri"/>
              </a:rPr>
              <a:t>resource </a:t>
            </a:r>
            <a:r>
              <a:rPr sz="2600" spc="140">
                <a:solidFill>
                  <a:srgbClr val="1F1348"/>
                </a:solidFill>
                <a:latin typeface="Calibri"/>
                <a:cs typeface="Calibri"/>
              </a:rPr>
              <a:t>before </a:t>
            </a:r>
            <a:r>
              <a:rPr sz="2600" spc="15">
                <a:solidFill>
                  <a:srgbClr val="1F1348"/>
                </a:solidFill>
                <a:latin typeface="Calibri"/>
                <a:cs typeface="Calibri"/>
              </a:rPr>
              <a:t>it </a:t>
            </a:r>
            <a:r>
              <a:rPr sz="2600" spc="190">
                <a:solidFill>
                  <a:srgbClr val="1F1348"/>
                </a:solidFill>
                <a:latin typeface="Calibri"/>
                <a:cs typeface="Calibri"/>
              </a:rPr>
              <a:t>can </a:t>
            </a:r>
            <a:r>
              <a:rPr sz="2600" spc="145">
                <a:solidFill>
                  <a:srgbClr val="1F1348"/>
                </a:solidFill>
                <a:latin typeface="Calibri"/>
                <a:cs typeface="Calibri"/>
              </a:rPr>
              <a:t>generate </a:t>
            </a:r>
            <a:r>
              <a:rPr sz="2600" spc="160">
                <a:solidFill>
                  <a:srgbClr val="1F1348"/>
                </a:solidFill>
                <a:latin typeface="Calibri"/>
                <a:cs typeface="Calibri"/>
              </a:rPr>
              <a:t>more </a:t>
            </a:r>
            <a:r>
              <a:rPr sz="2600" spc="95">
                <a:solidFill>
                  <a:srgbClr val="1F1348"/>
                </a:solidFill>
                <a:latin typeface="Calibri"/>
                <a:cs typeface="Calibri"/>
              </a:rPr>
              <a:t>output, </a:t>
            </a:r>
            <a:r>
              <a:rPr sz="2600" spc="110">
                <a:solidFill>
                  <a:srgbClr val="1F1348"/>
                </a:solidFill>
                <a:latin typeface="Calibri"/>
                <a:cs typeface="Calibri"/>
              </a:rPr>
              <a:t>then </a:t>
            </a:r>
            <a:r>
              <a:rPr sz="2600" spc="95">
                <a:solidFill>
                  <a:srgbClr val="1F1348"/>
                </a:solidFill>
                <a:latin typeface="Calibri"/>
                <a:cs typeface="Calibri"/>
              </a:rPr>
              <a:t>the </a:t>
            </a:r>
            <a:r>
              <a:rPr sz="2600" spc="105">
                <a:solidFill>
                  <a:srgbClr val="1F1348"/>
                </a:solidFill>
                <a:latin typeface="Calibri"/>
                <a:cs typeface="Calibri"/>
              </a:rPr>
              <a:t>line </a:t>
            </a:r>
            <a:r>
              <a:rPr sz="2600" spc="85">
                <a:solidFill>
                  <a:srgbClr val="1F1348"/>
                </a:solidFill>
                <a:latin typeface="Calibri"/>
                <a:cs typeface="Calibri"/>
              </a:rPr>
              <a:t>printer </a:t>
            </a:r>
            <a:r>
              <a:rPr sz="2600" spc="90">
                <a:solidFill>
                  <a:srgbClr val="1F1348"/>
                </a:solidFill>
                <a:latin typeface="Calibri"/>
                <a:cs typeface="Calibri"/>
              </a:rPr>
              <a:t> really </a:t>
            </a:r>
            <a:r>
              <a:rPr sz="2600" spc="140">
                <a:solidFill>
                  <a:srgbClr val="1F1348"/>
                </a:solidFill>
                <a:latin typeface="Calibri"/>
                <a:cs typeface="Calibri"/>
              </a:rPr>
              <a:t>cannot </a:t>
            </a:r>
            <a:r>
              <a:rPr sz="2600" spc="245">
                <a:solidFill>
                  <a:srgbClr val="1F1348"/>
                </a:solidFill>
                <a:latin typeface="Calibri"/>
                <a:cs typeface="Calibri"/>
              </a:rPr>
              <a:t>be </a:t>
            </a:r>
            <a:r>
              <a:rPr sz="2600" spc="114">
                <a:solidFill>
                  <a:srgbClr val="1F1348"/>
                </a:solidFill>
                <a:latin typeface="Calibri"/>
                <a:cs typeface="Calibri"/>
              </a:rPr>
              <a:t>taken </a:t>
            </a:r>
            <a:r>
              <a:rPr sz="2600" spc="135">
                <a:solidFill>
                  <a:srgbClr val="1F1348"/>
                </a:solidFill>
                <a:latin typeface="Calibri"/>
                <a:cs typeface="Calibri"/>
              </a:rPr>
              <a:t>away </a:t>
            </a:r>
            <a:r>
              <a:rPr sz="2600" spc="75">
                <a:solidFill>
                  <a:srgbClr val="1F1348"/>
                </a:solidFill>
                <a:latin typeface="Calibri"/>
                <a:cs typeface="Calibri"/>
              </a:rPr>
              <a:t>without </a:t>
            </a:r>
            <a:r>
              <a:rPr sz="2600" spc="185">
                <a:solidFill>
                  <a:srgbClr val="1F1348"/>
                </a:solidFill>
                <a:latin typeface="Calibri"/>
                <a:cs typeface="Calibri"/>
              </a:rPr>
              <a:t>messing </a:t>
            </a:r>
            <a:r>
              <a:rPr sz="2600" spc="215">
                <a:solidFill>
                  <a:srgbClr val="1F1348"/>
                </a:solidFill>
                <a:latin typeface="Calibri"/>
                <a:cs typeface="Calibri"/>
              </a:rPr>
              <a:t>up </a:t>
            </a:r>
            <a:r>
              <a:rPr sz="2600" spc="100">
                <a:solidFill>
                  <a:srgbClr val="1F1348"/>
                </a:solidFill>
                <a:latin typeface="Calibri"/>
                <a:cs typeface="Calibri"/>
              </a:rPr>
              <a:t>the </a:t>
            </a:r>
            <a:r>
              <a:rPr sz="2600" spc="95">
                <a:solidFill>
                  <a:srgbClr val="1F1348"/>
                </a:solidFill>
                <a:latin typeface="Calibri"/>
                <a:cs typeface="Calibri"/>
              </a:rPr>
              <a:t>output. (This </a:t>
            </a:r>
            <a:r>
              <a:rPr sz="2600" spc="100">
                <a:solidFill>
                  <a:srgbClr val="1F1348"/>
                </a:solidFill>
                <a:latin typeface="Calibri"/>
                <a:cs typeface="Calibri"/>
              </a:rPr>
              <a:t> </a:t>
            </a:r>
            <a:r>
              <a:rPr sz="2600" spc="155">
                <a:solidFill>
                  <a:srgbClr val="1F1348"/>
                </a:solidFill>
                <a:latin typeface="Calibri"/>
                <a:cs typeface="Calibri"/>
              </a:rPr>
              <a:t>assumes </a:t>
            </a:r>
            <a:r>
              <a:rPr sz="2600" spc="100">
                <a:solidFill>
                  <a:srgbClr val="1F1348"/>
                </a:solidFill>
                <a:latin typeface="Calibri"/>
                <a:cs typeface="Calibri"/>
              </a:rPr>
              <a:t>the </a:t>
            </a:r>
            <a:r>
              <a:rPr sz="2600" spc="180">
                <a:solidFill>
                  <a:srgbClr val="1F1348"/>
                </a:solidFill>
                <a:latin typeface="Calibri"/>
                <a:cs typeface="Calibri"/>
              </a:rPr>
              <a:t>approach </a:t>
            </a:r>
            <a:r>
              <a:rPr sz="2600" spc="185">
                <a:solidFill>
                  <a:srgbClr val="1F1348"/>
                </a:solidFill>
                <a:latin typeface="Calibri"/>
                <a:cs typeface="Calibri"/>
              </a:rPr>
              <a:t>used </a:t>
            </a:r>
            <a:r>
              <a:rPr sz="2600" spc="190">
                <a:solidFill>
                  <a:srgbClr val="1F1348"/>
                </a:solidFill>
                <a:latin typeface="Calibri"/>
                <a:cs typeface="Calibri"/>
              </a:rPr>
              <a:t>by </a:t>
            </a:r>
            <a:r>
              <a:rPr sz="2600" spc="95">
                <a:solidFill>
                  <a:srgbClr val="1F1348"/>
                </a:solidFill>
                <a:latin typeface="Calibri"/>
                <a:cs typeface="Calibri"/>
              </a:rPr>
              <a:t>the the </a:t>
            </a:r>
            <a:r>
              <a:rPr sz="2600" spc="114">
                <a:solidFill>
                  <a:srgbClr val="1F1348"/>
                </a:solidFill>
                <a:latin typeface="Calibri"/>
                <a:cs typeface="Calibri"/>
              </a:rPr>
              <a:t>system </a:t>
            </a:r>
            <a:r>
              <a:rPr sz="2600" spc="110">
                <a:solidFill>
                  <a:srgbClr val="1F1348"/>
                </a:solidFill>
                <a:latin typeface="Calibri"/>
                <a:cs typeface="Calibri"/>
              </a:rPr>
              <a:t>is </a:t>
            </a:r>
            <a:r>
              <a:rPr sz="2600" spc="100">
                <a:solidFill>
                  <a:srgbClr val="1F1348"/>
                </a:solidFill>
                <a:latin typeface="Calibri"/>
                <a:cs typeface="Calibri"/>
              </a:rPr>
              <a:t>not practical, </a:t>
            </a:r>
            <a:r>
              <a:rPr sz="2600" spc="125">
                <a:solidFill>
                  <a:srgbClr val="1F1348"/>
                </a:solidFill>
                <a:latin typeface="Calibri"/>
                <a:cs typeface="Calibri"/>
              </a:rPr>
              <a:t>as </a:t>
            </a:r>
            <a:r>
              <a:rPr sz="2600" spc="25">
                <a:solidFill>
                  <a:srgbClr val="1F1348"/>
                </a:solidFill>
                <a:latin typeface="Calibri"/>
                <a:cs typeface="Calibri"/>
              </a:rPr>
              <a:t>it </a:t>
            </a:r>
            <a:r>
              <a:rPr sz="2600" spc="30">
                <a:solidFill>
                  <a:srgbClr val="1F1348"/>
                </a:solidFill>
                <a:latin typeface="Calibri"/>
                <a:cs typeface="Calibri"/>
              </a:rPr>
              <a:t> </a:t>
            </a:r>
            <a:r>
              <a:rPr sz="2600" spc="95">
                <a:solidFill>
                  <a:srgbClr val="1F1348"/>
                </a:solidFill>
                <a:latin typeface="Calibri"/>
                <a:cs typeface="Calibri"/>
              </a:rPr>
              <a:t>often</a:t>
            </a:r>
            <a:r>
              <a:rPr sz="2600" spc="50">
                <a:solidFill>
                  <a:srgbClr val="1F1348"/>
                </a:solidFill>
                <a:latin typeface="Calibri"/>
                <a:cs typeface="Calibri"/>
              </a:rPr>
              <a:t> </a:t>
            </a:r>
            <a:r>
              <a:rPr sz="2600" spc="110">
                <a:solidFill>
                  <a:srgbClr val="1F1348"/>
                </a:solidFill>
                <a:latin typeface="Calibri"/>
                <a:cs typeface="Calibri"/>
              </a:rPr>
              <a:t>is</a:t>
            </a:r>
            <a:r>
              <a:rPr sz="2600" spc="-30">
                <a:solidFill>
                  <a:srgbClr val="1F1348"/>
                </a:solidFill>
                <a:latin typeface="Calibri"/>
                <a:cs typeface="Calibri"/>
              </a:rPr>
              <a:t> </a:t>
            </a:r>
            <a:r>
              <a:rPr sz="2600" spc="60">
                <a:solidFill>
                  <a:srgbClr val="1F1348"/>
                </a:solidFill>
                <a:latin typeface="Calibri"/>
                <a:cs typeface="Calibri"/>
              </a:rPr>
              <a:t>not.)</a:t>
            </a:r>
            <a:endParaRPr sz="2600">
              <a:latin typeface="Calibri"/>
              <a:cs typeface="Calibri"/>
            </a:endParaRPr>
          </a:p>
          <a:p>
            <a:pPr marL="241300" marR="7620" indent="-229235" algn="just">
              <a:lnSpc>
                <a:spcPct val="89900"/>
              </a:lnSpc>
              <a:spcBef>
                <a:spcPts val="1025"/>
              </a:spcBef>
            </a:pPr>
            <a:r>
              <a:rPr sz="2600" spc="200">
                <a:solidFill>
                  <a:srgbClr val="7061FD"/>
                </a:solidFill>
                <a:latin typeface="Calibri"/>
                <a:cs typeface="Calibri"/>
              </a:rPr>
              <a:t>+</a:t>
            </a:r>
            <a:r>
              <a:rPr sz="2600" spc="200">
                <a:solidFill>
                  <a:srgbClr val="1F1348"/>
                </a:solidFill>
                <a:latin typeface="Calibri"/>
                <a:cs typeface="Calibri"/>
              </a:rPr>
              <a:t>This </a:t>
            </a:r>
            <a:r>
              <a:rPr sz="2600" spc="190">
                <a:solidFill>
                  <a:srgbClr val="1F1348"/>
                </a:solidFill>
                <a:latin typeface="Calibri"/>
                <a:cs typeface="Calibri"/>
              </a:rPr>
              <a:t>scheme can </a:t>
            </a:r>
            <a:r>
              <a:rPr sz="2600" spc="145">
                <a:solidFill>
                  <a:srgbClr val="1F1348"/>
                </a:solidFill>
                <a:latin typeface="Calibri"/>
                <a:cs typeface="Calibri"/>
              </a:rPr>
              <a:t>also </a:t>
            </a:r>
            <a:r>
              <a:rPr sz="2600" spc="170">
                <a:solidFill>
                  <a:srgbClr val="1F1348"/>
                </a:solidFill>
                <a:latin typeface="Calibri"/>
                <a:cs typeface="Calibri"/>
              </a:rPr>
              <a:t>lead </a:t>
            </a:r>
            <a:r>
              <a:rPr sz="2600" spc="90">
                <a:solidFill>
                  <a:srgbClr val="1F1348"/>
                </a:solidFill>
                <a:latin typeface="Calibri"/>
                <a:cs typeface="Calibri"/>
              </a:rPr>
              <a:t>to starvation </a:t>
            </a:r>
            <a:r>
              <a:rPr sz="2600" spc="40">
                <a:solidFill>
                  <a:srgbClr val="1F1348"/>
                </a:solidFill>
                <a:latin typeface="Calibri"/>
                <a:cs typeface="Calibri"/>
              </a:rPr>
              <a:t>for </a:t>
            </a:r>
            <a:r>
              <a:rPr sz="2600" spc="155">
                <a:solidFill>
                  <a:srgbClr val="1F1348"/>
                </a:solidFill>
                <a:latin typeface="Calibri"/>
                <a:cs typeface="Calibri"/>
              </a:rPr>
              <a:t>a </a:t>
            </a:r>
            <a:r>
              <a:rPr sz="2600" spc="145">
                <a:solidFill>
                  <a:srgbClr val="1F1348"/>
                </a:solidFill>
                <a:latin typeface="Calibri"/>
                <a:cs typeface="Calibri"/>
              </a:rPr>
              <a:t>process </a:t>
            </a:r>
            <a:r>
              <a:rPr sz="2600" spc="35">
                <a:solidFill>
                  <a:srgbClr val="1F1348"/>
                </a:solidFill>
                <a:latin typeface="Calibri"/>
                <a:cs typeface="Calibri"/>
              </a:rPr>
              <a:t>that </a:t>
            </a:r>
            <a:r>
              <a:rPr sz="2600" spc="180">
                <a:solidFill>
                  <a:srgbClr val="1F1348"/>
                </a:solidFill>
                <a:latin typeface="Calibri"/>
                <a:cs typeface="Calibri"/>
              </a:rPr>
              <a:t>needs </a:t>
            </a:r>
            <a:r>
              <a:rPr sz="2600" spc="185">
                <a:solidFill>
                  <a:srgbClr val="1F1348"/>
                </a:solidFill>
                <a:latin typeface="Calibri"/>
                <a:cs typeface="Calibri"/>
              </a:rPr>
              <a:t> </a:t>
            </a:r>
            <a:r>
              <a:rPr sz="2600" spc="120">
                <a:solidFill>
                  <a:srgbClr val="1F1348"/>
                </a:solidFill>
                <a:latin typeface="Calibri"/>
                <a:cs typeface="Calibri"/>
              </a:rPr>
              <a:t>several</a:t>
            </a:r>
            <a:r>
              <a:rPr sz="2600" spc="125">
                <a:solidFill>
                  <a:srgbClr val="1F1348"/>
                </a:solidFill>
                <a:latin typeface="Calibri"/>
                <a:cs typeface="Calibri"/>
              </a:rPr>
              <a:t> </a:t>
            </a:r>
            <a:r>
              <a:rPr sz="2600" spc="155">
                <a:solidFill>
                  <a:srgbClr val="1F1348"/>
                </a:solidFill>
                <a:latin typeface="Calibri"/>
                <a:cs typeface="Calibri"/>
              </a:rPr>
              <a:t>popular</a:t>
            </a:r>
            <a:r>
              <a:rPr sz="2600" spc="160">
                <a:solidFill>
                  <a:srgbClr val="1F1348"/>
                </a:solidFill>
                <a:latin typeface="Calibri"/>
                <a:cs typeface="Calibri"/>
              </a:rPr>
              <a:t> </a:t>
            </a:r>
            <a:r>
              <a:rPr sz="2600" spc="125">
                <a:solidFill>
                  <a:srgbClr val="1F1348"/>
                </a:solidFill>
                <a:latin typeface="Calibri"/>
                <a:cs typeface="Calibri"/>
              </a:rPr>
              <a:t>resources </a:t>
            </a:r>
            <a:r>
              <a:rPr sz="2600" spc="65">
                <a:solidFill>
                  <a:srgbClr val="1F1348"/>
                </a:solidFill>
                <a:latin typeface="Calibri"/>
                <a:cs typeface="Calibri"/>
              </a:rPr>
              <a:t>at</a:t>
            </a:r>
            <a:r>
              <a:rPr sz="2600" spc="70">
                <a:solidFill>
                  <a:srgbClr val="1F1348"/>
                </a:solidFill>
                <a:latin typeface="Calibri"/>
                <a:cs typeface="Calibri"/>
              </a:rPr>
              <a:t> </a:t>
            </a:r>
            <a:r>
              <a:rPr sz="2600" spc="100">
                <a:solidFill>
                  <a:srgbClr val="1F1348"/>
                </a:solidFill>
                <a:latin typeface="Calibri"/>
                <a:cs typeface="Calibri"/>
              </a:rPr>
              <a:t>the</a:t>
            </a:r>
            <a:r>
              <a:rPr sz="2600" spc="105">
                <a:solidFill>
                  <a:srgbClr val="1F1348"/>
                </a:solidFill>
                <a:latin typeface="Calibri"/>
                <a:cs typeface="Calibri"/>
              </a:rPr>
              <a:t> </a:t>
            </a:r>
            <a:r>
              <a:rPr sz="2600" spc="180">
                <a:solidFill>
                  <a:srgbClr val="1F1348"/>
                </a:solidFill>
                <a:latin typeface="Calibri"/>
                <a:cs typeface="Calibri"/>
              </a:rPr>
              <a:t>same </a:t>
            </a:r>
            <a:r>
              <a:rPr sz="2600" spc="100">
                <a:solidFill>
                  <a:srgbClr val="1F1348"/>
                </a:solidFill>
                <a:latin typeface="Calibri"/>
                <a:cs typeface="Calibri"/>
              </a:rPr>
              <a:t>time, </a:t>
            </a:r>
            <a:r>
              <a:rPr sz="2600" spc="150">
                <a:solidFill>
                  <a:srgbClr val="1F1348"/>
                </a:solidFill>
                <a:latin typeface="Calibri"/>
                <a:cs typeface="Calibri"/>
              </a:rPr>
              <a:t>since </a:t>
            </a:r>
            <a:r>
              <a:rPr sz="2600" spc="15">
                <a:solidFill>
                  <a:srgbClr val="1F1348"/>
                </a:solidFill>
                <a:latin typeface="Calibri"/>
                <a:cs typeface="Calibri"/>
              </a:rPr>
              <a:t>it</a:t>
            </a:r>
            <a:r>
              <a:rPr sz="2600" spc="20">
                <a:solidFill>
                  <a:srgbClr val="1F1348"/>
                </a:solidFill>
                <a:latin typeface="Calibri"/>
                <a:cs typeface="Calibri"/>
              </a:rPr>
              <a:t> </a:t>
            </a:r>
            <a:r>
              <a:rPr sz="2600" spc="175">
                <a:solidFill>
                  <a:srgbClr val="1F1348"/>
                </a:solidFill>
                <a:latin typeface="Calibri"/>
                <a:cs typeface="Calibri"/>
              </a:rPr>
              <a:t>may </a:t>
            </a:r>
            <a:r>
              <a:rPr sz="2600" spc="180">
                <a:solidFill>
                  <a:srgbClr val="1F1348"/>
                </a:solidFill>
                <a:latin typeface="Calibri"/>
                <a:cs typeface="Calibri"/>
              </a:rPr>
              <a:t>keep </a:t>
            </a:r>
            <a:r>
              <a:rPr sz="2600" spc="185">
                <a:solidFill>
                  <a:srgbClr val="1F1348"/>
                </a:solidFill>
                <a:latin typeface="Calibri"/>
                <a:cs typeface="Calibri"/>
              </a:rPr>
              <a:t> </a:t>
            </a:r>
            <a:r>
              <a:rPr sz="2600" spc="180">
                <a:solidFill>
                  <a:srgbClr val="1F1348"/>
                </a:solidFill>
                <a:latin typeface="Calibri"/>
                <a:cs typeface="Calibri"/>
              </a:rPr>
              <a:t>losing</a:t>
            </a:r>
            <a:r>
              <a:rPr sz="2600" spc="185">
                <a:solidFill>
                  <a:srgbClr val="1F1348"/>
                </a:solidFill>
                <a:latin typeface="Calibri"/>
                <a:cs typeface="Calibri"/>
              </a:rPr>
              <a:t> </a:t>
            </a:r>
            <a:r>
              <a:rPr sz="2600" spc="95">
                <a:solidFill>
                  <a:srgbClr val="1F1348"/>
                </a:solidFill>
                <a:latin typeface="Calibri"/>
                <a:cs typeface="Calibri"/>
              </a:rPr>
              <a:t>the</a:t>
            </a:r>
            <a:r>
              <a:rPr sz="2600" spc="100">
                <a:solidFill>
                  <a:srgbClr val="1F1348"/>
                </a:solidFill>
                <a:latin typeface="Calibri"/>
                <a:cs typeface="Calibri"/>
              </a:rPr>
              <a:t> </a:t>
            </a:r>
            <a:r>
              <a:rPr sz="2600" spc="125">
                <a:solidFill>
                  <a:srgbClr val="1F1348"/>
                </a:solidFill>
                <a:latin typeface="Calibri"/>
                <a:cs typeface="Calibri"/>
              </a:rPr>
              <a:t>resources</a:t>
            </a:r>
            <a:r>
              <a:rPr sz="2600" spc="130">
                <a:solidFill>
                  <a:srgbClr val="1F1348"/>
                </a:solidFill>
                <a:latin typeface="Calibri"/>
                <a:cs typeface="Calibri"/>
              </a:rPr>
              <a:t> </a:t>
            </a:r>
            <a:r>
              <a:rPr sz="2600" spc="15">
                <a:solidFill>
                  <a:srgbClr val="1F1348"/>
                </a:solidFill>
                <a:latin typeface="Calibri"/>
                <a:cs typeface="Calibri"/>
              </a:rPr>
              <a:t>it</a:t>
            </a:r>
            <a:r>
              <a:rPr sz="2600" spc="20">
                <a:solidFill>
                  <a:srgbClr val="1F1348"/>
                </a:solidFill>
                <a:latin typeface="Calibri"/>
                <a:cs typeface="Calibri"/>
              </a:rPr>
              <a:t> </a:t>
            </a:r>
            <a:r>
              <a:rPr sz="2600" spc="160">
                <a:solidFill>
                  <a:srgbClr val="1F1348"/>
                </a:solidFill>
                <a:latin typeface="Calibri"/>
                <a:cs typeface="Calibri"/>
              </a:rPr>
              <a:t>gets</a:t>
            </a:r>
            <a:r>
              <a:rPr sz="2600" spc="165">
                <a:solidFill>
                  <a:srgbClr val="1F1348"/>
                </a:solidFill>
                <a:latin typeface="Calibri"/>
                <a:cs typeface="Calibri"/>
              </a:rPr>
              <a:t> </a:t>
            </a:r>
            <a:r>
              <a:rPr sz="2600" spc="180">
                <a:solidFill>
                  <a:srgbClr val="1F1348"/>
                </a:solidFill>
                <a:latin typeface="Calibri"/>
                <a:cs typeface="Calibri"/>
              </a:rPr>
              <a:t>because</a:t>
            </a:r>
            <a:r>
              <a:rPr sz="2600" spc="185">
                <a:solidFill>
                  <a:srgbClr val="1F1348"/>
                </a:solidFill>
                <a:latin typeface="Calibri"/>
                <a:cs typeface="Calibri"/>
              </a:rPr>
              <a:t> </a:t>
            </a:r>
            <a:r>
              <a:rPr sz="2600" spc="100">
                <a:solidFill>
                  <a:srgbClr val="1F1348"/>
                </a:solidFill>
                <a:latin typeface="Calibri"/>
                <a:cs typeface="Calibri"/>
              </a:rPr>
              <a:t>they</a:t>
            </a:r>
            <a:r>
              <a:rPr sz="2600" spc="105">
                <a:solidFill>
                  <a:srgbClr val="1F1348"/>
                </a:solidFill>
                <a:latin typeface="Calibri"/>
                <a:cs typeface="Calibri"/>
              </a:rPr>
              <a:t> </a:t>
            </a:r>
            <a:r>
              <a:rPr sz="2600" spc="130">
                <a:solidFill>
                  <a:srgbClr val="1F1348"/>
                </a:solidFill>
                <a:latin typeface="Calibri"/>
                <a:cs typeface="Calibri"/>
              </a:rPr>
              <a:t>don't</a:t>
            </a:r>
            <a:r>
              <a:rPr sz="2600" spc="135">
                <a:solidFill>
                  <a:srgbClr val="1F1348"/>
                </a:solidFill>
                <a:latin typeface="Calibri"/>
                <a:cs typeface="Calibri"/>
              </a:rPr>
              <a:t> </a:t>
            </a:r>
            <a:r>
              <a:rPr sz="2600" spc="80">
                <a:solidFill>
                  <a:srgbClr val="1F1348"/>
                </a:solidFill>
                <a:latin typeface="Calibri"/>
                <a:cs typeface="Calibri"/>
              </a:rPr>
              <a:t>all  </a:t>
            </a:r>
            <a:r>
              <a:rPr sz="2600" spc="204">
                <a:solidFill>
                  <a:srgbClr val="1F1348"/>
                </a:solidFill>
                <a:latin typeface="Calibri"/>
                <a:cs typeface="Calibri"/>
              </a:rPr>
              <a:t>become </a:t>
            </a:r>
            <a:r>
              <a:rPr sz="2600" spc="210">
                <a:solidFill>
                  <a:srgbClr val="1F1348"/>
                </a:solidFill>
                <a:latin typeface="Calibri"/>
                <a:cs typeface="Calibri"/>
              </a:rPr>
              <a:t> </a:t>
            </a:r>
            <a:r>
              <a:rPr sz="2600" spc="145">
                <a:solidFill>
                  <a:srgbClr val="1F1348"/>
                </a:solidFill>
                <a:latin typeface="Calibri"/>
                <a:cs typeface="Calibri"/>
              </a:rPr>
              <a:t>available</a:t>
            </a:r>
            <a:r>
              <a:rPr sz="2600" spc="-125">
                <a:solidFill>
                  <a:srgbClr val="1F1348"/>
                </a:solidFill>
                <a:latin typeface="Calibri"/>
                <a:cs typeface="Calibri"/>
              </a:rPr>
              <a:t> </a:t>
            </a:r>
            <a:r>
              <a:rPr sz="2600" spc="65">
                <a:solidFill>
                  <a:srgbClr val="1F1348"/>
                </a:solidFill>
                <a:latin typeface="Calibri"/>
                <a:cs typeface="Calibri"/>
              </a:rPr>
              <a:t>at</a:t>
            </a:r>
            <a:r>
              <a:rPr sz="2600" spc="5">
                <a:solidFill>
                  <a:srgbClr val="1F1348"/>
                </a:solidFill>
                <a:latin typeface="Calibri"/>
                <a:cs typeface="Calibri"/>
              </a:rPr>
              <a:t> </a:t>
            </a:r>
            <a:r>
              <a:rPr sz="2600" spc="95">
                <a:solidFill>
                  <a:srgbClr val="1F1348"/>
                </a:solidFill>
                <a:latin typeface="Calibri"/>
                <a:cs typeface="Calibri"/>
              </a:rPr>
              <a:t>the</a:t>
            </a:r>
            <a:r>
              <a:rPr sz="2600" spc="10">
                <a:solidFill>
                  <a:srgbClr val="1F1348"/>
                </a:solidFill>
                <a:latin typeface="Calibri"/>
                <a:cs typeface="Calibri"/>
              </a:rPr>
              <a:t> </a:t>
            </a:r>
            <a:r>
              <a:rPr sz="2600" spc="200">
                <a:solidFill>
                  <a:srgbClr val="1F1348"/>
                </a:solidFill>
                <a:latin typeface="Calibri"/>
                <a:cs typeface="Calibri"/>
              </a:rPr>
              <a:t>same</a:t>
            </a:r>
            <a:r>
              <a:rPr sz="2600" spc="-50">
                <a:solidFill>
                  <a:srgbClr val="1F1348"/>
                </a:solidFill>
                <a:latin typeface="Calibri"/>
                <a:cs typeface="Calibri"/>
              </a:rPr>
              <a:t> </a:t>
            </a:r>
            <a:r>
              <a:rPr sz="2600" spc="100">
                <a:solidFill>
                  <a:srgbClr val="1F1348"/>
                </a:solidFill>
                <a:latin typeface="Calibri"/>
                <a:cs typeface="Calibri"/>
              </a:rPr>
              <a:t>time.</a:t>
            </a:r>
            <a:endParaRPr sz="2600">
              <a:latin typeface="Calibri"/>
              <a:cs typeface="Calibri"/>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3E8915-D2AA-4327-A45A-972C3CA9574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3"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02FC3C-9804-4950-B721-5FD704BA606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cxnSp>
        <p:nvCxnSpPr>
          <p:cNvPr id="15" name="Straight Connector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9695BD-ECF6-49CA-8877-8C493193C65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6EBB2-9BDC-4075-BA6B-43A9FBF9C86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b="23320"/>
          <a:stretch>
            <a:fillRect/>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798573-F27B-47EB-8EA4-7EE34954C2D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C184355-E27C-4E6C-BCD8-8F2238CEEA11}"/>
              </a:ext>
            </a:extLst>
          </p:cNvPr>
          <p:cNvSpPr>
            <a:spLocks noGrp="1"/>
          </p:cNvSpPr>
          <p:nvPr>
            <p:ph type="title"/>
          </p:nvPr>
        </p:nvSpPr>
        <p:spPr>
          <a:xfrm>
            <a:off x="806195" y="804672"/>
            <a:ext cx="3521359" cy="5248656"/>
          </a:xfrm>
        </p:spPr>
        <p:txBody>
          <a:bodyPr anchor="ctr">
            <a:normAutofit/>
          </a:bodyPr>
          <a:lstStyle>
            <a:defPPr/>
          </a:lstStyle>
          <a:p>
            <a:pPr algn="ctr"/>
            <a:r>
              <a:rPr lang="en-US"/>
              <a:t>Advantages of ULT</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AEB3EE9-246D-4204-ABE3-DF1B2F3059AB}"/>
              </a:ext>
            </a:extLst>
          </p:cNvPr>
          <p:cNvSpPr>
            <a:spLocks noGrp="1"/>
          </p:cNvSpPr>
          <p:nvPr>
            <p:ph idx="1"/>
          </p:nvPr>
        </p:nvSpPr>
        <p:spPr>
          <a:xfrm>
            <a:off x="4975861" y="804671"/>
            <a:ext cx="6399930" cy="5248657"/>
          </a:xfrm>
        </p:spPr>
        <p:txBody>
          <a:bodyPr vert="horz" lIns="91440" tIns="45720" rIns="91440" bIns="45720" rtlCol="0" anchor="ctr">
            <a:normAutofit/>
          </a:bodyPr>
          <a:lstStyle>
            <a:defPPr/>
          </a:lstStyle>
          <a:p>
            <a:r>
              <a:rPr lang="en-US">
                <a:ea typeface="+mj-lt"/>
                <a:cs typeface="+mj-lt"/>
              </a:rPr>
              <a:t>User level threads does not require modification to operating system and are managed by user library.</a:t>
            </a:r>
          </a:p>
          <a:p>
            <a:r>
              <a:rPr lang="en-US">
                <a:ea typeface="+mj-lt"/>
                <a:cs typeface="+mj-lt"/>
              </a:rPr>
              <a:t>User level threads are fast and efficient. </a:t>
            </a:r>
          </a:p>
          <a:p>
            <a:r>
              <a:rPr lang="en-US"/>
              <a:t>Context switching is fast.</a:t>
            </a:r>
          </a:p>
          <a:p>
            <a:pPr marL="0" indent="0">
              <a:buNone/>
            </a:pPr>
            <a:endParaRPr lang="en-US"/>
          </a:p>
          <a:p>
            <a:endParaRPr lang="en-US"/>
          </a:p>
        </p:txBody>
      </p:sp>
    </p:spTree>
    <p:extLst>
      <p:ext uri="{BB962C8B-B14F-4D97-AF65-F5344CB8AC3E}">
        <p14:creationId xmlns:p14="http://schemas.microsoft.com/office/powerpoint/2010/main" val="86720096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3E8915-D2AA-4327-A45A-972C3CA9574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02FC3C-9804-4950-B721-5FD704BA606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cxnSp>
        <p:nvCxnSpPr>
          <p:cNvPr id="12" name="Straight Connector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9695BD-ECF6-49CA-8877-8C493193C65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6EBB2-9BDC-4075-BA6B-43A9FBF9C86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b="23320"/>
          <a:stretch>
            <a:fillRect/>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798573-F27B-47EB-8EA4-7EE34954C2D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39E2F28-5B7F-49CA-9D02-EF5EE638D915}"/>
              </a:ext>
            </a:extLst>
          </p:cNvPr>
          <p:cNvSpPr>
            <a:spLocks noGrp="1"/>
          </p:cNvSpPr>
          <p:nvPr>
            <p:ph type="title"/>
          </p:nvPr>
        </p:nvSpPr>
        <p:spPr>
          <a:xfrm>
            <a:off x="806195" y="804672"/>
            <a:ext cx="3521359" cy="5248656"/>
          </a:xfrm>
        </p:spPr>
        <p:txBody>
          <a:bodyPr anchor="ctr">
            <a:normAutofit/>
          </a:bodyPr>
          <a:lstStyle>
            <a:defPPr/>
          </a:lstStyle>
          <a:p>
            <a:pPr algn="ctr"/>
            <a:r>
              <a:rPr lang="en-US" sz="3600"/>
              <a:t>Disadvantages of ULT </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14C57B0-1789-440F-ADC8-D0CDD1EBD1F1}"/>
              </a:ext>
            </a:extLst>
          </p:cNvPr>
          <p:cNvSpPr>
            <a:spLocks noGrp="1"/>
          </p:cNvSpPr>
          <p:nvPr>
            <p:ph idx="1"/>
          </p:nvPr>
        </p:nvSpPr>
        <p:spPr>
          <a:xfrm>
            <a:off x="4975861" y="804671"/>
            <a:ext cx="6399930" cy="5248657"/>
          </a:xfrm>
        </p:spPr>
        <p:txBody>
          <a:bodyPr vert="horz" lIns="91440" tIns="45720" rIns="91440" bIns="45720" rtlCol="0" anchor="ctr">
            <a:normAutofit/>
          </a:bodyPr>
          <a:lstStyle>
            <a:defPPr/>
          </a:lstStyle>
          <a:p>
            <a:r>
              <a:rPr lang="en-US">
                <a:ea typeface="+mj-lt"/>
                <a:cs typeface="+mj-lt"/>
              </a:rPr>
              <a:t>There is a lack of coordination between threads and operating system kernel.</a:t>
            </a:r>
            <a:endParaRPr lang="en-US"/>
          </a:p>
          <a:p>
            <a:r>
              <a:rPr lang="en-US">
                <a:ea typeface="+mj-lt"/>
                <a:cs typeface="+mj-lt"/>
              </a:rPr>
              <a:t>ULT require non-blocking system call (i.e. Multithreaded kernel) </a:t>
            </a:r>
            <a:endParaRPr lang="en-US"/>
          </a:p>
        </p:txBody>
      </p:sp>
    </p:spTree>
    <p:extLst>
      <p:ext uri="{BB962C8B-B14F-4D97-AF65-F5344CB8AC3E}">
        <p14:creationId xmlns:p14="http://schemas.microsoft.com/office/powerpoint/2010/main" val="48288012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6092110-5238-48F8-BB73-4AF7657C08FB}"/>
              </a:ext>
            </a:extLst>
          </p:cNvPr>
          <p:cNvSpPr>
            <a:spLocks noGrp="1"/>
          </p:cNvSpPr>
          <p:nvPr>
            <p:ph type="title"/>
          </p:nvPr>
        </p:nvSpPr>
        <p:spPr/>
        <p:txBody>
          <a:bodyPr/>
          <a:lstStyle>
            <a:defPPr/>
          </a:lstStyle>
          <a:p>
            <a:r>
              <a:rPr lang="en-US"/>
              <a:t>Kernel Level Threads (KLT)</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519A062-F638-472B-ACEE-5BEDE2E4D110}"/>
              </a:ext>
            </a:extLst>
          </p:cNvPr>
          <p:cNvSpPr>
            <a:spLocks noGrp="1"/>
          </p:cNvSpPr>
          <p:nvPr>
            <p:ph idx="1"/>
          </p:nvPr>
        </p:nvSpPr>
        <p:spPr/>
        <p:txBody>
          <a:bodyPr vert="horz" lIns="91440" tIns="45720" rIns="91440" bIns="45720" rtlCol="0" anchor="t">
            <a:normAutofit/>
          </a:bodyPr>
          <a:lstStyle>
            <a:defPPr/>
          </a:lstStyle>
          <a:p>
            <a:pPr marL="0" indent="0" algn="just">
              <a:buNone/>
            </a:pPr>
            <a:r>
              <a:rPr lang="en-US" sz="2400">
                <a:ea typeface="+mj-lt"/>
                <a:cs typeface="+mj-lt"/>
              </a:rPr>
              <a:t>In this method, the kernel knows about and manages the threads. No runtime system is needed in this case. Operating system kernel provides system call to create and manage threads. </a:t>
            </a:r>
            <a:endParaRPr lang="en-US" sz="2400"/>
          </a:p>
        </p:txBody>
      </p:sp>
    </p:spTree>
    <p:extLst>
      <p:ext uri="{BB962C8B-B14F-4D97-AF65-F5344CB8AC3E}">
        <p14:creationId xmlns:p14="http://schemas.microsoft.com/office/powerpoint/2010/main" val="107046119"/>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ECDD5C-152A-4CC7-8333-0F367B3A62E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5C92A3-369B-43F3-BDCE-E560B1B0EC8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4">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E9F1A-B38D-446E-83AE-14B17CE77FF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5B5014-A7EC-4BA6-9C83-8840CF81DB28}"/>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5">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2C43AB-86D7-420D-8AD7-DC0A15FDD0A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6">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3EB826-A471-488F-9E8A-D65528A3C0CA}"/>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
        <p:nvSpPr>
          <p:cNvPr id="21" name="Rectangl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B3CEA1-88D9-42FB-88ED-1E9807FE659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E1F1F5-269C-4C5A-9B7A-E671729C7DEB}"/>
              </a:ext>
            </a:extLst>
          </p:cNvPr>
          <p:cNvPicPr>
            <a:picLocks noGrp="1" noChangeAspect="1"/>
          </p:cNvPicPr>
          <p:nvPr>
            <p:ph idx="1"/>
          </p:nvPr>
        </p:nvPicPr>
        <p:blipFill>
          <a:blip r:embed="rId7"/>
          <a:stretch>
            <a:fillRect/>
          </a:stretch>
        </p:blipFill>
        <p:spPr>
          <a:xfrm>
            <a:off x="643467" y="1057149"/>
            <a:ext cx="10905066" cy="4743702"/>
          </a:xfrm>
          <a:prstGeom prst="rect">
            <a:avLst/>
          </a:prstGeom>
        </p:spPr>
      </p:pic>
      <p:sp>
        <p:nvSpPr>
          <p:cNvPr id="23" name="Rectangle 2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A6C928E-4252-4F33-8C34-E50A12A3170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endParaRPr/>
          </a:p>
        </p:txBody>
      </p:sp>
    </p:spTree>
    <p:extLst>
      <p:ext uri="{BB962C8B-B14F-4D97-AF65-F5344CB8AC3E}">
        <p14:creationId xmlns:p14="http://schemas.microsoft.com/office/powerpoint/2010/main" val="3674631316"/>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734281B-2BD3-4E2E-8E17-CDE4CF114BB0}"/>
              </a:ext>
            </a:extLst>
          </p:cNvPr>
          <p:cNvSpPr>
            <a:spLocks noGrp="1"/>
          </p:cNvSpPr>
          <p:nvPr>
            <p:ph type="title"/>
          </p:nvPr>
        </p:nvSpPr>
        <p:spPr>
          <a:xfrm>
            <a:off x="646111" y="452718"/>
            <a:ext cx="9404723" cy="1400530"/>
          </a:xfrm>
        </p:spPr>
        <p:txBody>
          <a:bodyPr>
            <a:normAutofit/>
          </a:bodyPr>
          <a:lstStyle>
            <a:defPPr/>
          </a:lstStyle>
          <a:p>
            <a:r>
              <a:rPr lang="en-US"/>
              <a:t>Advantages of KLT</a:t>
            </a:r>
          </a:p>
          <a:p>
            <a:endParaRPr lang="en-US"/>
          </a:p>
        </p:txBody>
      </p:sp>
      <p:graphicFrame>
        <p:nvGraphicFramePr>
          <p:cNvPr id="12"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4CB76F2-C3EB-4177-B135-65582C802E6F}"/>
              </a:ext>
            </a:extLst>
          </p:cNvPr>
          <p:cNvGraphicFramePr>
            <a:graphicFrameLocks noGrp="1"/>
          </p:cNvGraphicFramePr>
          <p:nvPr>
            <p:ph idx="1"/>
            <p:extLst>
              <p:ext uri="{D42A27DB-BD31-4B8C-83A1-F6EECF244321}">
                <p14:modId xmlns:p14="http://schemas.microsoft.com/office/powerpoint/2010/main" val="850383807"/>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57311"/>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3E8915-D2AA-4327-A45A-972C3CA9574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sp useBgFill="1">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02FC3C-9804-4950-B721-5FD704BA606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entury Gothic" panose="020B0502020202020204"/>
                <a:ea typeface="Arial" pitchFamily="34" charset="0"/>
                <a:cs typeface="Arial" pitchFamily="34" charset="0"/>
                <a:sym typeface="Wingdings"/>
              </a:defRPr>
            </a:lvl9pPr>
          </a:lstStyle>
          <a:p>
            <a:pPr algn="ctr"/>
            <a:endParaRPr lang="en-US"/>
          </a:p>
        </p:txBody>
      </p:sp>
      <p:cxnSp>
        <p:nvCxnSpPr>
          <p:cNvPr id="12" name="Straight Connector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9695BD-ECF6-49CA-8877-8C493193C65D}"/>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C6EBB2-9BDC-4075-BA6B-43A9FBF9C86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PicPr>
        <p:blipFill>
          <a:blip r:embed="rId3">
            <a:extLst>
              <a:ext uri="{28A0092B-C50C-407E-A947-70E740481C1C}">
                <a14:useLocalDpi xmlns:a14="http://schemas.microsoft.com/office/drawing/2010/main" val="0"/>
              </a:ext>
            </a:extLst>
          </a:blip>
          <a:srcRect b="23320"/>
          <a:stretch>
            <a:fillRect/>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798573-F27B-47EB-8EA4-7EE34954C2D6}"/>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BF9DE8E-BF2F-427E-83D1-C1064C2BBC27}"/>
              </a:ext>
            </a:extLst>
          </p:cNvPr>
          <p:cNvSpPr>
            <a:spLocks noGrp="1"/>
          </p:cNvSpPr>
          <p:nvPr>
            <p:ph type="title"/>
          </p:nvPr>
        </p:nvSpPr>
        <p:spPr>
          <a:xfrm>
            <a:off x="806195" y="804672"/>
            <a:ext cx="3521359" cy="5248656"/>
          </a:xfrm>
        </p:spPr>
        <p:txBody>
          <a:bodyPr anchor="ctr">
            <a:normAutofit/>
          </a:bodyPr>
          <a:lstStyle>
            <a:defPPr/>
          </a:lstStyle>
          <a:p>
            <a:pPr algn="ctr"/>
            <a:r>
              <a:rPr lang="en-US" sz="3600"/>
              <a:t>Disadvantages of KLT</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C7DBC18-71E8-4131-AAB9-757199D16D06}"/>
              </a:ext>
            </a:extLst>
          </p:cNvPr>
          <p:cNvSpPr>
            <a:spLocks noGrp="1"/>
          </p:cNvSpPr>
          <p:nvPr>
            <p:ph idx="1"/>
          </p:nvPr>
        </p:nvSpPr>
        <p:spPr>
          <a:xfrm>
            <a:off x="4975861" y="804671"/>
            <a:ext cx="6399930" cy="5248657"/>
          </a:xfrm>
        </p:spPr>
        <p:txBody>
          <a:bodyPr vert="horz" lIns="91440" tIns="45720" rIns="91440" bIns="45720" rtlCol="0" anchor="ctr">
            <a:normAutofit/>
          </a:bodyPr>
          <a:lstStyle>
            <a:defPPr/>
          </a:lstStyle>
          <a:p>
            <a:r>
              <a:rPr lang="en-US">
                <a:ea typeface="+mj-lt"/>
                <a:cs typeface="+mj-lt"/>
              </a:rPr>
              <a:t>Kernel thread are generally slower to create and manage than the user threads.</a:t>
            </a:r>
            <a:endParaRPr lang="en-US"/>
          </a:p>
          <a:p>
            <a:r>
              <a:rPr lang="en-US">
                <a:ea typeface="+mj-lt"/>
                <a:cs typeface="+mj-lt"/>
              </a:rPr>
              <a:t>Kernel requires Thread Control Block (TCB) for each thread in the pool, hence complexity increases.</a:t>
            </a:r>
            <a:endParaRPr lang="en-US"/>
          </a:p>
        </p:txBody>
      </p:sp>
    </p:spTree>
    <p:extLst>
      <p:ext uri="{BB962C8B-B14F-4D97-AF65-F5344CB8AC3E}">
        <p14:creationId xmlns:p14="http://schemas.microsoft.com/office/powerpoint/2010/main" val="355709441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522B21E-B2B9-4C72-9A71-C87EFD13748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B7D2A2-F448-44D4-938C-DC84CBCB3B1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71AEA07-1E14-44B4-8E55-64EF049CD66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D7A246F-FD97-4EBA-ACD8-4599BCE0448B}"/>
              </a:ext>
            </a:extLst>
          </p:cNvPr>
          <p:cNvSpPr>
            <a:spLocks noGrp="1"/>
          </p:cNvSpPr>
          <p:nvPr>
            <p:ph type="ctrTitle"/>
          </p:nvPr>
        </p:nvSpPr>
        <p:spPr>
          <a:xfrm>
            <a:off x="1524000" y="1293338"/>
            <a:ext cx="9144000" cy="3274592"/>
          </a:xfrm>
        </p:spPr>
        <p:txBody>
          <a:bodyPr anchor="ctr">
            <a:normAutofit/>
          </a:bodyPr>
          <a:lstStyle>
            <a:defPPr/>
          </a:lstStyle>
          <a:p>
            <a:r>
              <a:rPr lang="en-US" sz="7200"/>
              <a:t>Operation on process</a:t>
            </a:r>
          </a:p>
        </p:txBody>
      </p:sp>
      <p:sp>
        <p:nvSpPr>
          <p:cNvPr id="3" name="Subtitl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D38220B-3580-43A9-BF59-6D60E271BA08}"/>
              </a:ext>
            </a:extLst>
          </p:cNvPr>
          <p:cNvSpPr>
            <a:spLocks noGrp="1"/>
          </p:cNvSpPr>
          <p:nvPr>
            <p:ph type="subTitle" idx="1"/>
          </p:nvPr>
        </p:nvSpPr>
        <p:spPr>
          <a:xfrm>
            <a:off x="1524000" y="5514052"/>
            <a:ext cx="9144000" cy="651910"/>
          </a:xfrm>
        </p:spPr>
        <p:txBody>
          <a:bodyPr anchor="ctr">
            <a:normAutofit/>
          </a:bodyPr>
          <a:lstStyle>
            <a:defPPr/>
          </a:lstStyle>
          <a:p>
            <a:endParaRPr lang="en-US"/>
          </a:p>
        </p:txBody>
      </p:sp>
      <p:cxnSp>
        <p:nvCxnSpPr>
          <p:cNvPr id="14" name="Straight Connector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7C8EA93-3210-4C62-99E9-153C275E3A8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7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88D5D5C-33CA-4F36-BB81-479C31901B2A}"/>
              </a:ext>
            </a:extLst>
          </p:cNvPr>
          <p:cNvSpPr>
            <a:spLocks noGrp="1"/>
          </p:cNvSpPr>
          <p:nvPr>
            <p:ph type="title"/>
          </p:nvPr>
        </p:nvSpPr>
        <p:spPr/>
        <p:txBody>
          <a:bodyPr>
            <a:normAutofit/>
          </a:bodyPr>
          <a:lstStyle>
            <a:defPPr/>
          </a:lstStyle>
          <a:p>
            <a:r>
              <a:rPr lang="en-US" sz="3600" cap="all">
                <a:ea typeface="+mj-lt"/>
                <a:cs typeface="+mj-lt"/>
              </a:rPr>
              <a:t>OPERATION ON PROCESS</a:t>
            </a:r>
            <a:endParaRPr lang="en-US" sz="3600"/>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16165F5-174B-4DD7-8C46-DDC2C07B28C1}"/>
              </a:ext>
            </a:extLst>
          </p:cNvPr>
          <p:cNvSpPr>
            <a:spLocks noGrp="1"/>
          </p:cNvSpPr>
          <p:nvPr>
            <p:ph idx="1"/>
          </p:nvPr>
        </p:nvSpPr>
        <p:spPr/>
        <p:txBody>
          <a:bodyPr vert="horz" lIns="0" tIns="45720" rIns="0" bIns="45720" rtlCol="0" anchor="t">
            <a:normAutofit/>
          </a:bodyPr>
          <a:lstStyle>
            <a:defPPr/>
          </a:lstStyle>
          <a:p>
            <a:pPr marL="342900" indent="-342900"/>
            <a:r>
              <a:rPr lang="en-US" sz="2400">
                <a:latin typeface="Eras Demi ITC"/>
              </a:rPr>
              <a:t>Process Creation</a:t>
            </a:r>
          </a:p>
          <a:p>
            <a:pPr marL="342900" indent="-342900"/>
            <a:r>
              <a:rPr lang="en-US" sz="2400">
                <a:latin typeface="Eras Demi ITC"/>
              </a:rPr>
              <a:t>Process Preemption</a:t>
            </a:r>
          </a:p>
          <a:p>
            <a:pPr marL="342900" indent="-342900"/>
            <a:r>
              <a:rPr lang="en-US" sz="2400">
                <a:latin typeface="Eras Demi ITC"/>
              </a:rPr>
              <a:t>Process Blocking</a:t>
            </a:r>
          </a:p>
          <a:p>
            <a:pPr marL="342900" indent="-342900"/>
            <a:r>
              <a:rPr lang="en-US" sz="2400">
                <a:latin typeface="Eras Demi ITC"/>
              </a:rPr>
              <a:t>Process Termination</a:t>
            </a:r>
          </a:p>
        </p:txBody>
      </p:sp>
    </p:spTree>
    <p:extLst>
      <p:ext uri="{BB962C8B-B14F-4D97-AF65-F5344CB8AC3E}">
        <p14:creationId xmlns:p14="http://schemas.microsoft.com/office/powerpoint/2010/main" val="20823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C21E33F-33B5-4E1C-9A0D-8368170E0B7F}"/>
              </a:ext>
            </a:extLst>
          </p:cNvPr>
          <p:cNvSpPr>
            <a:spLocks noGrp="1"/>
          </p:cNvSpPr>
          <p:nvPr>
            <p:ph type="title"/>
          </p:nvPr>
        </p:nvSpPr>
        <p:spPr/>
        <p:txBody>
          <a:bodyPr/>
          <a:lstStyle>
            <a:defPPr/>
          </a:lstStyle>
          <a:p>
            <a:r>
              <a:rPr lang="en-US" sz="3600" cap="all">
                <a:ea typeface="+mj-lt"/>
                <a:cs typeface="+mj-lt"/>
              </a:rPr>
              <a:t>Process Creation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304D785-8A84-4CAF-8F30-593D87644536}"/>
              </a:ext>
            </a:extLst>
          </p:cNvPr>
          <p:cNvSpPr>
            <a:spLocks noGrp="1"/>
          </p:cNvSpPr>
          <p:nvPr>
            <p:ph idx="1"/>
          </p:nvPr>
        </p:nvSpPr>
        <p:spPr/>
        <p:txBody>
          <a:bodyPr vert="horz" lIns="0" tIns="45720" rIns="0" bIns="45720" rtlCol="0" anchor="t">
            <a:normAutofit/>
          </a:bodyPr>
          <a:lstStyle>
            <a:defPPr/>
          </a:lstStyle>
          <a:p>
            <a:pPr algn="just"/>
            <a:r>
              <a:rPr lang="en-US" sz="2800">
                <a:latin typeface="Eras Demi ITC"/>
                <a:ea typeface="+mn-lt"/>
                <a:cs typeface="+mn-lt"/>
              </a:rPr>
              <a:t>Process creation means the construction of a new process for the execution. This might be performed by system, user or old process itself.</a:t>
            </a:r>
            <a:endParaRPr lang="en-US"/>
          </a:p>
          <a:p>
            <a:pPr algn="just"/>
            <a:r>
              <a:rPr lang="en-US" sz="2800">
                <a:latin typeface="Eras Demi ITC"/>
                <a:ea typeface="+mn-lt"/>
                <a:cs typeface="+mn-lt"/>
              </a:rPr>
              <a:t>There are several events that leads to the process creation.</a:t>
            </a:r>
          </a:p>
          <a:p>
            <a:pPr lvl="2" algn="just"/>
            <a:r>
              <a:rPr lang="en-US" sz="2000">
                <a:latin typeface="Eras Demi ITC"/>
                <a:ea typeface="+mn-lt"/>
                <a:cs typeface="+mn-lt"/>
              </a:rPr>
              <a:t>When we start the computer, system creates several background processes.</a:t>
            </a:r>
            <a:endParaRPr lang="en-US" sz="2000">
              <a:latin typeface="Eras Demi ITC"/>
            </a:endParaRPr>
          </a:p>
          <a:p>
            <a:pPr lvl="2" algn="just"/>
            <a:r>
              <a:rPr lang="en-US" sz="2000">
                <a:latin typeface="Eras Demi ITC"/>
                <a:ea typeface="+mn-lt"/>
                <a:cs typeface="+mn-lt"/>
              </a:rPr>
              <a:t>A user may request to create a new process.</a:t>
            </a:r>
            <a:endParaRPr lang="en-US" sz="2000">
              <a:latin typeface="Eras Demi ITC"/>
            </a:endParaRPr>
          </a:p>
          <a:p>
            <a:pPr lvl="2" algn="just"/>
            <a:r>
              <a:rPr lang="en-US" sz="2000">
                <a:latin typeface="Eras Demi ITC"/>
                <a:ea typeface="+mn-lt"/>
                <a:cs typeface="+mn-lt"/>
              </a:rPr>
              <a:t>A process can create a new process itself while executing.</a:t>
            </a:r>
            <a:endParaRPr lang="en-US" sz="2000">
              <a:latin typeface="Eras Demi ITC"/>
            </a:endParaRPr>
          </a:p>
          <a:p>
            <a:pPr lvl="2" algn="just"/>
            <a:r>
              <a:rPr lang="en-US" sz="2000">
                <a:latin typeface="Eras Demi ITC"/>
                <a:ea typeface="+mn-lt"/>
                <a:cs typeface="+mn-lt"/>
              </a:rPr>
              <a:t>Batch system takes initiation of a batch job.</a:t>
            </a:r>
            <a:endParaRPr lang="en-US" sz="2000">
              <a:latin typeface="Eras Demi ITC"/>
            </a:endParaRPr>
          </a:p>
          <a:p>
            <a:pPr lvl="1" algn="just"/>
            <a:endParaRPr lang="en-US">
              <a:latin typeface="Eras Demi ITC"/>
            </a:endParaRPr>
          </a:p>
        </p:txBody>
      </p:sp>
    </p:spTree>
    <p:extLst>
      <p:ext uri="{BB962C8B-B14F-4D97-AF65-F5344CB8AC3E}">
        <p14:creationId xmlns:p14="http://schemas.microsoft.com/office/powerpoint/2010/main" val="34990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FC5BC5F-8AF2-40DF-84AB-E031D2C968FD}"/>
              </a:ext>
            </a:extLst>
          </p:cNvPr>
          <p:cNvSpPr>
            <a:spLocks noGrp="1"/>
          </p:cNvSpPr>
          <p:nvPr>
            <p:ph type="title"/>
          </p:nvPr>
        </p:nvSpPr>
        <p:spPr/>
        <p:txBody>
          <a:bodyPr/>
          <a:lstStyle>
            <a:defPPr/>
          </a:lstStyle>
          <a:p>
            <a:r>
              <a:rPr lang="en-US" sz="3600" cap="all">
                <a:ea typeface="+mj-lt"/>
                <a:cs typeface="+mj-lt"/>
              </a:rPr>
              <a:t>Process Preemption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1F84E32-AD2E-4285-AB13-B9DE2CD829BD}"/>
              </a:ext>
            </a:extLst>
          </p:cNvPr>
          <p:cNvSpPr>
            <a:spLocks noGrp="1"/>
          </p:cNvSpPr>
          <p:nvPr>
            <p:ph idx="1"/>
          </p:nvPr>
        </p:nvSpPr>
        <p:spPr/>
        <p:txBody>
          <a:bodyPr vert="horz" lIns="0" tIns="45720" rIns="0" bIns="45720" rtlCol="0" anchor="t">
            <a:normAutofit/>
          </a:bodyPr>
          <a:lstStyle>
            <a:defPPr/>
          </a:lstStyle>
          <a:p>
            <a:pPr algn="just"/>
            <a:r>
              <a:rPr lang="en-US" sz="2800">
                <a:latin typeface="Eras Demi ITC"/>
                <a:ea typeface="+mn-lt"/>
                <a:cs typeface="+mn-lt"/>
              </a:rPr>
              <a:t>When a timeout occurs that means the process hadn’t been terminated in the allotted time interval and next process is ready to execute, then the operating system preempts the process. This operation is only valid where CPU scheduling supports preemption.</a:t>
            </a:r>
            <a:endParaRPr lang="en-US"/>
          </a:p>
        </p:txBody>
      </p:sp>
    </p:spTree>
    <p:extLst>
      <p:ext uri="{BB962C8B-B14F-4D97-AF65-F5344CB8AC3E}">
        <p14:creationId xmlns:p14="http://schemas.microsoft.com/office/powerpoint/2010/main" val="374371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46354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25">
                <a:solidFill>
                  <a:srgbClr val="1F1348"/>
                </a:solidFill>
                <a:latin typeface="Arial" pitchFamily="34" charset="0"/>
                <a:cs typeface="Arial" pitchFamily="34" charset="0"/>
              </a:rPr>
              <a:t> </a:t>
            </a:r>
            <a:r>
              <a:rPr sz="4400" spc="150">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sp>
        <p:nvSpPr>
          <p:cNvPr id="3" name="object 3"/>
          <p:cNvSpPr txBox="1"/>
          <p:nvPr/>
        </p:nvSpPr>
        <p:spPr>
          <a:xfrm>
            <a:off x="917575" y="1711761"/>
            <a:ext cx="10371455" cy="4204335"/>
          </a:xfrm>
          <a:prstGeom prst="rect">
            <a:avLst/>
          </a:prstGeom>
        </p:spPr>
        <p:txBody>
          <a:bodyPr vert="horz" wrap="square" lIns="0" tIns="1435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spcBef>
                <a:spcPts val="1130"/>
              </a:spcBef>
            </a:pPr>
            <a:r>
              <a:rPr sz="2400" spc="285">
                <a:solidFill>
                  <a:srgbClr val="7061FD"/>
                </a:solidFill>
                <a:latin typeface="Calibri"/>
                <a:cs typeface="Calibri"/>
              </a:rPr>
              <a:t>+</a:t>
            </a:r>
            <a:r>
              <a:rPr sz="2400" b="1" spc="285">
                <a:solidFill>
                  <a:srgbClr val="1F1348"/>
                </a:solidFill>
                <a:latin typeface="Calibri"/>
                <a:cs typeface="Calibri"/>
              </a:rPr>
              <a:t>Making</a:t>
            </a:r>
            <a:r>
              <a:rPr sz="2400" b="1" spc="50">
                <a:solidFill>
                  <a:srgbClr val="1F1348"/>
                </a:solidFill>
                <a:latin typeface="Calibri"/>
                <a:cs typeface="Calibri"/>
              </a:rPr>
              <a:t> </a:t>
            </a:r>
            <a:r>
              <a:rPr sz="2400" b="1" spc="140">
                <a:solidFill>
                  <a:srgbClr val="1F1348"/>
                </a:solidFill>
                <a:latin typeface="Calibri"/>
                <a:cs typeface="Calibri"/>
              </a:rPr>
              <a:t>circular</a:t>
            </a:r>
            <a:r>
              <a:rPr sz="2400" b="1" spc="80">
                <a:solidFill>
                  <a:srgbClr val="1F1348"/>
                </a:solidFill>
                <a:latin typeface="Calibri"/>
                <a:cs typeface="Calibri"/>
              </a:rPr>
              <a:t> </a:t>
            </a:r>
            <a:r>
              <a:rPr sz="2400" b="1" spc="150">
                <a:solidFill>
                  <a:srgbClr val="1F1348"/>
                </a:solidFill>
                <a:latin typeface="Calibri"/>
                <a:cs typeface="Calibri"/>
              </a:rPr>
              <a:t>wait</a:t>
            </a:r>
            <a:r>
              <a:rPr sz="2400" b="1" spc="55">
                <a:solidFill>
                  <a:srgbClr val="1F1348"/>
                </a:solidFill>
                <a:latin typeface="Calibri"/>
                <a:cs typeface="Calibri"/>
              </a:rPr>
              <a:t> </a:t>
            </a:r>
            <a:r>
              <a:rPr sz="2400" b="1" spc="195">
                <a:solidFill>
                  <a:srgbClr val="1F1348"/>
                </a:solidFill>
                <a:latin typeface="Calibri"/>
                <a:cs typeface="Calibri"/>
              </a:rPr>
              <a:t>impossible</a:t>
            </a:r>
            <a:endParaRPr sz="2400">
              <a:latin typeface="Calibri"/>
              <a:cs typeface="Calibri"/>
            </a:endParaRPr>
          </a:p>
          <a:p>
            <a:pPr marL="241300" marR="14604" indent="-229235" algn="just">
              <a:lnSpc>
                <a:spcPct val="101600"/>
              </a:lnSpc>
              <a:spcBef>
                <a:spcPts val="980"/>
              </a:spcBef>
            </a:pPr>
            <a:r>
              <a:rPr sz="2400" spc="260">
                <a:solidFill>
                  <a:srgbClr val="7061FD"/>
                </a:solidFill>
                <a:latin typeface="Calibri"/>
                <a:cs typeface="Calibri"/>
              </a:rPr>
              <a:t>+</a:t>
            </a:r>
            <a:r>
              <a:rPr sz="2400" spc="260">
                <a:solidFill>
                  <a:srgbClr val="1F1348"/>
                </a:solidFill>
                <a:latin typeface="Calibri"/>
                <a:cs typeface="Calibri"/>
              </a:rPr>
              <a:t>The </a:t>
            </a:r>
            <a:r>
              <a:rPr sz="2400" spc="105">
                <a:solidFill>
                  <a:srgbClr val="1F1348"/>
                </a:solidFill>
                <a:latin typeface="Calibri"/>
                <a:cs typeface="Calibri"/>
              </a:rPr>
              <a:t>Fourth </a:t>
            </a:r>
            <a:r>
              <a:rPr sz="2400" spc="125">
                <a:solidFill>
                  <a:srgbClr val="1F1348"/>
                </a:solidFill>
                <a:latin typeface="Calibri"/>
                <a:cs typeface="Calibri"/>
              </a:rPr>
              <a:t>necessary condition </a:t>
            </a:r>
            <a:r>
              <a:rPr sz="2400" spc="35">
                <a:solidFill>
                  <a:srgbClr val="1F1348"/>
                </a:solidFill>
                <a:latin typeface="Calibri"/>
                <a:cs typeface="Calibri"/>
              </a:rPr>
              <a:t>to</a:t>
            </a:r>
            <a:r>
              <a:rPr sz="2400" spc="40">
                <a:solidFill>
                  <a:srgbClr val="1F1348"/>
                </a:solidFill>
                <a:latin typeface="Calibri"/>
                <a:cs typeface="Calibri"/>
              </a:rPr>
              <a:t> </a:t>
            </a:r>
            <a:r>
              <a:rPr sz="2400" spc="150">
                <a:solidFill>
                  <a:srgbClr val="1F1348"/>
                </a:solidFill>
                <a:latin typeface="Calibri"/>
                <a:cs typeface="Calibri"/>
              </a:rPr>
              <a:t>cause </a:t>
            </a:r>
            <a:r>
              <a:rPr sz="2400" spc="165">
                <a:solidFill>
                  <a:srgbClr val="1F1348"/>
                </a:solidFill>
                <a:latin typeface="Calibri"/>
                <a:cs typeface="Calibri"/>
              </a:rPr>
              <a:t>deadlock </a:t>
            </a:r>
            <a:r>
              <a:rPr sz="2400" spc="85">
                <a:solidFill>
                  <a:srgbClr val="1F1348"/>
                </a:solidFill>
                <a:latin typeface="Calibri"/>
                <a:cs typeface="Calibri"/>
              </a:rPr>
              <a:t>is </a:t>
            </a:r>
            <a:r>
              <a:rPr sz="2400" spc="95">
                <a:solidFill>
                  <a:srgbClr val="1F1348"/>
                </a:solidFill>
                <a:latin typeface="Calibri"/>
                <a:cs typeface="Calibri"/>
              </a:rPr>
              <a:t>circular </a:t>
            </a:r>
            <a:r>
              <a:rPr sz="2400" spc="40">
                <a:solidFill>
                  <a:srgbClr val="1F1348"/>
                </a:solidFill>
                <a:latin typeface="Calibri"/>
                <a:cs typeface="Calibri"/>
              </a:rPr>
              <a:t>wait, </a:t>
            </a:r>
            <a:r>
              <a:rPr sz="2400" spc="50">
                <a:solidFill>
                  <a:srgbClr val="1F1348"/>
                </a:solidFill>
                <a:latin typeface="Calibri"/>
                <a:cs typeface="Calibri"/>
              </a:rPr>
              <a:t>In </a:t>
            </a:r>
            <a:r>
              <a:rPr sz="2400" spc="55">
                <a:solidFill>
                  <a:srgbClr val="1F1348"/>
                </a:solidFill>
                <a:latin typeface="Calibri"/>
                <a:cs typeface="Calibri"/>
              </a:rPr>
              <a:t> </a:t>
            </a:r>
            <a:r>
              <a:rPr sz="2400" spc="125">
                <a:solidFill>
                  <a:srgbClr val="1F1348"/>
                </a:solidFill>
                <a:latin typeface="Calibri"/>
                <a:cs typeface="Calibri"/>
              </a:rPr>
              <a:t>order</a:t>
            </a:r>
            <a:r>
              <a:rPr sz="2400" spc="100">
                <a:solidFill>
                  <a:srgbClr val="1F1348"/>
                </a:solidFill>
                <a:latin typeface="Calibri"/>
                <a:cs typeface="Calibri"/>
              </a:rPr>
              <a:t> </a:t>
            </a:r>
            <a:r>
              <a:rPr sz="2400" spc="70">
                <a:solidFill>
                  <a:srgbClr val="1F1348"/>
                </a:solidFill>
                <a:latin typeface="Calibri"/>
                <a:cs typeface="Calibri"/>
              </a:rPr>
              <a:t>to</a:t>
            </a:r>
            <a:r>
              <a:rPr sz="2400" spc="15">
                <a:solidFill>
                  <a:srgbClr val="1F1348"/>
                </a:solidFill>
                <a:latin typeface="Calibri"/>
                <a:cs typeface="Calibri"/>
              </a:rPr>
              <a:t> </a:t>
            </a:r>
            <a:r>
              <a:rPr sz="2400" spc="120">
                <a:solidFill>
                  <a:srgbClr val="1F1348"/>
                </a:solidFill>
                <a:latin typeface="Calibri"/>
                <a:cs typeface="Calibri"/>
              </a:rPr>
              <a:t>ensure</a:t>
            </a:r>
            <a:r>
              <a:rPr sz="2400" spc="45">
                <a:solidFill>
                  <a:srgbClr val="1F1348"/>
                </a:solidFill>
                <a:latin typeface="Calibri"/>
                <a:cs typeface="Calibri"/>
              </a:rPr>
              <a:t> </a:t>
            </a:r>
            <a:r>
              <a:rPr sz="2400" spc="95">
                <a:solidFill>
                  <a:srgbClr val="1F1348"/>
                </a:solidFill>
                <a:latin typeface="Calibri"/>
                <a:cs typeface="Calibri"/>
              </a:rPr>
              <a:t>violate</a:t>
            </a:r>
            <a:r>
              <a:rPr sz="2400" spc="35">
                <a:solidFill>
                  <a:srgbClr val="1F1348"/>
                </a:solidFill>
                <a:latin typeface="Calibri"/>
                <a:cs typeface="Calibri"/>
              </a:rPr>
              <a:t> </a:t>
            </a:r>
            <a:r>
              <a:rPr sz="2400" spc="65">
                <a:solidFill>
                  <a:srgbClr val="1F1348"/>
                </a:solidFill>
                <a:latin typeface="Calibri"/>
                <a:cs typeface="Calibri"/>
              </a:rPr>
              <a:t>this</a:t>
            </a:r>
            <a:r>
              <a:rPr sz="2400" spc="45">
                <a:solidFill>
                  <a:srgbClr val="1F1348"/>
                </a:solidFill>
                <a:latin typeface="Calibri"/>
                <a:cs typeface="Calibri"/>
              </a:rPr>
              <a:t> </a:t>
            </a:r>
            <a:r>
              <a:rPr sz="2400" spc="135">
                <a:solidFill>
                  <a:srgbClr val="1F1348"/>
                </a:solidFill>
                <a:latin typeface="Calibri"/>
                <a:cs typeface="Calibri"/>
              </a:rPr>
              <a:t>condition</a:t>
            </a:r>
            <a:r>
              <a:rPr sz="2400" spc="20">
                <a:solidFill>
                  <a:srgbClr val="1F1348"/>
                </a:solidFill>
                <a:latin typeface="Calibri"/>
                <a:cs typeface="Calibri"/>
              </a:rPr>
              <a:t> </a:t>
            </a:r>
            <a:r>
              <a:rPr sz="2400" spc="130">
                <a:solidFill>
                  <a:srgbClr val="1F1348"/>
                </a:solidFill>
                <a:latin typeface="Calibri"/>
                <a:cs typeface="Calibri"/>
              </a:rPr>
              <a:t>we</a:t>
            </a:r>
            <a:r>
              <a:rPr sz="2400" spc="35">
                <a:solidFill>
                  <a:srgbClr val="1F1348"/>
                </a:solidFill>
                <a:latin typeface="Calibri"/>
                <a:cs typeface="Calibri"/>
              </a:rPr>
              <a:t> </a:t>
            </a:r>
            <a:r>
              <a:rPr sz="2400" spc="145">
                <a:solidFill>
                  <a:srgbClr val="1F1348"/>
                </a:solidFill>
                <a:latin typeface="Calibri"/>
                <a:cs typeface="Calibri"/>
              </a:rPr>
              <a:t>can</a:t>
            </a:r>
            <a:r>
              <a:rPr sz="2400" spc="90">
                <a:solidFill>
                  <a:srgbClr val="1F1348"/>
                </a:solidFill>
                <a:latin typeface="Calibri"/>
                <a:cs typeface="Calibri"/>
              </a:rPr>
              <a:t> </a:t>
            </a:r>
            <a:r>
              <a:rPr sz="2400" spc="220">
                <a:solidFill>
                  <a:srgbClr val="1F1348"/>
                </a:solidFill>
                <a:latin typeface="Calibri"/>
                <a:cs typeface="Calibri"/>
              </a:rPr>
              <a:t>do</a:t>
            </a:r>
            <a:r>
              <a:rPr sz="2400" spc="85">
                <a:solidFill>
                  <a:srgbClr val="1F1348"/>
                </a:solidFill>
                <a:latin typeface="Calibri"/>
                <a:cs typeface="Calibri"/>
              </a:rPr>
              <a:t> </a:t>
            </a:r>
            <a:r>
              <a:rPr sz="2400" spc="90">
                <a:solidFill>
                  <a:srgbClr val="1F1348"/>
                </a:solidFill>
                <a:latin typeface="Calibri"/>
                <a:cs typeface="Calibri"/>
              </a:rPr>
              <a:t>the</a:t>
            </a:r>
            <a:r>
              <a:rPr sz="2400" spc="35">
                <a:solidFill>
                  <a:srgbClr val="1F1348"/>
                </a:solidFill>
                <a:latin typeface="Calibri"/>
                <a:cs typeface="Calibri"/>
              </a:rPr>
              <a:t> </a:t>
            </a:r>
            <a:r>
              <a:rPr sz="2400" spc="125">
                <a:solidFill>
                  <a:srgbClr val="1F1348"/>
                </a:solidFill>
                <a:latin typeface="Calibri"/>
                <a:cs typeface="Calibri"/>
              </a:rPr>
              <a:t>following:</a:t>
            </a:r>
            <a:endParaRPr sz="2400">
              <a:latin typeface="Calibri"/>
              <a:cs typeface="Calibri"/>
            </a:endParaRPr>
          </a:p>
          <a:p>
            <a:pPr marL="241300" marR="5080" indent="-229235" algn="just">
              <a:lnSpc>
                <a:spcPct val="100800"/>
              </a:lnSpc>
              <a:spcBef>
                <a:spcPts val="925"/>
              </a:spcBef>
            </a:pPr>
            <a:r>
              <a:rPr sz="2400" spc="229">
                <a:solidFill>
                  <a:srgbClr val="7061FD"/>
                </a:solidFill>
                <a:latin typeface="Calibri"/>
                <a:cs typeface="Calibri"/>
              </a:rPr>
              <a:t>+</a:t>
            </a:r>
            <a:r>
              <a:rPr sz="2400" spc="229">
                <a:solidFill>
                  <a:srgbClr val="1F1348"/>
                </a:solidFill>
                <a:latin typeface="Calibri"/>
                <a:cs typeface="Calibri"/>
              </a:rPr>
              <a:t>Assign </a:t>
            </a:r>
            <a:r>
              <a:rPr sz="2400" spc="135">
                <a:solidFill>
                  <a:srgbClr val="1F1348"/>
                </a:solidFill>
                <a:latin typeface="Calibri"/>
                <a:cs typeface="Calibri"/>
              </a:rPr>
              <a:t>a </a:t>
            </a:r>
            <a:r>
              <a:rPr sz="2400" spc="85">
                <a:solidFill>
                  <a:srgbClr val="1F1348"/>
                </a:solidFill>
                <a:latin typeface="Calibri"/>
                <a:cs typeface="Calibri"/>
              </a:rPr>
              <a:t>priority </a:t>
            </a:r>
            <a:r>
              <a:rPr sz="2400" spc="150">
                <a:solidFill>
                  <a:srgbClr val="1F1348"/>
                </a:solidFill>
                <a:latin typeface="Calibri"/>
                <a:cs typeface="Calibri"/>
              </a:rPr>
              <a:t>number </a:t>
            </a:r>
            <a:r>
              <a:rPr sz="2400" spc="70">
                <a:solidFill>
                  <a:srgbClr val="1F1348"/>
                </a:solidFill>
                <a:latin typeface="Calibri"/>
                <a:cs typeface="Calibri"/>
              </a:rPr>
              <a:t>to </a:t>
            </a:r>
            <a:r>
              <a:rPr sz="2400" spc="150">
                <a:solidFill>
                  <a:srgbClr val="1F1348"/>
                </a:solidFill>
                <a:latin typeface="Calibri"/>
                <a:cs typeface="Calibri"/>
              </a:rPr>
              <a:t>each </a:t>
            </a:r>
            <a:r>
              <a:rPr sz="2400" spc="110">
                <a:solidFill>
                  <a:srgbClr val="1F1348"/>
                </a:solidFill>
                <a:latin typeface="Calibri"/>
                <a:cs typeface="Calibri"/>
              </a:rPr>
              <a:t>resource. </a:t>
            </a:r>
            <a:r>
              <a:rPr sz="2400" spc="114">
                <a:solidFill>
                  <a:srgbClr val="1F1348"/>
                </a:solidFill>
                <a:latin typeface="Calibri"/>
                <a:cs typeface="Calibri"/>
              </a:rPr>
              <a:t>There </a:t>
            </a:r>
            <a:r>
              <a:rPr sz="2400" spc="55">
                <a:solidFill>
                  <a:srgbClr val="1F1348"/>
                </a:solidFill>
                <a:latin typeface="Calibri"/>
                <a:cs typeface="Calibri"/>
              </a:rPr>
              <a:t>will </a:t>
            </a:r>
            <a:r>
              <a:rPr sz="2400" spc="204">
                <a:solidFill>
                  <a:srgbClr val="1F1348"/>
                </a:solidFill>
                <a:latin typeface="Calibri"/>
                <a:cs typeface="Calibri"/>
              </a:rPr>
              <a:t>be </a:t>
            </a:r>
            <a:r>
              <a:rPr sz="2400" spc="135">
                <a:solidFill>
                  <a:srgbClr val="1F1348"/>
                </a:solidFill>
                <a:latin typeface="Calibri"/>
                <a:cs typeface="Calibri"/>
              </a:rPr>
              <a:t>a condition </a:t>
            </a:r>
            <a:r>
              <a:rPr sz="2400" spc="45">
                <a:solidFill>
                  <a:srgbClr val="1F1348"/>
                </a:solidFill>
                <a:latin typeface="Calibri"/>
                <a:cs typeface="Calibri"/>
              </a:rPr>
              <a:t>that </a:t>
            </a:r>
            <a:r>
              <a:rPr sz="2400" spc="-530">
                <a:solidFill>
                  <a:srgbClr val="1F1348"/>
                </a:solidFill>
                <a:latin typeface="Calibri"/>
                <a:cs typeface="Calibri"/>
              </a:rPr>
              <a:t> </a:t>
            </a:r>
            <a:r>
              <a:rPr sz="2400" spc="120">
                <a:solidFill>
                  <a:srgbClr val="1F1348"/>
                </a:solidFill>
                <a:latin typeface="Calibri"/>
                <a:cs typeface="Calibri"/>
              </a:rPr>
              <a:t>any </a:t>
            </a:r>
            <a:r>
              <a:rPr sz="2400" spc="145">
                <a:solidFill>
                  <a:srgbClr val="1F1348"/>
                </a:solidFill>
                <a:latin typeface="Calibri"/>
                <a:cs typeface="Calibri"/>
              </a:rPr>
              <a:t>process </a:t>
            </a:r>
            <a:r>
              <a:rPr sz="2400" spc="135">
                <a:solidFill>
                  <a:srgbClr val="1F1348"/>
                </a:solidFill>
                <a:latin typeface="Calibri"/>
                <a:cs typeface="Calibri"/>
              </a:rPr>
              <a:t>cannot </a:t>
            </a:r>
            <a:r>
              <a:rPr sz="2400" spc="105">
                <a:solidFill>
                  <a:srgbClr val="1F1348"/>
                </a:solidFill>
                <a:latin typeface="Calibri"/>
                <a:cs typeface="Calibri"/>
              </a:rPr>
              <a:t>request </a:t>
            </a:r>
            <a:r>
              <a:rPr sz="2400" spc="65">
                <a:solidFill>
                  <a:srgbClr val="1F1348"/>
                </a:solidFill>
                <a:latin typeface="Calibri"/>
                <a:cs typeface="Calibri"/>
              </a:rPr>
              <a:t>for </a:t>
            </a:r>
            <a:r>
              <a:rPr sz="2400" spc="130">
                <a:solidFill>
                  <a:srgbClr val="1F1348"/>
                </a:solidFill>
                <a:latin typeface="Calibri"/>
                <a:cs typeface="Calibri"/>
              </a:rPr>
              <a:t>a </a:t>
            </a:r>
            <a:r>
              <a:rPr sz="2400" spc="100">
                <a:solidFill>
                  <a:srgbClr val="1F1348"/>
                </a:solidFill>
                <a:latin typeface="Calibri"/>
                <a:cs typeface="Calibri"/>
              </a:rPr>
              <a:t>lesser </a:t>
            </a:r>
            <a:r>
              <a:rPr sz="2400" spc="85">
                <a:solidFill>
                  <a:srgbClr val="1F1348"/>
                </a:solidFill>
                <a:latin typeface="Calibri"/>
                <a:cs typeface="Calibri"/>
              </a:rPr>
              <a:t>priority </a:t>
            </a:r>
            <a:r>
              <a:rPr sz="2400" spc="100">
                <a:solidFill>
                  <a:srgbClr val="1F1348"/>
                </a:solidFill>
                <a:latin typeface="Calibri"/>
                <a:cs typeface="Calibri"/>
              </a:rPr>
              <a:t>resource. </a:t>
            </a:r>
            <a:r>
              <a:rPr sz="2400" spc="110">
                <a:solidFill>
                  <a:srgbClr val="1F1348"/>
                </a:solidFill>
                <a:latin typeface="Calibri"/>
                <a:cs typeface="Calibri"/>
              </a:rPr>
              <a:t>This </a:t>
            </a:r>
            <a:r>
              <a:rPr sz="2400" spc="165">
                <a:solidFill>
                  <a:srgbClr val="1F1348"/>
                </a:solidFill>
                <a:latin typeface="Calibri"/>
                <a:cs typeface="Calibri"/>
              </a:rPr>
              <a:t>method </a:t>
            </a:r>
            <a:r>
              <a:rPr sz="2400" spc="170">
                <a:solidFill>
                  <a:srgbClr val="1F1348"/>
                </a:solidFill>
                <a:latin typeface="Calibri"/>
                <a:cs typeface="Calibri"/>
              </a:rPr>
              <a:t> </a:t>
            </a:r>
            <a:r>
              <a:rPr sz="2400" spc="120">
                <a:solidFill>
                  <a:srgbClr val="1F1348"/>
                </a:solidFill>
                <a:latin typeface="Calibri"/>
                <a:cs typeface="Calibri"/>
              </a:rPr>
              <a:t>ensures </a:t>
            </a:r>
            <a:r>
              <a:rPr sz="2400" spc="45">
                <a:solidFill>
                  <a:srgbClr val="1F1348"/>
                </a:solidFill>
                <a:latin typeface="Calibri"/>
                <a:cs typeface="Calibri"/>
              </a:rPr>
              <a:t>that </a:t>
            </a:r>
            <a:r>
              <a:rPr sz="2400" spc="114">
                <a:solidFill>
                  <a:srgbClr val="1F1348"/>
                </a:solidFill>
                <a:latin typeface="Calibri"/>
                <a:cs typeface="Calibri"/>
              </a:rPr>
              <a:t>not </a:t>
            </a:r>
            <a:r>
              <a:rPr sz="2400" spc="135">
                <a:solidFill>
                  <a:srgbClr val="1F1348"/>
                </a:solidFill>
                <a:latin typeface="Calibri"/>
                <a:cs typeface="Calibri"/>
              </a:rPr>
              <a:t>a </a:t>
            </a:r>
            <a:r>
              <a:rPr sz="2400" spc="150">
                <a:solidFill>
                  <a:srgbClr val="1F1348"/>
                </a:solidFill>
                <a:latin typeface="Calibri"/>
                <a:cs typeface="Calibri"/>
              </a:rPr>
              <a:t>single </a:t>
            </a:r>
            <a:r>
              <a:rPr sz="2400" spc="145">
                <a:solidFill>
                  <a:srgbClr val="1F1348"/>
                </a:solidFill>
                <a:latin typeface="Calibri"/>
                <a:cs typeface="Calibri"/>
              </a:rPr>
              <a:t>process can </a:t>
            </a:r>
            <a:r>
              <a:rPr sz="2400" spc="110">
                <a:solidFill>
                  <a:srgbClr val="1F1348"/>
                </a:solidFill>
                <a:latin typeface="Calibri"/>
                <a:cs typeface="Calibri"/>
              </a:rPr>
              <a:t>request </a:t>
            </a:r>
            <a:r>
              <a:rPr sz="2400" spc="135">
                <a:solidFill>
                  <a:srgbClr val="1F1348"/>
                </a:solidFill>
                <a:latin typeface="Calibri"/>
                <a:cs typeface="Calibri"/>
              </a:rPr>
              <a:t>a </a:t>
            </a:r>
            <a:r>
              <a:rPr sz="2400" spc="120">
                <a:solidFill>
                  <a:srgbClr val="1F1348"/>
                </a:solidFill>
                <a:latin typeface="Calibri"/>
                <a:cs typeface="Calibri"/>
              </a:rPr>
              <a:t>resource </a:t>
            </a:r>
            <a:r>
              <a:rPr sz="2400" spc="45">
                <a:solidFill>
                  <a:srgbClr val="1F1348"/>
                </a:solidFill>
                <a:latin typeface="Calibri"/>
                <a:cs typeface="Calibri"/>
              </a:rPr>
              <a:t>that </a:t>
            </a:r>
            <a:r>
              <a:rPr sz="2400" spc="85">
                <a:solidFill>
                  <a:srgbClr val="1F1348"/>
                </a:solidFill>
                <a:latin typeface="Calibri"/>
                <a:cs typeface="Calibri"/>
              </a:rPr>
              <a:t>is </a:t>
            </a:r>
            <a:r>
              <a:rPr sz="2400" spc="210">
                <a:solidFill>
                  <a:srgbClr val="1F1348"/>
                </a:solidFill>
                <a:latin typeface="Calibri"/>
                <a:cs typeface="Calibri"/>
              </a:rPr>
              <a:t>being </a:t>
            </a:r>
            <a:r>
              <a:rPr sz="2400" spc="215">
                <a:solidFill>
                  <a:srgbClr val="1F1348"/>
                </a:solidFill>
                <a:latin typeface="Calibri"/>
                <a:cs typeface="Calibri"/>
              </a:rPr>
              <a:t> </a:t>
            </a:r>
            <a:r>
              <a:rPr sz="2400" spc="95">
                <a:solidFill>
                  <a:srgbClr val="1F1348"/>
                </a:solidFill>
                <a:latin typeface="Calibri"/>
                <a:cs typeface="Calibri"/>
              </a:rPr>
              <a:t>utilized</a:t>
            </a:r>
            <a:r>
              <a:rPr sz="2400" spc="110">
                <a:solidFill>
                  <a:srgbClr val="1F1348"/>
                </a:solidFill>
                <a:latin typeface="Calibri"/>
                <a:cs typeface="Calibri"/>
              </a:rPr>
              <a:t> </a:t>
            </a:r>
            <a:r>
              <a:rPr sz="2400" spc="160">
                <a:solidFill>
                  <a:srgbClr val="1F1348"/>
                </a:solidFill>
                <a:latin typeface="Calibri"/>
                <a:cs typeface="Calibri"/>
              </a:rPr>
              <a:t>by</a:t>
            </a:r>
            <a:r>
              <a:rPr sz="2400" spc="85">
                <a:solidFill>
                  <a:srgbClr val="1F1348"/>
                </a:solidFill>
                <a:latin typeface="Calibri"/>
                <a:cs typeface="Calibri"/>
              </a:rPr>
              <a:t> </a:t>
            </a:r>
            <a:r>
              <a:rPr sz="2400" spc="120">
                <a:solidFill>
                  <a:srgbClr val="1F1348"/>
                </a:solidFill>
                <a:latin typeface="Calibri"/>
                <a:cs typeface="Calibri"/>
              </a:rPr>
              <a:t>any</a:t>
            </a:r>
            <a:r>
              <a:rPr sz="2400" spc="15">
                <a:solidFill>
                  <a:srgbClr val="1F1348"/>
                </a:solidFill>
                <a:latin typeface="Calibri"/>
                <a:cs typeface="Calibri"/>
              </a:rPr>
              <a:t> </a:t>
            </a:r>
            <a:r>
              <a:rPr sz="2400" spc="100">
                <a:solidFill>
                  <a:srgbClr val="1F1348"/>
                </a:solidFill>
                <a:latin typeface="Calibri"/>
                <a:cs typeface="Calibri"/>
              </a:rPr>
              <a:t>other</a:t>
            </a:r>
            <a:r>
              <a:rPr sz="2400" spc="25">
                <a:solidFill>
                  <a:srgbClr val="1F1348"/>
                </a:solidFill>
                <a:latin typeface="Calibri"/>
                <a:cs typeface="Calibri"/>
              </a:rPr>
              <a:t> </a:t>
            </a:r>
            <a:r>
              <a:rPr sz="2400" spc="145">
                <a:solidFill>
                  <a:srgbClr val="1F1348"/>
                </a:solidFill>
                <a:latin typeface="Calibri"/>
                <a:cs typeface="Calibri"/>
              </a:rPr>
              <a:t>process</a:t>
            </a:r>
            <a:r>
              <a:rPr sz="2400" spc="135">
                <a:solidFill>
                  <a:srgbClr val="1F1348"/>
                </a:solidFill>
                <a:latin typeface="Calibri"/>
                <a:cs typeface="Calibri"/>
              </a:rPr>
              <a:t> </a:t>
            </a:r>
            <a:r>
              <a:rPr sz="2400" spc="180">
                <a:solidFill>
                  <a:srgbClr val="1F1348"/>
                </a:solidFill>
                <a:latin typeface="Calibri"/>
                <a:cs typeface="Calibri"/>
              </a:rPr>
              <a:t>and</a:t>
            </a:r>
            <a:r>
              <a:rPr sz="2400" spc="30">
                <a:solidFill>
                  <a:srgbClr val="1F1348"/>
                </a:solidFill>
                <a:latin typeface="Calibri"/>
                <a:cs typeface="Calibri"/>
              </a:rPr>
              <a:t> </a:t>
            </a:r>
            <a:r>
              <a:rPr sz="2400" spc="190">
                <a:solidFill>
                  <a:srgbClr val="1F1348"/>
                </a:solidFill>
                <a:latin typeface="Calibri"/>
                <a:cs typeface="Calibri"/>
              </a:rPr>
              <a:t>due</a:t>
            </a:r>
            <a:r>
              <a:rPr sz="2400" spc="40">
                <a:solidFill>
                  <a:srgbClr val="1F1348"/>
                </a:solidFill>
                <a:latin typeface="Calibri"/>
                <a:cs typeface="Calibri"/>
              </a:rPr>
              <a:t> </a:t>
            </a:r>
            <a:r>
              <a:rPr sz="2400" spc="70">
                <a:solidFill>
                  <a:srgbClr val="1F1348"/>
                </a:solidFill>
                <a:latin typeface="Calibri"/>
                <a:cs typeface="Calibri"/>
              </a:rPr>
              <a:t>to</a:t>
            </a:r>
            <a:r>
              <a:rPr sz="2400" spc="90">
                <a:solidFill>
                  <a:srgbClr val="1F1348"/>
                </a:solidFill>
                <a:latin typeface="Calibri"/>
                <a:cs typeface="Calibri"/>
              </a:rPr>
              <a:t> </a:t>
            </a:r>
            <a:r>
              <a:rPr sz="2400" spc="120">
                <a:solidFill>
                  <a:srgbClr val="1F1348"/>
                </a:solidFill>
                <a:latin typeface="Calibri"/>
                <a:cs typeface="Calibri"/>
              </a:rPr>
              <a:t>which</a:t>
            </a:r>
            <a:r>
              <a:rPr sz="2400" spc="20">
                <a:solidFill>
                  <a:srgbClr val="1F1348"/>
                </a:solidFill>
                <a:latin typeface="Calibri"/>
                <a:cs typeface="Calibri"/>
              </a:rPr>
              <a:t> </a:t>
            </a:r>
            <a:r>
              <a:rPr sz="2400" spc="180">
                <a:solidFill>
                  <a:srgbClr val="1F1348"/>
                </a:solidFill>
                <a:latin typeface="Calibri"/>
                <a:cs typeface="Calibri"/>
              </a:rPr>
              <a:t>no</a:t>
            </a:r>
            <a:r>
              <a:rPr sz="2400" spc="15">
                <a:solidFill>
                  <a:srgbClr val="1F1348"/>
                </a:solidFill>
                <a:latin typeface="Calibri"/>
                <a:cs typeface="Calibri"/>
              </a:rPr>
              <a:t> </a:t>
            </a:r>
            <a:r>
              <a:rPr sz="2400" spc="140">
                <a:solidFill>
                  <a:srgbClr val="1F1348"/>
                </a:solidFill>
                <a:latin typeface="Calibri"/>
                <a:cs typeface="Calibri"/>
              </a:rPr>
              <a:t>cycle</a:t>
            </a:r>
            <a:r>
              <a:rPr sz="2400" spc="40">
                <a:solidFill>
                  <a:srgbClr val="1F1348"/>
                </a:solidFill>
                <a:latin typeface="Calibri"/>
                <a:cs typeface="Calibri"/>
              </a:rPr>
              <a:t> </a:t>
            </a:r>
            <a:r>
              <a:rPr sz="2400" spc="55">
                <a:solidFill>
                  <a:srgbClr val="1F1348"/>
                </a:solidFill>
                <a:latin typeface="Calibri"/>
                <a:cs typeface="Calibri"/>
              </a:rPr>
              <a:t>will</a:t>
            </a:r>
            <a:r>
              <a:rPr sz="2400" spc="50">
                <a:solidFill>
                  <a:srgbClr val="1F1348"/>
                </a:solidFill>
                <a:latin typeface="Calibri"/>
                <a:cs typeface="Calibri"/>
              </a:rPr>
              <a:t> </a:t>
            </a:r>
            <a:r>
              <a:rPr sz="2400" spc="204">
                <a:solidFill>
                  <a:srgbClr val="1F1348"/>
                </a:solidFill>
                <a:latin typeface="Calibri"/>
                <a:cs typeface="Calibri"/>
              </a:rPr>
              <a:t>be</a:t>
            </a:r>
            <a:r>
              <a:rPr sz="2400" spc="105">
                <a:solidFill>
                  <a:srgbClr val="1F1348"/>
                </a:solidFill>
                <a:latin typeface="Calibri"/>
                <a:cs typeface="Calibri"/>
              </a:rPr>
              <a:t> </a:t>
            </a:r>
            <a:r>
              <a:rPr sz="2400" spc="114">
                <a:solidFill>
                  <a:srgbClr val="1F1348"/>
                </a:solidFill>
                <a:latin typeface="Calibri"/>
                <a:cs typeface="Calibri"/>
              </a:rPr>
              <a:t>formed.</a:t>
            </a:r>
            <a:endParaRPr sz="2400">
              <a:latin typeface="Calibri"/>
              <a:cs typeface="Calibri"/>
            </a:endParaRPr>
          </a:p>
          <a:p>
            <a:pPr marL="241300" marR="5080" indent="-229235" algn="just">
              <a:lnSpc>
                <a:spcPct val="100400"/>
              </a:lnSpc>
              <a:spcBef>
                <a:spcPts val="940"/>
              </a:spcBef>
            </a:pPr>
            <a:r>
              <a:rPr sz="2400" spc="200">
                <a:solidFill>
                  <a:srgbClr val="7061FD"/>
                </a:solidFill>
                <a:latin typeface="Calibri"/>
                <a:cs typeface="Calibri"/>
              </a:rPr>
              <a:t>+</a:t>
            </a:r>
            <a:r>
              <a:rPr sz="2400" spc="200">
                <a:solidFill>
                  <a:srgbClr val="1F1348"/>
                </a:solidFill>
                <a:latin typeface="Calibri"/>
                <a:cs typeface="Calibri"/>
              </a:rPr>
              <a:t>Example: </a:t>
            </a:r>
            <a:r>
              <a:rPr sz="2400" spc="165">
                <a:solidFill>
                  <a:srgbClr val="1F1348"/>
                </a:solidFill>
                <a:latin typeface="Calibri"/>
                <a:cs typeface="Calibri"/>
              </a:rPr>
              <a:t>Assume </a:t>
            </a:r>
            <a:r>
              <a:rPr sz="2400" spc="45">
                <a:solidFill>
                  <a:srgbClr val="1F1348"/>
                </a:solidFill>
                <a:latin typeface="Calibri"/>
                <a:cs typeface="Calibri"/>
              </a:rPr>
              <a:t>that </a:t>
            </a:r>
            <a:r>
              <a:rPr sz="2400" spc="145">
                <a:solidFill>
                  <a:srgbClr val="1F1348"/>
                </a:solidFill>
                <a:latin typeface="Calibri"/>
                <a:cs typeface="Calibri"/>
              </a:rPr>
              <a:t>R5 </a:t>
            </a:r>
            <a:r>
              <a:rPr sz="2400" spc="120">
                <a:solidFill>
                  <a:srgbClr val="1F1348"/>
                </a:solidFill>
                <a:latin typeface="Calibri"/>
                <a:cs typeface="Calibri"/>
              </a:rPr>
              <a:t>resource </a:t>
            </a:r>
            <a:r>
              <a:rPr sz="2400" spc="85">
                <a:solidFill>
                  <a:srgbClr val="1F1348"/>
                </a:solidFill>
                <a:latin typeface="Calibri"/>
                <a:cs typeface="Calibri"/>
              </a:rPr>
              <a:t>is </a:t>
            </a:r>
            <a:r>
              <a:rPr sz="2400" spc="120">
                <a:solidFill>
                  <a:srgbClr val="1F1348"/>
                </a:solidFill>
                <a:latin typeface="Calibri"/>
                <a:cs typeface="Calibri"/>
              </a:rPr>
              <a:t>allocated </a:t>
            </a:r>
            <a:r>
              <a:rPr sz="2400" spc="70">
                <a:solidFill>
                  <a:srgbClr val="1F1348"/>
                </a:solidFill>
                <a:latin typeface="Calibri"/>
                <a:cs typeface="Calibri"/>
              </a:rPr>
              <a:t>to </a:t>
            </a:r>
            <a:r>
              <a:rPr sz="2400" spc="135">
                <a:solidFill>
                  <a:srgbClr val="1F1348"/>
                </a:solidFill>
                <a:latin typeface="Calibri"/>
                <a:cs typeface="Calibri"/>
              </a:rPr>
              <a:t>P1, </a:t>
            </a:r>
            <a:r>
              <a:rPr sz="2400" spc="10">
                <a:solidFill>
                  <a:srgbClr val="1F1348"/>
                </a:solidFill>
                <a:latin typeface="Calibri"/>
                <a:cs typeface="Calibri"/>
              </a:rPr>
              <a:t>if </a:t>
            </a:r>
            <a:r>
              <a:rPr sz="2400" spc="85">
                <a:solidFill>
                  <a:srgbClr val="1F1348"/>
                </a:solidFill>
                <a:latin typeface="Calibri"/>
                <a:cs typeface="Calibri"/>
              </a:rPr>
              <a:t>next </a:t>
            </a:r>
            <a:r>
              <a:rPr sz="2400" spc="90">
                <a:solidFill>
                  <a:srgbClr val="1F1348"/>
                </a:solidFill>
                <a:latin typeface="Calibri"/>
                <a:cs typeface="Calibri"/>
              </a:rPr>
              <a:t>time </a:t>
            </a:r>
            <a:r>
              <a:rPr sz="2400" spc="175">
                <a:solidFill>
                  <a:srgbClr val="1F1348"/>
                </a:solidFill>
                <a:latin typeface="Calibri"/>
                <a:cs typeface="Calibri"/>
              </a:rPr>
              <a:t>P1 </a:t>
            </a:r>
            <a:r>
              <a:rPr sz="2400" spc="95">
                <a:solidFill>
                  <a:srgbClr val="1F1348"/>
                </a:solidFill>
                <a:latin typeface="Calibri"/>
                <a:cs typeface="Calibri"/>
              </a:rPr>
              <a:t>asks </a:t>
            </a:r>
            <a:r>
              <a:rPr sz="2400" spc="-530">
                <a:solidFill>
                  <a:srgbClr val="1F1348"/>
                </a:solidFill>
                <a:latin typeface="Calibri"/>
                <a:cs typeface="Calibri"/>
              </a:rPr>
              <a:t> </a:t>
            </a:r>
            <a:r>
              <a:rPr sz="2400" spc="65">
                <a:solidFill>
                  <a:srgbClr val="1F1348"/>
                </a:solidFill>
                <a:latin typeface="Calibri"/>
                <a:cs typeface="Calibri"/>
              </a:rPr>
              <a:t>for </a:t>
            </a:r>
            <a:r>
              <a:rPr sz="2400" spc="114">
                <a:solidFill>
                  <a:srgbClr val="1F1348"/>
                </a:solidFill>
                <a:latin typeface="Calibri"/>
                <a:cs typeface="Calibri"/>
              </a:rPr>
              <a:t>R4, </a:t>
            </a:r>
            <a:r>
              <a:rPr sz="2400" spc="145">
                <a:solidFill>
                  <a:srgbClr val="1F1348"/>
                </a:solidFill>
                <a:latin typeface="Calibri"/>
                <a:cs typeface="Calibri"/>
              </a:rPr>
              <a:t>R3 </a:t>
            </a:r>
            <a:r>
              <a:rPr sz="2400" spc="45">
                <a:solidFill>
                  <a:srgbClr val="1F1348"/>
                </a:solidFill>
                <a:latin typeface="Calibri"/>
                <a:cs typeface="Calibri"/>
              </a:rPr>
              <a:t>that </a:t>
            </a:r>
            <a:r>
              <a:rPr sz="2400" spc="95">
                <a:solidFill>
                  <a:srgbClr val="1F1348"/>
                </a:solidFill>
                <a:latin typeface="Calibri"/>
                <a:cs typeface="Calibri"/>
              </a:rPr>
              <a:t>are </a:t>
            </a:r>
            <a:r>
              <a:rPr sz="2400" spc="100">
                <a:solidFill>
                  <a:srgbClr val="1F1348"/>
                </a:solidFill>
                <a:latin typeface="Calibri"/>
                <a:cs typeface="Calibri"/>
              </a:rPr>
              <a:t>lesser </a:t>
            </a:r>
            <a:r>
              <a:rPr sz="2400" spc="90">
                <a:solidFill>
                  <a:srgbClr val="1F1348"/>
                </a:solidFill>
                <a:latin typeface="Calibri"/>
                <a:cs typeface="Calibri"/>
              </a:rPr>
              <a:t>than </a:t>
            </a:r>
            <a:r>
              <a:rPr sz="2400" spc="110">
                <a:solidFill>
                  <a:srgbClr val="1F1348"/>
                </a:solidFill>
                <a:latin typeface="Calibri"/>
                <a:cs typeface="Calibri"/>
              </a:rPr>
              <a:t>R5; </a:t>
            </a:r>
            <a:r>
              <a:rPr sz="2400" spc="95">
                <a:solidFill>
                  <a:srgbClr val="1F1348"/>
                </a:solidFill>
                <a:latin typeface="Calibri"/>
                <a:cs typeface="Calibri"/>
              </a:rPr>
              <a:t>then </a:t>
            </a:r>
            <a:r>
              <a:rPr sz="2400" spc="145">
                <a:solidFill>
                  <a:srgbClr val="1F1348"/>
                </a:solidFill>
                <a:latin typeface="Calibri"/>
                <a:cs typeface="Calibri"/>
              </a:rPr>
              <a:t>such </a:t>
            </a:r>
            <a:r>
              <a:rPr sz="2400" spc="105">
                <a:solidFill>
                  <a:srgbClr val="1F1348"/>
                </a:solidFill>
                <a:latin typeface="Calibri"/>
                <a:cs typeface="Calibri"/>
              </a:rPr>
              <a:t>request </a:t>
            </a:r>
            <a:r>
              <a:rPr sz="2400" spc="55">
                <a:solidFill>
                  <a:srgbClr val="1F1348"/>
                </a:solidFill>
                <a:latin typeface="Calibri"/>
                <a:cs typeface="Calibri"/>
              </a:rPr>
              <a:t>will </a:t>
            </a:r>
            <a:r>
              <a:rPr sz="2400" spc="90">
                <a:solidFill>
                  <a:srgbClr val="1F1348"/>
                </a:solidFill>
                <a:latin typeface="Calibri"/>
                <a:cs typeface="Calibri"/>
              </a:rPr>
              <a:t>not </a:t>
            </a:r>
            <a:r>
              <a:rPr sz="2400" spc="204">
                <a:solidFill>
                  <a:srgbClr val="1F1348"/>
                </a:solidFill>
                <a:latin typeface="Calibri"/>
                <a:cs typeface="Calibri"/>
              </a:rPr>
              <a:t>be </a:t>
            </a:r>
            <a:r>
              <a:rPr sz="2400" spc="125">
                <a:solidFill>
                  <a:srgbClr val="1F1348"/>
                </a:solidFill>
                <a:latin typeface="Calibri"/>
                <a:cs typeface="Calibri"/>
              </a:rPr>
              <a:t>granted. </a:t>
            </a:r>
            <a:r>
              <a:rPr sz="2400" spc="130">
                <a:solidFill>
                  <a:srgbClr val="1F1348"/>
                </a:solidFill>
                <a:latin typeface="Calibri"/>
                <a:cs typeface="Calibri"/>
              </a:rPr>
              <a:t> </a:t>
            </a:r>
            <a:r>
              <a:rPr sz="2400" spc="180">
                <a:solidFill>
                  <a:srgbClr val="1F1348"/>
                </a:solidFill>
                <a:latin typeface="Calibri"/>
                <a:cs typeface="Calibri"/>
              </a:rPr>
              <a:t>Only</a:t>
            </a:r>
            <a:r>
              <a:rPr sz="2400" spc="5">
                <a:solidFill>
                  <a:srgbClr val="1F1348"/>
                </a:solidFill>
                <a:latin typeface="Calibri"/>
                <a:cs typeface="Calibri"/>
              </a:rPr>
              <a:t> </a:t>
            </a:r>
            <a:r>
              <a:rPr sz="2400" spc="95">
                <a:solidFill>
                  <a:srgbClr val="1F1348"/>
                </a:solidFill>
                <a:latin typeface="Calibri"/>
                <a:cs typeface="Calibri"/>
              </a:rPr>
              <a:t>the</a:t>
            </a:r>
            <a:r>
              <a:rPr sz="2400" spc="110">
                <a:solidFill>
                  <a:srgbClr val="1F1348"/>
                </a:solidFill>
                <a:latin typeface="Calibri"/>
                <a:cs typeface="Calibri"/>
              </a:rPr>
              <a:t> </a:t>
            </a:r>
            <a:r>
              <a:rPr sz="2400" spc="105">
                <a:solidFill>
                  <a:srgbClr val="1F1348"/>
                </a:solidFill>
                <a:latin typeface="Calibri"/>
                <a:cs typeface="Calibri"/>
              </a:rPr>
              <a:t>request</a:t>
            </a:r>
            <a:r>
              <a:rPr sz="2400" spc="130">
                <a:solidFill>
                  <a:srgbClr val="1F1348"/>
                </a:solidFill>
                <a:latin typeface="Calibri"/>
                <a:cs typeface="Calibri"/>
              </a:rPr>
              <a:t> </a:t>
            </a:r>
            <a:r>
              <a:rPr sz="2400" spc="65">
                <a:solidFill>
                  <a:srgbClr val="1F1348"/>
                </a:solidFill>
                <a:latin typeface="Calibri"/>
                <a:cs typeface="Calibri"/>
              </a:rPr>
              <a:t>for</a:t>
            </a:r>
            <a:r>
              <a:rPr sz="2400" spc="20">
                <a:solidFill>
                  <a:srgbClr val="1F1348"/>
                </a:solidFill>
                <a:latin typeface="Calibri"/>
                <a:cs typeface="Calibri"/>
              </a:rPr>
              <a:t> </a:t>
            </a:r>
            <a:r>
              <a:rPr sz="2400" spc="120">
                <a:solidFill>
                  <a:srgbClr val="1F1348"/>
                </a:solidFill>
                <a:latin typeface="Calibri"/>
                <a:cs typeface="Calibri"/>
              </a:rPr>
              <a:t>resources</a:t>
            </a:r>
            <a:r>
              <a:rPr sz="2400" spc="50">
                <a:solidFill>
                  <a:srgbClr val="1F1348"/>
                </a:solidFill>
                <a:latin typeface="Calibri"/>
                <a:cs typeface="Calibri"/>
              </a:rPr>
              <a:t> </a:t>
            </a:r>
            <a:r>
              <a:rPr sz="2400" spc="45">
                <a:solidFill>
                  <a:srgbClr val="1F1348"/>
                </a:solidFill>
                <a:latin typeface="Calibri"/>
                <a:cs typeface="Calibri"/>
              </a:rPr>
              <a:t>that</a:t>
            </a:r>
            <a:r>
              <a:rPr sz="2400" spc="40">
                <a:solidFill>
                  <a:srgbClr val="1F1348"/>
                </a:solidFill>
                <a:latin typeface="Calibri"/>
                <a:cs typeface="Calibri"/>
              </a:rPr>
              <a:t> </a:t>
            </a:r>
            <a:r>
              <a:rPr sz="2400" spc="90">
                <a:solidFill>
                  <a:srgbClr val="1F1348"/>
                </a:solidFill>
                <a:latin typeface="Calibri"/>
                <a:cs typeface="Calibri"/>
              </a:rPr>
              <a:t>are</a:t>
            </a:r>
            <a:r>
              <a:rPr sz="2400" spc="35">
                <a:solidFill>
                  <a:srgbClr val="1F1348"/>
                </a:solidFill>
                <a:latin typeface="Calibri"/>
                <a:cs typeface="Calibri"/>
              </a:rPr>
              <a:t> </a:t>
            </a:r>
            <a:r>
              <a:rPr sz="2400" spc="140">
                <a:solidFill>
                  <a:srgbClr val="1F1348"/>
                </a:solidFill>
                <a:latin typeface="Calibri"/>
                <a:cs typeface="Calibri"/>
              </a:rPr>
              <a:t>more</a:t>
            </a:r>
            <a:r>
              <a:rPr sz="2400" spc="40">
                <a:solidFill>
                  <a:srgbClr val="1F1348"/>
                </a:solidFill>
                <a:latin typeface="Calibri"/>
                <a:cs typeface="Calibri"/>
              </a:rPr>
              <a:t> </a:t>
            </a:r>
            <a:r>
              <a:rPr sz="2400" spc="90">
                <a:solidFill>
                  <a:srgbClr val="1F1348"/>
                </a:solidFill>
                <a:latin typeface="Calibri"/>
                <a:cs typeface="Calibri"/>
              </a:rPr>
              <a:t>than </a:t>
            </a:r>
            <a:r>
              <a:rPr sz="2400" spc="145">
                <a:solidFill>
                  <a:srgbClr val="1F1348"/>
                </a:solidFill>
                <a:latin typeface="Calibri"/>
                <a:cs typeface="Calibri"/>
              </a:rPr>
              <a:t>R5</a:t>
            </a:r>
            <a:r>
              <a:rPr sz="2400" spc="85">
                <a:solidFill>
                  <a:srgbClr val="1F1348"/>
                </a:solidFill>
                <a:latin typeface="Calibri"/>
                <a:cs typeface="Calibri"/>
              </a:rPr>
              <a:t> </a:t>
            </a:r>
            <a:r>
              <a:rPr sz="2400" spc="55">
                <a:solidFill>
                  <a:srgbClr val="1F1348"/>
                </a:solidFill>
                <a:latin typeface="Calibri"/>
                <a:cs typeface="Calibri"/>
              </a:rPr>
              <a:t>will </a:t>
            </a:r>
            <a:r>
              <a:rPr sz="2400" spc="210">
                <a:solidFill>
                  <a:srgbClr val="1F1348"/>
                </a:solidFill>
                <a:latin typeface="Calibri"/>
                <a:cs typeface="Calibri"/>
              </a:rPr>
              <a:t>be</a:t>
            </a:r>
            <a:r>
              <a:rPr sz="2400" spc="30">
                <a:solidFill>
                  <a:srgbClr val="1F1348"/>
                </a:solidFill>
                <a:latin typeface="Calibri"/>
                <a:cs typeface="Calibri"/>
              </a:rPr>
              <a:t> </a:t>
            </a:r>
            <a:r>
              <a:rPr sz="2400" spc="130">
                <a:solidFill>
                  <a:srgbClr val="1F1348"/>
                </a:solidFill>
                <a:latin typeface="Calibri"/>
                <a:cs typeface="Calibri"/>
              </a:rPr>
              <a:t>granted.</a:t>
            </a:r>
            <a:endParaRPr sz="2400">
              <a:latin typeface="Calibri"/>
              <a:cs typeface="Calibri"/>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8BAD128-D8C3-4ADD-AE8A-57F1465C05E2}"/>
              </a:ext>
            </a:extLst>
          </p:cNvPr>
          <p:cNvSpPr>
            <a:spLocks noGrp="1"/>
          </p:cNvSpPr>
          <p:nvPr>
            <p:ph type="title"/>
          </p:nvPr>
        </p:nvSpPr>
        <p:spPr/>
        <p:txBody>
          <a:bodyPr/>
          <a:lstStyle>
            <a:defPPr/>
          </a:lstStyle>
          <a:p>
            <a:r>
              <a:rPr lang="en-US" sz="3600" cap="all">
                <a:ea typeface="+mj-lt"/>
                <a:cs typeface="+mj-lt"/>
              </a:rPr>
              <a:t>Process Blocking</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4E0911E-9BC0-481F-A354-8FFA122B13C2}"/>
              </a:ext>
            </a:extLst>
          </p:cNvPr>
          <p:cNvSpPr>
            <a:spLocks noGrp="1"/>
          </p:cNvSpPr>
          <p:nvPr>
            <p:ph idx="1"/>
          </p:nvPr>
        </p:nvSpPr>
        <p:spPr/>
        <p:txBody>
          <a:bodyPr vert="horz" lIns="0" tIns="45720" rIns="0" bIns="45720" rtlCol="0" anchor="t">
            <a:normAutofit/>
          </a:bodyPr>
          <a:lstStyle>
            <a:defPPr/>
          </a:lstStyle>
          <a:p>
            <a:pPr algn="just"/>
            <a:r>
              <a:rPr lang="en-US" sz="2800">
                <a:latin typeface="Eras Demi ITC"/>
                <a:ea typeface="+mn-lt"/>
                <a:cs typeface="+mn-lt"/>
              </a:rPr>
              <a:t>When a process invokes an input-output system call that blocks the process and operating system put in block mode.</a:t>
            </a:r>
            <a:endParaRPr lang="en-US"/>
          </a:p>
        </p:txBody>
      </p:sp>
    </p:spTree>
    <p:extLst>
      <p:ext uri="{BB962C8B-B14F-4D97-AF65-F5344CB8AC3E}">
        <p14:creationId xmlns:p14="http://schemas.microsoft.com/office/powerpoint/2010/main" val="16363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B55F791-C7EE-405A-AE66-C6FB9181F6D7}"/>
              </a:ext>
            </a:extLst>
          </p:cNvPr>
          <p:cNvSpPr>
            <a:spLocks noGrp="1"/>
          </p:cNvSpPr>
          <p:nvPr>
            <p:ph type="title"/>
          </p:nvPr>
        </p:nvSpPr>
        <p:spPr/>
        <p:txBody>
          <a:bodyPr>
            <a:normAutofit/>
          </a:bodyPr>
          <a:lstStyle>
            <a:defPPr/>
          </a:lstStyle>
          <a:p>
            <a:r>
              <a:rPr lang="en-US" sz="3600" cap="all">
                <a:ea typeface="+mj-lt"/>
                <a:cs typeface="+mj-lt"/>
              </a:rPr>
              <a:t>Process Termination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8533F81-159C-417F-89BF-40C5FA4CDFD6}"/>
              </a:ext>
            </a:extLst>
          </p:cNvPr>
          <p:cNvSpPr>
            <a:spLocks noGrp="1"/>
          </p:cNvSpPr>
          <p:nvPr>
            <p:ph idx="1"/>
          </p:nvPr>
        </p:nvSpPr>
        <p:spPr/>
        <p:txBody>
          <a:bodyPr vert="horz" lIns="0" tIns="45720" rIns="0" bIns="45720" rtlCol="0" anchor="t">
            <a:normAutofit/>
          </a:bodyPr>
          <a:lstStyle>
            <a:defPPr/>
          </a:lstStyle>
          <a:p>
            <a:r>
              <a:rPr lang="en-US" sz="2800">
                <a:latin typeface="Eras Demi ITC"/>
                <a:ea typeface="+mn-lt"/>
                <a:cs typeface="+mn-lt"/>
              </a:rPr>
              <a:t>Process termination is the activity of ending the process.</a:t>
            </a:r>
          </a:p>
          <a:p>
            <a:endParaRPr lang="en-US">
              <a:ea typeface="+mn-lt"/>
              <a:cs typeface="+mn-lt"/>
            </a:endParaRPr>
          </a:p>
          <a:p>
            <a:pPr lvl="1" algn="just"/>
            <a:r>
              <a:rPr lang="en-US" sz="2000">
                <a:latin typeface="Eras Demi ITC"/>
                <a:ea typeface="+mn-lt"/>
                <a:cs typeface="+mn-lt"/>
              </a:rPr>
              <a:t>Process completes its execution fully and it indicates to the OS that it has finished.</a:t>
            </a:r>
          </a:p>
          <a:p>
            <a:pPr lvl="1" algn="just"/>
            <a:r>
              <a:rPr lang="en-US" sz="2000">
                <a:latin typeface="Eras Demi ITC"/>
                <a:ea typeface="+mn-lt"/>
                <a:cs typeface="+mn-lt"/>
              </a:rPr>
              <a:t>Operating system itself terminates the process due to service errors.</a:t>
            </a:r>
          </a:p>
          <a:p>
            <a:pPr lvl="1" algn="just"/>
            <a:r>
              <a:rPr lang="en-US" sz="2000">
                <a:latin typeface="Eras Demi ITC"/>
                <a:ea typeface="+mn-lt"/>
                <a:cs typeface="+mn-lt"/>
              </a:rPr>
              <a:t>There may be problem in hardware that terminates the process.</a:t>
            </a:r>
          </a:p>
          <a:p>
            <a:pPr lvl="1" algn="just"/>
            <a:r>
              <a:rPr lang="en-US" sz="2000">
                <a:latin typeface="Eras Demi ITC"/>
                <a:ea typeface="+mn-lt"/>
                <a:cs typeface="+mn-lt"/>
              </a:rPr>
              <a:t>One process can be terminated by another process.</a:t>
            </a:r>
          </a:p>
          <a:p>
            <a:endParaRPr lang="en-US"/>
          </a:p>
        </p:txBody>
      </p:sp>
    </p:spTree>
    <p:extLst>
      <p:ext uri="{BB962C8B-B14F-4D97-AF65-F5344CB8AC3E}">
        <p14:creationId xmlns:p14="http://schemas.microsoft.com/office/powerpoint/2010/main" val="31862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305DC25-4406-44DC-B524-5CECDFAA65B2}"/>
              </a:ext>
            </a:extLst>
          </p:cNvPr>
          <p:cNvSpPr>
            <a:spLocks noGrp="1"/>
          </p:cNvSpPr>
          <p:nvPr>
            <p:ph type="title"/>
          </p:nvPr>
        </p:nvSpPr>
        <p:spPr/>
        <p:txBody>
          <a:bodyPr/>
          <a:lstStyle>
            <a:defPPr/>
          </a:lstStyle>
          <a:p>
            <a:r>
              <a:rPr lang="en-US" sz="3600" cap="all">
                <a:ea typeface="+mj-lt"/>
                <a:cs typeface="+mj-lt"/>
              </a:rPr>
              <a:t>INTER PROCESS COMMUNICATION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FBF363-DFC0-4F43-B9F6-C33C5FB79B31}"/>
              </a:ext>
            </a:extLst>
          </p:cNvPr>
          <p:cNvSpPr>
            <a:spLocks noGrp="1"/>
          </p:cNvSpPr>
          <p:nvPr>
            <p:ph idx="1"/>
          </p:nvPr>
        </p:nvSpPr>
        <p:spPr/>
        <p:txBody>
          <a:bodyPr vert="horz" lIns="0" tIns="45720" rIns="0" bIns="45720" rtlCol="0" anchor="t">
            <a:normAutofit/>
          </a:bodyPr>
          <a:lstStyle>
            <a:defPPr/>
          </a:lstStyle>
          <a:p>
            <a:pPr algn="just"/>
            <a:r>
              <a:rPr lang="en-US" sz="2800">
                <a:latin typeface="Eras Demi ITC"/>
                <a:ea typeface="+mn-lt"/>
                <a:cs typeface="+mn-lt"/>
              </a:rPr>
              <a:t>Inter-process communication (IPC) refers specifically to the mechanisms an operating system provides to allow the processes to manage shared data. </a:t>
            </a:r>
          </a:p>
          <a:p>
            <a:pPr algn="just"/>
            <a:r>
              <a:rPr lang="en-US" sz="2800">
                <a:latin typeface="Eras Demi ITC"/>
                <a:ea typeface="+mn-lt"/>
                <a:cs typeface="+mn-lt"/>
              </a:rPr>
              <a:t>Issues for inter-process communication</a:t>
            </a:r>
          </a:p>
          <a:p>
            <a:pPr marL="1143000" lvl="3" algn="just">
              <a:spcBef>
                <a:spcPts val="1800"/>
              </a:spcBef>
            </a:pPr>
            <a:r>
              <a:rPr lang="en-US" sz="2600">
                <a:latin typeface="Eras Demi ITC"/>
                <a:ea typeface="+mn-lt"/>
                <a:cs typeface="+mn-lt"/>
              </a:rPr>
              <a:t>Output of one process must be passed to the second process.</a:t>
            </a:r>
          </a:p>
          <a:p>
            <a:pPr marL="1143000" lvl="3" algn="just">
              <a:spcBef>
                <a:spcPts val="1800"/>
              </a:spcBef>
            </a:pPr>
            <a:r>
              <a:rPr lang="en-US" sz="2600">
                <a:latin typeface="Eras Demi ITC"/>
                <a:ea typeface="+mn-lt"/>
                <a:cs typeface="+mn-lt"/>
              </a:rPr>
              <a:t>Two or more process get in each other's way.</a:t>
            </a:r>
          </a:p>
          <a:p>
            <a:pPr marL="1143000" lvl="3" algn="just">
              <a:spcBef>
                <a:spcPts val="1800"/>
              </a:spcBef>
            </a:pPr>
            <a:r>
              <a:rPr lang="en-US" sz="2600">
                <a:latin typeface="Eras Demi ITC"/>
                <a:ea typeface="+mn-lt"/>
                <a:cs typeface="+mn-lt"/>
              </a:rPr>
              <a:t>Concerns proper sequencing when dependencies are present</a:t>
            </a:r>
          </a:p>
          <a:p>
            <a:pPr marL="228600" lvl="1" algn="just">
              <a:spcBef>
                <a:spcPts val="1800"/>
              </a:spcBef>
            </a:pPr>
            <a:endParaRPr lang="en-US" sz="2800">
              <a:latin typeface="Eras Demi ITC"/>
              <a:ea typeface="+mn-lt"/>
              <a:cs typeface="+mn-lt"/>
            </a:endParaRPr>
          </a:p>
          <a:p>
            <a:endParaRPr lang="en-US"/>
          </a:p>
        </p:txBody>
      </p:sp>
    </p:spTree>
    <p:extLst>
      <p:ext uri="{BB962C8B-B14F-4D97-AF65-F5344CB8AC3E}">
        <p14:creationId xmlns:p14="http://schemas.microsoft.com/office/powerpoint/2010/main" val="78266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062F5F-3C13-4E23-A82E-967C4D28C2C2}"/>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3631190-7DD8-4D67-9F15-1115C6C6EFEB}"/>
              </a:ext>
            </a:extLst>
          </p:cNvPr>
          <p:cNvSpPr>
            <a:spLocks noGrp="1"/>
          </p:cNvSpPr>
          <p:nvPr>
            <p:ph idx="1"/>
          </p:nvPr>
        </p:nvSpPr>
        <p:spPr/>
        <p:txBody>
          <a:bodyPr vert="horz" lIns="0" tIns="45720" rIns="0" bIns="45720" rtlCol="0" anchor="t">
            <a:normAutofit lnSpcReduction="10000"/>
          </a:bodyPr>
          <a:lstStyle>
            <a:defPPr/>
          </a:lstStyle>
          <a:p>
            <a:pPr marL="0" indent="0" algn="just">
              <a:buNone/>
            </a:pPr>
            <a:r>
              <a:rPr lang="en-US" sz="2800">
                <a:latin typeface="Eras Demi ITC"/>
                <a:ea typeface="+mn-lt"/>
                <a:cs typeface="+mn-lt"/>
              </a:rPr>
              <a:t>Processes executing concurrently in the operating system may be either independent process or co-operating process.</a:t>
            </a:r>
          </a:p>
          <a:p>
            <a:pPr marL="0" indent="0" algn="just">
              <a:buNone/>
            </a:pPr>
            <a:r>
              <a:rPr lang="en-US" sz="2800">
                <a:latin typeface="Eras Demi ITC"/>
                <a:ea typeface="+mn-lt"/>
                <a:cs typeface="+mn-lt"/>
              </a:rPr>
              <a:t>Independent process:</a:t>
            </a:r>
            <a:endParaRPr lang="en-US">
              <a:latin typeface="Eras Demi ITC"/>
              <a:ea typeface="+mn-lt"/>
              <a:cs typeface="+mn-lt"/>
            </a:endParaRPr>
          </a:p>
          <a:p>
            <a:pPr lvl="1" algn="just"/>
            <a:r>
              <a:rPr lang="en-US" sz="2400">
                <a:latin typeface="Eras Demi ITC"/>
                <a:ea typeface="+mn-lt"/>
                <a:cs typeface="+mn-lt"/>
              </a:rPr>
              <a:t>A process is independent if it can't affect or be affected by another process.</a:t>
            </a:r>
            <a:endParaRPr lang="en-US" sz="2400">
              <a:latin typeface="Eras Demi ITC"/>
            </a:endParaRPr>
          </a:p>
          <a:p>
            <a:pPr marL="0" indent="0" algn="just">
              <a:buNone/>
            </a:pPr>
            <a:r>
              <a:rPr lang="en-US" sz="2800">
                <a:latin typeface="Eras Demi ITC"/>
                <a:ea typeface="+mn-lt"/>
                <a:cs typeface="+mn-lt"/>
              </a:rPr>
              <a:t>Co-operating Process:</a:t>
            </a:r>
            <a:endParaRPr lang="en-US">
              <a:latin typeface="Eras Demi ITC"/>
              <a:ea typeface="+mn-lt"/>
              <a:cs typeface="+mn-lt"/>
            </a:endParaRPr>
          </a:p>
          <a:p>
            <a:pPr lvl="1" algn="just"/>
            <a:r>
              <a:rPr lang="en-US" sz="2400">
                <a:latin typeface="Eras Demi ITC"/>
                <a:ea typeface="+mn-lt"/>
                <a:cs typeface="+mn-lt"/>
              </a:rPr>
              <a:t>A process is co-operating if it can affect other or be affected by the other process.</a:t>
            </a:r>
          </a:p>
          <a:p>
            <a:pPr lvl="1" algn="just"/>
            <a:r>
              <a:rPr lang="en-US" sz="2400">
                <a:latin typeface="Eras Demi ITC"/>
                <a:ea typeface="+mn-lt"/>
                <a:cs typeface="+mn-lt"/>
              </a:rPr>
              <a:t>Any process that shares data with other process is called cooperating process.</a:t>
            </a:r>
            <a:endParaRPr lang="en-US" sz="2400">
              <a:latin typeface="Eras Demi ITC"/>
            </a:endParaRPr>
          </a:p>
          <a:p>
            <a:pPr marL="0" indent="0" algn="just">
              <a:buNone/>
            </a:pPr>
            <a:endParaRPr lang="en-US" sz="2800">
              <a:latin typeface="Eras Demi ITC"/>
            </a:endParaRPr>
          </a:p>
        </p:txBody>
      </p:sp>
    </p:spTree>
    <p:extLst>
      <p:ext uri="{BB962C8B-B14F-4D97-AF65-F5344CB8AC3E}">
        <p14:creationId xmlns:p14="http://schemas.microsoft.com/office/powerpoint/2010/main" val="38798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2FC9658-097D-49A6-892B-4133A306795E}"/>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AB4BAB4-CBCF-4818-B2B4-2E0F6A3FFFED}"/>
              </a:ext>
            </a:extLst>
          </p:cNvPr>
          <p:cNvSpPr>
            <a:spLocks noGrp="1"/>
          </p:cNvSpPr>
          <p:nvPr>
            <p:ph idx="1"/>
          </p:nvPr>
        </p:nvSpPr>
        <p:spPr/>
        <p:txBody>
          <a:bodyPr vert="horz" lIns="0" tIns="45720" rIns="0" bIns="45720" rtlCol="0" anchor="t">
            <a:normAutofit/>
          </a:bodyPr>
          <a:lstStyle>
            <a:defPPr/>
          </a:lstStyle>
          <a:p>
            <a:pPr marL="0" indent="0">
              <a:buNone/>
            </a:pPr>
            <a:r>
              <a:rPr lang="en-US" sz="2400">
                <a:latin typeface="Eras Demi ITC"/>
              </a:rPr>
              <a:t>There are several reasons for providing an environment that allow process cooperation:</a:t>
            </a:r>
          </a:p>
          <a:p>
            <a:pPr marL="342900" indent="-342900"/>
            <a:r>
              <a:rPr lang="en-US" sz="2400">
                <a:latin typeface="Eras Demi ITC"/>
              </a:rPr>
              <a:t>Information sharing</a:t>
            </a:r>
          </a:p>
          <a:p>
            <a:pPr marL="342900" indent="-342900"/>
            <a:r>
              <a:rPr lang="en-US" sz="2400">
                <a:latin typeface="Eras Demi ITC"/>
              </a:rPr>
              <a:t>Computation speedup</a:t>
            </a:r>
          </a:p>
          <a:p>
            <a:pPr marL="342900" indent="-342900"/>
            <a:r>
              <a:rPr lang="en-US" sz="2400">
                <a:latin typeface="Eras Demi ITC"/>
              </a:rPr>
              <a:t>Modularity</a:t>
            </a:r>
          </a:p>
          <a:p>
            <a:pPr marL="342900" indent="-342900"/>
            <a:r>
              <a:rPr lang="en-US" sz="2400">
                <a:latin typeface="Eras Demi ITC"/>
              </a:rPr>
              <a:t>Convenience</a:t>
            </a:r>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08170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A1FBAC4-A434-4D4E-A372-88FE7738A030}"/>
              </a:ext>
            </a:extLst>
          </p:cNvPr>
          <p:cNvSpPr>
            <a:spLocks noGrp="1"/>
          </p:cNvSpPr>
          <p:nvPr>
            <p:ph type="title"/>
          </p:nvPr>
        </p:nvSpPr>
        <p:spPr/>
        <p:txBody>
          <a:bodyPr>
            <a:normAutofit/>
          </a:bodyPr>
          <a:lstStyle>
            <a:defPPr/>
          </a:lstStyle>
          <a:p>
            <a:r>
              <a:rPr lang="en-US" sz="3200">
                <a:latin typeface="Eras Demi ITC"/>
                <a:ea typeface="+mn-ea"/>
                <a:cs typeface="+mn-cs"/>
              </a:rPr>
              <a:t>Information sharing</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9F003E2-E93F-4F8B-AE02-3C39D78A9B96}"/>
              </a:ext>
            </a:extLst>
          </p:cNvPr>
          <p:cNvSpPr>
            <a:spLocks noGrp="1"/>
          </p:cNvSpPr>
          <p:nvPr>
            <p:ph idx="1"/>
          </p:nvPr>
        </p:nvSpPr>
        <p:spPr/>
        <p:txBody>
          <a:bodyPr vert="horz" lIns="0" tIns="45720" rIns="0" bIns="45720" rtlCol="0" anchor="t">
            <a:normAutofit/>
          </a:bodyPr>
          <a:lstStyle>
            <a:defPPr/>
          </a:lstStyle>
          <a:p>
            <a:pPr marL="0" indent="0" algn="just">
              <a:buNone/>
            </a:pPr>
            <a:r>
              <a:rPr lang="en-US" sz="2400">
                <a:latin typeface="Eras Demi ITC"/>
              </a:rPr>
              <a:t>Sharing of information between multiple processes can be accomplished using cooperating processes. This may include access to the same files. A mechanism is required so that the processes can access the files in parallel to each other.</a:t>
            </a:r>
            <a:endParaRPr lang="en-US"/>
          </a:p>
          <a:p>
            <a:endParaRPr lang="en-US"/>
          </a:p>
        </p:txBody>
      </p:sp>
    </p:spTree>
    <p:extLst>
      <p:ext uri="{BB962C8B-B14F-4D97-AF65-F5344CB8AC3E}">
        <p14:creationId xmlns:p14="http://schemas.microsoft.com/office/powerpoint/2010/main" val="13845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49978F6-31C2-4DF7-8F51-D331FC13045E}"/>
              </a:ext>
            </a:extLst>
          </p:cNvPr>
          <p:cNvSpPr>
            <a:spLocks noGrp="1"/>
          </p:cNvSpPr>
          <p:nvPr>
            <p:ph type="title"/>
          </p:nvPr>
        </p:nvSpPr>
        <p:spPr/>
        <p:txBody>
          <a:bodyPr/>
          <a:lstStyle>
            <a:defPPr/>
          </a:lstStyle>
          <a:p>
            <a:r>
              <a:rPr lang="en-US" sz="3200">
                <a:latin typeface="Eras Demi ITC"/>
                <a:ea typeface="+mn-ea"/>
                <a:cs typeface="+mn-cs"/>
              </a:rPr>
              <a:t>Computation speedup</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5995738-9896-4C34-A356-7EF29187155B}"/>
              </a:ext>
            </a:extLst>
          </p:cNvPr>
          <p:cNvSpPr>
            <a:spLocks noGrp="1"/>
          </p:cNvSpPr>
          <p:nvPr>
            <p:ph idx="1"/>
          </p:nvPr>
        </p:nvSpPr>
        <p:spPr/>
        <p:txBody>
          <a:bodyPr vert="horz" lIns="0" tIns="45720" rIns="0" bIns="45720" rtlCol="0" anchor="t">
            <a:normAutofit/>
          </a:bodyPr>
          <a:lstStyle>
            <a:defPPr/>
          </a:lstStyle>
          <a:p>
            <a:pPr marL="0" indent="0" algn="just">
              <a:buNone/>
            </a:pPr>
            <a:r>
              <a:rPr lang="en-US" sz="2400">
                <a:latin typeface="Eras Demi ITC"/>
                <a:ea typeface="+mj-ea"/>
                <a:cs typeface="+mj-cs"/>
              </a:rPr>
              <a:t>Subtasks of a single task can be performed parallelly using cooperating processes. This increases the computation speedup as the task can be executed faster. However, this is only possible if the system has multiple processing elements.</a:t>
            </a:r>
            <a:endParaRPr lang="en-US">
              <a:ea typeface="+mj-ea"/>
              <a:cs typeface="+mj-cs"/>
            </a:endParaRPr>
          </a:p>
          <a:p>
            <a:endParaRPr lang="en-US"/>
          </a:p>
        </p:txBody>
      </p:sp>
    </p:spTree>
    <p:extLst>
      <p:ext uri="{BB962C8B-B14F-4D97-AF65-F5344CB8AC3E}">
        <p14:creationId xmlns:p14="http://schemas.microsoft.com/office/powerpoint/2010/main" val="395762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12338F9-7C54-4052-9BC1-2B35AC981AC1}"/>
              </a:ext>
            </a:extLst>
          </p:cNvPr>
          <p:cNvSpPr>
            <a:spLocks noGrp="1"/>
          </p:cNvSpPr>
          <p:nvPr>
            <p:ph type="title"/>
          </p:nvPr>
        </p:nvSpPr>
        <p:spPr/>
        <p:txBody>
          <a:bodyPr/>
          <a:lstStyle>
            <a:defPPr/>
          </a:lstStyle>
          <a:p>
            <a:r>
              <a:rPr lang="en-US">
                <a:latin typeface="Eras Demi ITC"/>
              </a:rPr>
              <a:t>Modularity</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3488CE3-022E-4ABE-8F2E-2FA57AA64DA7}"/>
              </a:ext>
            </a:extLst>
          </p:cNvPr>
          <p:cNvSpPr>
            <a:spLocks noGrp="1"/>
          </p:cNvSpPr>
          <p:nvPr>
            <p:ph idx="1"/>
          </p:nvPr>
        </p:nvSpPr>
        <p:spPr/>
        <p:txBody>
          <a:bodyPr vert="horz" lIns="0" tIns="45720" rIns="0" bIns="45720" rtlCol="0" anchor="t">
            <a:normAutofit/>
          </a:bodyPr>
          <a:lstStyle>
            <a:defPPr/>
          </a:lstStyle>
          <a:p>
            <a:pPr marL="0" indent="0" algn="just">
              <a:buNone/>
            </a:pPr>
            <a:r>
              <a:rPr lang="en-US" sz="2400">
                <a:latin typeface="Eras Demi ITC"/>
                <a:ea typeface="+mj-ea"/>
                <a:cs typeface="+mj-cs"/>
              </a:rPr>
              <a:t>Modularity involves dividing complicated tasks into smaller subtasks. These subtasks can complete by different cooperating processes. This leads to faster and more efficient completion of the required tasks.</a:t>
            </a:r>
            <a:endParaRPr lang="en-US">
              <a:ea typeface="+mj-ea"/>
              <a:cs typeface="+mj-cs"/>
            </a:endParaRPr>
          </a:p>
        </p:txBody>
      </p:sp>
    </p:spTree>
    <p:extLst>
      <p:ext uri="{BB962C8B-B14F-4D97-AF65-F5344CB8AC3E}">
        <p14:creationId xmlns:p14="http://schemas.microsoft.com/office/powerpoint/2010/main" val="252116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9CF6918-7AE8-4A5C-8A7D-32958A8E2C56}"/>
              </a:ext>
            </a:extLst>
          </p:cNvPr>
          <p:cNvSpPr>
            <a:spLocks noGrp="1"/>
          </p:cNvSpPr>
          <p:nvPr>
            <p:ph type="title"/>
          </p:nvPr>
        </p:nvSpPr>
        <p:spPr>
          <a:xfrm>
            <a:off x="1104900" y="89338"/>
            <a:ext cx="9980682" cy="1096962"/>
          </a:xfrm>
        </p:spPr>
        <p:txBody>
          <a:bodyPr/>
          <a:lstStyle>
            <a:defPPr/>
          </a:lstStyle>
          <a:p>
            <a:r>
              <a:rPr lang="en-US">
                <a:latin typeface="Eras Demi ITC"/>
              </a:rPr>
              <a:t>Convenience</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CCF1E51-112D-4824-B4E0-9A0227F2EA5C}"/>
              </a:ext>
            </a:extLst>
          </p:cNvPr>
          <p:cNvSpPr>
            <a:spLocks noGrp="1"/>
          </p:cNvSpPr>
          <p:nvPr>
            <p:ph idx="1"/>
          </p:nvPr>
        </p:nvSpPr>
        <p:spPr/>
        <p:txBody>
          <a:bodyPr vert="horz" lIns="0" tIns="45720" rIns="0" bIns="45720" rtlCol="0" anchor="t">
            <a:normAutofit/>
          </a:bodyPr>
          <a:lstStyle>
            <a:defPPr/>
          </a:lstStyle>
          <a:p>
            <a:pPr marL="0" indent="0" algn="just">
              <a:buNone/>
            </a:pPr>
            <a:r>
              <a:rPr lang="en-US" sz="2400">
                <a:latin typeface="Eras Demi ITC"/>
                <a:ea typeface="+mj-ea"/>
                <a:cs typeface="+mj-cs"/>
              </a:rPr>
              <a:t>There are many tasks that a user needs to do such as compiling, printing, editing etc. It is convenient if these tasks can be managed by cooperating processes.</a:t>
            </a:r>
            <a:endParaRPr lang="en-US">
              <a:ea typeface="+mj-ea"/>
              <a:cs typeface="+mj-cs"/>
            </a:endParaRPr>
          </a:p>
        </p:txBody>
      </p:sp>
    </p:spTree>
    <p:extLst>
      <p:ext uri="{BB962C8B-B14F-4D97-AF65-F5344CB8AC3E}">
        <p14:creationId xmlns:p14="http://schemas.microsoft.com/office/powerpoint/2010/main" val="124469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74309ED-A4A7-4EEA-92D7-040BF50083E9}"/>
              </a:ext>
            </a:extLst>
          </p:cNvPr>
          <p:cNvSpPr>
            <a:spLocks noGrp="1"/>
          </p:cNvSpPr>
          <p:nvPr>
            <p:ph type="title"/>
          </p:nvPr>
        </p:nvSpPr>
        <p:spPr/>
        <p:txBody>
          <a:bodyPr>
            <a:normAutofit/>
          </a:bodyPr>
          <a:lstStyle>
            <a:defPPr/>
          </a:lstStyle>
          <a:p>
            <a:r>
              <a:rPr lang="en-US" sz="3200" b="1">
                <a:ea typeface="+mj-lt"/>
                <a:cs typeface="+mj-lt"/>
              </a:rPr>
              <a:t>Methods of Cooperation</a:t>
            </a:r>
            <a:endParaRPr lang="en-US" sz="3200"/>
          </a:p>
        </p:txBody>
      </p:sp>
      <p:pic>
        <p:nvPicPr>
          <p:cNvPr id="4" name="Picture 4" descr="A screenshot of a cell phone&#10;&#10;Description generated with very high confidence">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C01EB4-E567-4ECD-9C6B-9A6B94ED4538}"/>
              </a:ext>
            </a:extLst>
          </p:cNvPr>
          <p:cNvPicPr>
            <a:picLocks noGrp="1" noChangeAspect="1"/>
          </p:cNvPicPr>
          <p:nvPr>
            <p:ph idx="1"/>
          </p:nvPr>
        </p:nvPicPr>
        <p:blipFill>
          <a:blip r:embed="rId2"/>
          <a:stretch>
            <a:fillRect/>
          </a:stretch>
        </p:blipFill>
        <p:spPr>
          <a:xfrm>
            <a:off x="2494248" y="1600200"/>
            <a:ext cx="7203503" cy="4572000"/>
          </a:xfrm>
        </p:spPr>
      </p:pic>
    </p:spTree>
    <p:extLst>
      <p:ext uri="{BB962C8B-B14F-4D97-AF65-F5344CB8AC3E}">
        <p14:creationId xmlns:p14="http://schemas.microsoft.com/office/powerpoint/2010/main" val="217663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729" y="325818"/>
            <a:ext cx="545782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20">
                <a:solidFill>
                  <a:srgbClr val="1F1348"/>
                </a:solidFill>
                <a:latin typeface="Arial" pitchFamily="34" charset="0"/>
                <a:cs typeface="Arial" pitchFamily="34" charset="0"/>
              </a:rPr>
              <a:t> </a:t>
            </a:r>
            <a:r>
              <a:rPr sz="4400" spc="145">
                <a:solidFill>
                  <a:srgbClr val="1F1348"/>
                </a:solidFill>
                <a:latin typeface="Arial" pitchFamily="34" charset="0"/>
                <a:cs typeface="Arial" pitchFamily="34" charset="0"/>
              </a:rPr>
              <a:t>Prevention</a:t>
            </a:r>
            <a:endParaRPr sz="4400">
              <a:latin typeface="Arial" pitchFamily="34" charset="0"/>
              <a:cs typeface="Arial" pitchFamily="34" charset="0"/>
            </a:endParaRPr>
          </a:p>
        </p:txBody>
      </p:sp>
      <p:pic>
        <p:nvPicPr>
          <p:cNvPr id="3" name="object 3"/>
          <p:cNvPicPr/>
          <p:nvPr/>
        </p:nvPicPr>
        <p:blipFill>
          <a:blip r:embed="rId2"/>
          <a:stretch>
            <a:fillRect/>
          </a:stretch>
        </p:blipFill>
        <p:spPr>
          <a:xfrm>
            <a:off x="1362075" y="1638300"/>
            <a:ext cx="9163050" cy="4591050"/>
          </a:xfrm>
          <a:prstGeom prst="rect">
            <a:avLst/>
          </a:prstGeom>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F569FB-2E37-4EE7-AC6E-4C1DA6BFC058}"/>
              </a:ext>
            </a:extLst>
          </p:cNvPr>
          <p:cNvSpPr>
            <a:spLocks noGrp="1"/>
          </p:cNvSpPr>
          <p:nvPr>
            <p:ph type="title"/>
          </p:nvPr>
        </p:nvSpPr>
        <p:spPr/>
        <p:txBody>
          <a:bodyPr>
            <a:normAutofit/>
          </a:bodyPr>
          <a:lstStyle>
            <a:defPPr/>
          </a:lstStyle>
          <a:p>
            <a:r>
              <a:rPr lang="en-US">
                <a:latin typeface="Eras Demi ITC"/>
              </a:rPr>
              <a:t>Shared Memory</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9628DA7-1A0D-4179-913F-610191F7B6F0}"/>
              </a:ext>
            </a:extLst>
          </p:cNvPr>
          <p:cNvSpPr>
            <a:spLocks noGrp="1"/>
          </p:cNvSpPr>
          <p:nvPr>
            <p:ph idx="1"/>
          </p:nvPr>
        </p:nvSpPr>
        <p:spPr/>
        <p:txBody>
          <a:bodyPr vert="horz" lIns="0" tIns="45720" rIns="0" bIns="45720" rtlCol="0" anchor="t">
            <a:normAutofit/>
          </a:bodyPr>
          <a:lstStyle>
            <a:defPPr/>
          </a:lstStyle>
          <a:p>
            <a:pPr algn="just"/>
            <a:r>
              <a:rPr lang="en-US" sz="2400">
                <a:latin typeface="Eras Demi ITC"/>
                <a:ea typeface="+mj-ea"/>
                <a:cs typeface="+mj-cs"/>
              </a:rPr>
              <a:t>Requires communicating processes to establish a region of shared memory,</a:t>
            </a:r>
            <a:endParaRPr lang="en-US">
              <a:ea typeface="+mj-ea"/>
              <a:cs typeface="+mj-cs"/>
            </a:endParaRPr>
          </a:p>
          <a:p>
            <a:pPr algn="just"/>
            <a:r>
              <a:rPr lang="en-US" sz="2400">
                <a:latin typeface="Eras Demi ITC"/>
                <a:ea typeface="+mj-ea"/>
                <a:cs typeface="+mj-cs"/>
              </a:rPr>
              <a:t>A shared-memory region resides in the address space of the process creating the shared-memory segment.</a:t>
            </a:r>
          </a:p>
          <a:p>
            <a:pPr algn="just"/>
            <a:r>
              <a:rPr lang="en-US" sz="2400">
                <a:latin typeface="Eras Demi ITC"/>
                <a:ea typeface="+mj-ea"/>
                <a:cs typeface="+mj-cs"/>
              </a:rPr>
              <a:t>Other process that wish to communicate using shared-memory segment must attach it to their address apace.</a:t>
            </a:r>
          </a:p>
        </p:txBody>
      </p:sp>
    </p:spTree>
    <p:extLst>
      <p:ext uri="{BB962C8B-B14F-4D97-AF65-F5344CB8AC3E}">
        <p14:creationId xmlns:p14="http://schemas.microsoft.com/office/powerpoint/2010/main" val="6462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F5926F4-437F-48B1-8D18-BE10A1C5EB1F}"/>
              </a:ext>
            </a:extLst>
          </p:cNvPr>
          <p:cNvSpPr>
            <a:spLocks noGrp="1"/>
          </p:cNvSpPr>
          <p:nvPr>
            <p:ph type="title"/>
          </p:nvPr>
        </p:nvSpPr>
        <p:spPr/>
        <p:txBody>
          <a:bodyPr>
            <a:normAutofit/>
          </a:bodyPr>
          <a:lstStyle>
            <a:defPPr/>
          </a:lstStyle>
          <a:p>
            <a:r>
              <a:rPr lang="en-US" sz="3200">
                <a:latin typeface="Eras Demi ITC"/>
              </a:rPr>
              <a:t>Message-Passing</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63C4A82-54EA-40EC-A3DD-BEA9F2DD5C83}"/>
              </a:ext>
            </a:extLst>
          </p:cNvPr>
          <p:cNvSpPr>
            <a:spLocks noGrp="1"/>
          </p:cNvSpPr>
          <p:nvPr>
            <p:ph idx="1"/>
          </p:nvPr>
        </p:nvSpPr>
        <p:spPr/>
        <p:txBody>
          <a:bodyPr vert="horz" lIns="0" tIns="45720" rIns="0" bIns="45720" rtlCol="0" anchor="t">
            <a:normAutofit/>
          </a:bodyPr>
          <a:lstStyle>
            <a:defPPr/>
          </a:lstStyle>
          <a:p>
            <a:pPr algn="just"/>
            <a:r>
              <a:rPr lang="en-US" sz="2400">
                <a:latin typeface="Eras Demi ITC"/>
                <a:ea typeface="+mn-lt"/>
                <a:cs typeface="+mn-lt"/>
              </a:rPr>
              <a:t>Communication takes place by means of messages exchanged between the co-operating process</a:t>
            </a:r>
            <a:endParaRPr lang="en-US">
              <a:latin typeface="Eras Demi ITC"/>
              <a:ea typeface="+mn-lt"/>
              <a:cs typeface="+mn-lt"/>
            </a:endParaRPr>
          </a:p>
          <a:p>
            <a:pPr algn="just"/>
            <a:r>
              <a:rPr lang="en-US" sz="2400">
                <a:latin typeface="Eras Demi ITC"/>
                <a:ea typeface="+mn-lt"/>
                <a:cs typeface="+mn-lt"/>
              </a:rPr>
              <a:t>Message passing is useful for exchanging the smaller amount of data.</a:t>
            </a:r>
            <a:endParaRPr lang="en-US">
              <a:latin typeface="Eras Demi ITC"/>
              <a:ea typeface="+mn-lt"/>
              <a:cs typeface="+mn-lt"/>
            </a:endParaRPr>
          </a:p>
          <a:p>
            <a:pPr algn="just"/>
            <a:r>
              <a:rPr lang="en-US" sz="2400">
                <a:latin typeface="Eras Demi ITC"/>
                <a:ea typeface="+mn-lt"/>
                <a:cs typeface="+mn-lt"/>
              </a:rPr>
              <a:t>Easier to implement than shared memory.</a:t>
            </a:r>
            <a:endParaRPr lang="en-US">
              <a:latin typeface="Eras Demi ITC"/>
              <a:ea typeface="+mn-lt"/>
              <a:cs typeface="+mn-lt"/>
            </a:endParaRPr>
          </a:p>
          <a:p>
            <a:pPr algn="just"/>
            <a:r>
              <a:rPr lang="en-US" sz="2400">
                <a:latin typeface="Eras Demi ITC"/>
                <a:ea typeface="+mn-lt"/>
                <a:cs typeface="+mn-lt"/>
              </a:rPr>
              <a:t>Slower than that of Shared memory as message passing system are typically implemented using system call Which requires more time-consuming task of Kernel intervention. </a:t>
            </a:r>
            <a:endParaRPr lang="en-US" sz="2400">
              <a:latin typeface="Eras Demi ITC"/>
              <a:ea typeface="+mj-ea"/>
              <a:cs typeface="+mj-cs"/>
            </a:endParaRPr>
          </a:p>
        </p:txBody>
      </p:sp>
    </p:spTree>
    <p:extLst>
      <p:ext uri="{BB962C8B-B14F-4D97-AF65-F5344CB8AC3E}">
        <p14:creationId xmlns:p14="http://schemas.microsoft.com/office/powerpoint/2010/main" val="292243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4C0B10B-D2C4-4A54-AFAD-3D27DF88BB3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grpSp>
        <p:nvGrpSpPr>
          <p:cNvPr id="14" name="Group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6BADB90-C74B-40D6-86DC-503F65FCE8D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GrpSpPr>
            <a:grpSpLocks noGrp="1" noUngrp="1" noRot="1" noChangeAspect="1" noMove="1" noResize="1"/>
          </p:cNvGrp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559431D-1886-4AE0-9B87-9AD2ECAB843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6"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4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73850A5-B04A-4FCD-9E73-EE322167FB3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4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C18C67-80FA-4738-AA53-0AF2419F98E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4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8543B1A-8BF5-4C63-8404-41B2EA70B33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5"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Rectangle 1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DF5096-E051-498C-A3ED-CBA77A813AA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ChangeArrowheads="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5D072BE-4CB7-44E0-A117-56F2AA80E3AB}"/>
              </a:ext>
            </a:extLst>
          </p:cNvPr>
          <p:cNvSpPr>
            <a:spLocks noGrp="1"/>
          </p:cNvSpPr>
          <p:nvPr>
            <p:ph type="title"/>
          </p:nvPr>
        </p:nvSpPr>
        <p:spPr>
          <a:xfrm>
            <a:off x="1047280" y="759805"/>
            <a:ext cx="10306520" cy="1325563"/>
          </a:xfrm>
        </p:spPr>
        <p:txBody>
          <a:bodyPr>
            <a:normAutofit/>
          </a:bodyPr>
          <a:lstStyle>
            <a:defPPr/>
          </a:lstStyle>
          <a:p>
            <a:r>
              <a:rPr lang="en-US" sz="4000">
                <a:solidFill>
                  <a:srgbClr val="FFFFFF"/>
                </a:solidFill>
              </a:rPr>
              <a:t>RACE CONDITION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10330DC-133A-4752-B0DA-E807C22B1016}"/>
              </a:ext>
            </a:extLst>
          </p:cNvPr>
          <p:cNvSpPr>
            <a:spLocks noGrp="1"/>
          </p:cNvSpPr>
          <p:nvPr>
            <p:ph idx="1"/>
          </p:nvPr>
        </p:nvSpPr>
        <p:spPr>
          <a:xfrm>
            <a:off x="1424904" y="2494450"/>
            <a:ext cx="4053545" cy="3563159"/>
          </a:xfrm>
        </p:spPr>
        <p:txBody>
          <a:bodyPr vert="horz" lIns="0" tIns="45720" rIns="0" bIns="45720" rtlCol="0" anchor="t">
            <a:normAutofit/>
          </a:bodyPr>
          <a:lstStyle>
            <a:defPPr/>
          </a:lstStyle>
          <a:p>
            <a:pPr marL="0" indent="0" algn="just">
              <a:lnSpc>
                <a:spcPct val="100000"/>
              </a:lnSpc>
              <a:spcBef>
                <a:spcPts val="1000"/>
              </a:spcBef>
              <a:buNone/>
            </a:pPr>
            <a:r>
              <a:rPr lang="en-US" sz="2800">
                <a:latin typeface="Eras Demi ITC"/>
                <a:ea typeface="+mn-lt"/>
                <a:cs typeface="+mn-lt"/>
              </a:rPr>
              <a:t>A race condition occurs when two or more process can access shared data and they try to change it at the same time.</a:t>
            </a:r>
            <a:endParaRPr lang="en-US"/>
          </a:p>
          <a:p>
            <a:endParaRPr lang="en-US" sz="2400"/>
          </a:p>
          <a:p>
            <a:pPr marL="0" indent="0">
              <a:buNone/>
            </a:pPr>
            <a:endParaRPr lang="en-US" sz="2400"/>
          </a:p>
        </p:txBody>
      </p:sp>
      <p:pic>
        <p:nvPicPr>
          <p:cNvPr id="5" name="Picture 7"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3A90089-E020-478A-82E9-6FDC4C066AEC}"/>
              </a:ext>
            </a:extLst>
          </p:cNvPr>
          <p:cNvPicPr>
            <a:picLocks noChangeAspect="1"/>
          </p:cNvPicPr>
          <p:nvPr/>
        </p:nvPicPr>
        <p:blipFill>
          <a:blip r:embed="rId2"/>
          <a:srcRect l="5586" r="8497"/>
          <a:stretch>
            <a:fillRect/>
          </a:stretch>
        </p:blipFill>
        <p:spPr>
          <a:xfrm>
            <a:off x="6098892" y="2492376"/>
            <a:ext cx="4802404" cy="3563372"/>
          </a:xfrm>
          <a:prstGeom prst="rect">
            <a:avLst/>
          </a:prstGeom>
        </p:spPr>
      </p:pic>
    </p:spTree>
    <p:extLst>
      <p:ext uri="{BB962C8B-B14F-4D97-AF65-F5344CB8AC3E}">
        <p14:creationId xmlns:p14="http://schemas.microsoft.com/office/powerpoint/2010/main" val="286649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4C0B10B-D2C4-4A54-AFAD-3D27DF88BB37}"/>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grpSp>
        <p:nvGrpSpPr>
          <p:cNvPr id="11" name="Group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6BADB90-C74B-40D6-86DC-503F65FCE8D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GrpSpPr>
            <a:grpSpLocks noGrp="1" noUngrp="1" noRot="1" noChangeAspect="1" noMove="1" noResize="1"/>
          </p:cNvGrp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559431D-1886-4AE0-9B87-9AD2ECAB8439}"/>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6"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4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73850A5-B04A-4FCD-9E73-EE322167FB3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4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C18C67-80FA-4738-AA53-0AF2419F98E0}"/>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4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8543B1A-8BF5-4C63-8404-41B2EA70B33E}"/>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5"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2DF5096-E051-498C-A3ED-CBA77A813AAC}"/>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ChangeArrowheads="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316B2AB-D4B4-47AC-8ADA-0D21653C04EC}"/>
              </a:ext>
            </a:extLst>
          </p:cNvPr>
          <p:cNvSpPr>
            <a:spLocks noGrp="1"/>
          </p:cNvSpPr>
          <p:nvPr>
            <p:ph type="title"/>
          </p:nvPr>
        </p:nvSpPr>
        <p:spPr>
          <a:xfrm>
            <a:off x="1047280" y="759805"/>
            <a:ext cx="10306520" cy="1325563"/>
          </a:xfrm>
        </p:spPr>
        <p:txBody>
          <a:bodyPr>
            <a:normAutofit/>
          </a:bodyPr>
          <a:lstStyle>
            <a:defPPr/>
          </a:lstStyle>
          <a:p>
            <a:r>
              <a:rPr lang="en-US" sz="4000">
                <a:solidFill>
                  <a:srgbClr val="FFFFFF"/>
                </a:solidFill>
              </a:rPr>
              <a:t>CRITICAL SECTION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1AF2BEE-02DF-45CA-B7A4-B112768629B5}"/>
              </a:ext>
            </a:extLst>
          </p:cNvPr>
          <p:cNvSpPr>
            <a:spLocks noGrp="1"/>
          </p:cNvSpPr>
          <p:nvPr>
            <p:ph idx="1"/>
          </p:nvPr>
        </p:nvSpPr>
        <p:spPr>
          <a:xfrm>
            <a:off x="1424904" y="2494450"/>
            <a:ext cx="4053545" cy="3563159"/>
          </a:xfrm>
        </p:spPr>
        <p:txBody>
          <a:bodyPr vert="horz" lIns="0" tIns="45720" rIns="0" bIns="45720" rtlCol="0" anchor="t">
            <a:normAutofit fontScale="85000" lnSpcReduction="20000"/>
          </a:bodyPr>
          <a:lstStyle>
            <a:defPPr/>
          </a:lstStyle>
          <a:p>
            <a:pPr algn="just">
              <a:lnSpc>
                <a:spcPct val="100000"/>
              </a:lnSpc>
              <a:spcBef>
                <a:spcPts val="1000"/>
              </a:spcBef>
            </a:pPr>
            <a:r>
              <a:rPr lang="en-US" sz="2800">
                <a:latin typeface="Eras Demi ITC"/>
                <a:ea typeface="+mn-lt"/>
                <a:cs typeface="+mn-lt"/>
              </a:rPr>
              <a:t>When more than one processes access a same code segment that segment is known as critical section.</a:t>
            </a:r>
            <a:endParaRPr lang="en-US"/>
          </a:p>
          <a:p>
            <a:pPr algn="just">
              <a:lnSpc>
                <a:spcPct val="100000"/>
              </a:lnSpc>
              <a:spcBef>
                <a:spcPts val="1000"/>
              </a:spcBef>
            </a:pPr>
            <a:r>
              <a:rPr lang="en-US" sz="2800">
                <a:latin typeface="Eras Demi ITC"/>
                <a:ea typeface="+mn-lt"/>
                <a:cs typeface="+mn-lt"/>
              </a:rPr>
              <a:t>Contains shared variables or resources which are needed to be synchronized to maintain consistency of data variable.</a:t>
            </a:r>
          </a:p>
          <a:p>
            <a:pPr algn="just"/>
            <a:endParaRPr lang="en-US" sz="2200">
              <a:ea typeface="+mn-lt"/>
              <a:cs typeface="+mn-lt"/>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697DC62-81C6-4FF4-906E-1C029F41AB2A}"/>
              </a:ext>
            </a:extLst>
          </p:cNvPr>
          <p:cNvPicPr>
            <a:picLocks noChangeAspect="1"/>
          </p:cNvPicPr>
          <p:nvPr/>
        </p:nvPicPr>
        <p:blipFill>
          <a:blip r:embed="rId2"/>
          <a:srcRect t="16845" b="16836"/>
          <a:stretch>
            <a:fillRect/>
          </a:stretch>
        </p:blipFill>
        <p:spPr>
          <a:xfrm>
            <a:off x="6098892" y="2492376"/>
            <a:ext cx="4802404" cy="3563372"/>
          </a:xfrm>
          <a:prstGeom prst="rect">
            <a:avLst/>
          </a:prstGeom>
        </p:spPr>
      </p:pic>
    </p:spTree>
    <p:extLst>
      <p:ext uri="{BB962C8B-B14F-4D97-AF65-F5344CB8AC3E}">
        <p14:creationId xmlns:p14="http://schemas.microsoft.com/office/powerpoint/2010/main" val="28691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F108B02-616F-4BD6-969D-DB288E382028}"/>
              </a:ext>
            </a:extLst>
          </p:cNvPr>
          <p:cNvSpPr>
            <a:spLocks noGrp="1"/>
          </p:cNvSpPr>
          <p:nvPr>
            <p:ph type="title"/>
          </p:nvPr>
        </p:nvSpPr>
        <p:spPr/>
        <p:txBody>
          <a:bodyPr/>
          <a:lstStyle>
            <a:defPPr/>
          </a:lstStyle>
          <a:p>
            <a:endParaRPr lang="en-US"/>
          </a:p>
        </p:txBody>
      </p:sp>
      <p:pic>
        <p:nvPicPr>
          <p:cNvPr id="4" name="Picture 4"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782C49D-1955-48A3-9546-C74A87B5235F}"/>
              </a:ext>
            </a:extLst>
          </p:cNvPr>
          <p:cNvPicPr>
            <a:picLocks noGrp="1" noChangeAspect="1"/>
          </p:cNvPicPr>
          <p:nvPr>
            <p:ph idx="1"/>
          </p:nvPr>
        </p:nvPicPr>
        <p:blipFill>
          <a:blip r:embed="rId2"/>
          <a:stretch>
            <a:fillRect/>
          </a:stretch>
        </p:blipFill>
        <p:spPr>
          <a:xfrm>
            <a:off x="1714500" y="1633537"/>
            <a:ext cx="8763000" cy="4505325"/>
          </a:xfrm>
        </p:spPr>
      </p:pic>
    </p:spTree>
    <p:extLst>
      <p:ext uri="{BB962C8B-B14F-4D97-AF65-F5344CB8AC3E}">
        <p14:creationId xmlns:p14="http://schemas.microsoft.com/office/powerpoint/2010/main" val="186887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B0CA9F0-538C-401A-A0BD-F8E7F93BF60D}"/>
              </a:ext>
            </a:extLst>
          </p:cNvPr>
          <p:cNvSpPr>
            <a:spLocks noGrp="1"/>
          </p:cNvSpPr>
          <p:nvPr>
            <p:ph type="ctrTitle"/>
          </p:nvPr>
        </p:nvSpPr>
        <p:spPr>
          <a:xfrm>
            <a:off x="356755" y="2292094"/>
            <a:ext cx="10830791" cy="2205837"/>
          </a:xfrm>
        </p:spPr>
        <p:txBody>
          <a:bodyPr>
            <a:normAutofit/>
          </a:bodyPr>
          <a:lstStyle>
            <a:defPPr/>
          </a:lstStyle>
          <a:p>
            <a:r>
              <a:rPr lang="en-US" sz="4200"/>
              <a:t>Implementation mutual exclusion</a:t>
            </a:r>
          </a:p>
        </p:txBody>
      </p:sp>
      <p:sp>
        <p:nvSpPr>
          <p:cNvPr id="3" name="Subtitl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5AF5CD0-9E45-44FD-81BC-9C32E3EBB25B}"/>
              </a:ext>
            </a:extLst>
          </p:cNvPr>
          <p:cNvSpPr>
            <a:spLocks noGrp="1"/>
          </p:cNvSpPr>
          <p:nvPr>
            <p:ph type="subTitle" idx="1"/>
          </p:nvPr>
        </p:nvSpPr>
        <p:spPr/>
        <p:txBody>
          <a:bodyPr/>
          <a:lstStyle>
            <a:defPPr/>
          </a:lstStyle>
          <a:p>
            <a:endParaRPr lang="en-US"/>
          </a:p>
        </p:txBody>
      </p:sp>
    </p:spTree>
    <p:extLst>
      <p:ext uri="{BB962C8B-B14F-4D97-AF65-F5344CB8AC3E}">
        <p14:creationId xmlns:p14="http://schemas.microsoft.com/office/powerpoint/2010/main" val="35359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8F52DB9-D0EA-4318-8AB3-8146D197CC38}"/>
              </a:ext>
            </a:extLst>
          </p:cNvPr>
          <p:cNvSpPr>
            <a:spLocks noGrp="1"/>
          </p:cNvSpPr>
          <p:nvPr>
            <p:ph type="title"/>
          </p:nvPr>
        </p:nvSpPr>
        <p:spPr/>
        <p:txBody>
          <a:bodyPr/>
          <a:lstStyle>
            <a:defPPr/>
          </a:lstStyle>
          <a:p>
            <a:r>
              <a:rPr lang="en-US">
                <a:ea typeface="+mj-lt"/>
                <a:cs typeface="+mj-lt"/>
              </a:rPr>
              <a:t>Critical Regions and solution</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E1ADD1-1DDC-4470-87C1-22A0315A9A97}"/>
              </a:ext>
            </a:extLst>
          </p:cNvPr>
          <p:cNvSpPr>
            <a:spLocks noGrp="1"/>
          </p:cNvSpPr>
          <p:nvPr>
            <p:ph idx="1"/>
          </p:nvPr>
        </p:nvSpPr>
        <p:spPr/>
        <p:txBody>
          <a:bodyPr vert="horz" lIns="0" tIns="45720" rIns="0" bIns="45720" rtlCol="0" anchor="t">
            <a:normAutofit/>
          </a:bodyPr>
          <a:lstStyle>
            <a:defPPr/>
          </a:lstStyle>
          <a:p>
            <a:pPr marL="0" indent="0">
              <a:buNone/>
            </a:pPr>
            <a:r>
              <a:rPr lang="en-US">
                <a:latin typeface="Rockwell"/>
                <a:ea typeface="+mn-lt"/>
                <a:cs typeface="+mn-lt"/>
              </a:rPr>
              <a:t>Solution to Critical section problem:</a:t>
            </a:r>
          </a:p>
          <a:p>
            <a:pPr lvl="1"/>
            <a:r>
              <a:rPr lang="en-US" sz="2000">
                <a:latin typeface="Rockwell"/>
                <a:ea typeface="+mn-lt"/>
                <a:cs typeface="+mn-lt"/>
              </a:rPr>
              <a:t>No two processes simultaneously in critical region</a:t>
            </a:r>
          </a:p>
          <a:p>
            <a:pPr lvl="1"/>
            <a:r>
              <a:rPr lang="en-US" sz="2000">
                <a:latin typeface="Rockwell"/>
                <a:ea typeface="+mn-lt"/>
                <a:cs typeface="+mn-lt"/>
              </a:rPr>
              <a:t>No assumptions made about speeds or numbers of CPUs</a:t>
            </a:r>
          </a:p>
          <a:p>
            <a:pPr lvl="1"/>
            <a:r>
              <a:rPr lang="en-US" sz="2000">
                <a:latin typeface="Rockwell"/>
                <a:ea typeface="+mn-lt"/>
                <a:cs typeface="+mn-lt"/>
              </a:rPr>
              <a:t>No process running outside its critical region may block another process</a:t>
            </a:r>
          </a:p>
          <a:p>
            <a:pPr lvl="1"/>
            <a:r>
              <a:rPr lang="en-US" sz="2000">
                <a:latin typeface="Rockwell"/>
                <a:ea typeface="+mn-lt"/>
                <a:cs typeface="+mn-lt"/>
              </a:rPr>
              <a:t>No process must wait forever to enter its critical region </a:t>
            </a:r>
            <a:endParaRPr lang="en-US" sz="2000">
              <a:latin typeface="Rockwell"/>
            </a:endParaRPr>
          </a:p>
          <a:p>
            <a:endParaRPr lang="en-US">
              <a:latin typeface="Rockwell"/>
            </a:endParaRPr>
          </a:p>
        </p:txBody>
      </p:sp>
    </p:spTree>
    <p:extLst>
      <p:ext uri="{BB962C8B-B14F-4D97-AF65-F5344CB8AC3E}">
        <p14:creationId xmlns:p14="http://schemas.microsoft.com/office/powerpoint/2010/main" val="131633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21849A8-A87A-466F-805A-2B80D6004964}"/>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B08FAD3-E820-4F4F-A715-8B06A0844731}"/>
              </a:ext>
            </a:extLst>
          </p:cNvPr>
          <p:cNvSpPr>
            <a:spLocks noGrp="1"/>
          </p:cNvSpPr>
          <p:nvPr>
            <p:ph idx="1"/>
          </p:nvPr>
        </p:nvSpPr>
        <p:spPr/>
        <p:txBody>
          <a:bodyPr/>
          <a:lstStyle>
            <a:defPPr/>
          </a:lstStyle>
          <a:p>
            <a:endParaRPr lang="en-US"/>
          </a:p>
        </p:txBody>
      </p:sp>
      <p:pic>
        <p:nvPicPr>
          <p:cNvPr id="5" name="Picture 4"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D12168-E930-4A72-BE38-10C389758C85}"/>
              </a:ext>
            </a:extLst>
          </p:cNvPr>
          <p:cNvPicPr>
            <a:picLocks noChangeAspect="1"/>
          </p:cNvPicPr>
          <p:nvPr/>
        </p:nvPicPr>
        <p:blipFill>
          <a:blip r:embed="rId2"/>
          <a:stretch>
            <a:fillRect/>
          </a:stretch>
        </p:blipFill>
        <p:spPr>
          <a:xfrm>
            <a:off x="1714500" y="1633537"/>
            <a:ext cx="8763000" cy="4505325"/>
          </a:xfrm>
          <a:prstGeom prst="rect">
            <a:avLst/>
          </a:prstGeom>
        </p:spPr>
      </p:pic>
    </p:spTree>
    <p:extLst>
      <p:ext uri="{BB962C8B-B14F-4D97-AF65-F5344CB8AC3E}">
        <p14:creationId xmlns:p14="http://schemas.microsoft.com/office/powerpoint/2010/main" val="181213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880C27B-506E-409D-B8AE-F1BDFC58A354}"/>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F3EFBE4-35D1-4953-9ABD-E2ACC776D25C}"/>
              </a:ext>
            </a:extLst>
          </p:cNvPr>
          <p:cNvSpPr>
            <a:spLocks noGrp="1"/>
          </p:cNvSpPr>
          <p:nvPr>
            <p:ph idx="1"/>
          </p:nvPr>
        </p:nvSpPr>
        <p:spPr/>
        <p:txBody>
          <a:bodyPr vert="horz" lIns="0" tIns="45720" rIns="0" bIns="45720" rtlCol="0" anchor="t">
            <a:normAutofit/>
          </a:bodyPr>
          <a:lstStyle>
            <a:defPPr/>
          </a:lstStyle>
          <a:p>
            <a:pPr marL="0" indent="0">
              <a:buNone/>
            </a:pPr>
            <a:r>
              <a:rPr lang="en-US" sz="2400">
                <a:latin typeface="Rockwell"/>
                <a:ea typeface="+mn-lt"/>
                <a:cs typeface="+mn-lt"/>
              </a:rPr>
              <a:t>Busy waiting</a:t>
            </a:r>
            <a:endParaRPr lang="en-US" sz="2400">
              <a:latin typeface="Rockwell"/>
            </a:endParaRPr>
          </a:p>
          <a:p>
            <a:pPr lvl="1"/>
            <a:r>
              <a:rPr lang="en-US" sz="2000">
                <a:latin typeface="Rockwell"/>
                <a:ea typeface="+mn-lt"/>
                <a:cs typeface="+mn-lt"/>
              </a:rPr>
              <a:t>Continuously testing a variable until some value appears is called busy waiting.</a:t>
            </a:r>
          </a:p>
          <a:p>
            <a:pPr lvl="1"/>
            <a:r>
              <a:rPr lang="en-US" sz="2000">
                <a:latin typeface="Rockwell"/>
                <a:ea typeface="+mn-lt"/>
                <a:cs typeface="+mn-lt"/>
              </a:rPr>
              <a:t>If the entry is allowed, it execute else it sits in tight loop and waits.</a:t>
            </a:r>
            <a:endParaRPr lang="en-US" sz="2000">
              <a:latin typeface="Rockwell"/>
            </a:endParaRPr>
          </a:p>
        </p:txBody>
      </p:sp>
    </p:spTree>
    <p:extLst>
      <p:ext uri="{BB962C8B-B14F-4D97-AF65-F5344CB8AC3E}">
        <p14:creationId xmlns:p14="http://schemas.microsoft.com/office/powerpoint/2010/main" val="231353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1BFA596-AA19-4AF6-B345-2D41250BA0C1}"/>
              </a:ext>
            </a:extLst>
          </p:cNvPr>
          <p:cNvSpPr>
            <a:spLocks noGrp="1"/>
          </p:cNvSpPr>
          <p:nvPr>
            <p:ph type="title"/>
          </p:nvPr>
        </p:nvSpPr>
        <p:spPr/>
        <p:txBody>
          <a:bodyPr/>
          <a:lstStyle>
            <a:defPPr/>
          </a:lstStyle>
          <a:p>
            <a:r>
              <a:rPr lang="en-US"/>
              <a:t>Managing Race Condition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83F3E39-8B68-4FF3-BADA-CC24BCC664DF}"/>
              </a:ext>
            </a:extLst>
          </p:cNvPr>
          <p:cNvSpPr>
            <a:spLocks noGrp="1"/>
          </p:cNvSpPr>
          <p:nvPr>
            <p:ph idx="1"/>
          </p:nvPr>
        </p:nvSpPr>
        <p:spPr/>
        <p:txBody>
          <a:bodyPr vert="horz" lIns="0" tIns="45720" rIns="0" bIns="45720" rtlCol="0" anchor="t">
            <a:normAutofit/>
          </a:bodyPr>
          <a:lstStyle>
            <a:defPPr/>
          </a:lstStyle>
          <a:p>
            <a:pPr marL="0" indent="0">
              <a:buNone/>
            </a:pPr>
            <a:r>
              <a:rPr lang="en-US">
                <a:latin typeface="Rockwell"/>
              </a:rPr>
              <a:t>Mutual Exclusion with busy waiting</a:t>
            </a:r>
          </a:p>
          <a:p>
            <a:pPr lvl="1"/>
            <a:r>
              <a:rPr lang="en-US">
                <a:latin typeface="Rockwell"/>
              </a:rPr>
              <a:t>Disabling Interrupts</a:t>
            </a:r>
          </a:p>
          <a:p>
            <a:pPr lvl="1"/>
            <a:r>
              <a:rPr lang="en-US">
                <a:latin typeface="Rockwell"/>
              </a:rPr>
              <a:t>Lock Variable</a:t>
            </a:r>
          </a:p>
          <a:p>
            <a:pPr lvl="1"/>
            <a:r>
              <a:rPr lang="en-US">
                <a:latin typeface="Rockwell"/>
              </a:rPr>
              <a:t>Strict Alternation</a:t>
            </a:r>
            <a:endParaRPr lang="en-US"/>
          </a:p>
          <a:p>
            <a:pPr lvl="1"/>
            <a:r>
              <a:rPr lang="en-US">
                <a:latin typeface="Rockwell"/>
                <a:ea typeface="+mn-lt"/>
                <a:cs typeface="+mn-lt"/>
              </a:rPr>
              <a:t>Peterson’s Solution</a:t>
            </a:r>
          </a:p>
          <a:p>
            <a:pPr marL="0" indent="0">
              <a:buNone/>
            </a:pPr>
            <a:r>
              <a:rPr lang="en-US">
                <a:latin typeface="Rockwell"/>
                <a:ea typeface="+mn-lt"/>
                <a:cs typeface="+mn-lt"/>
              </a:rPr>
              <a:t>Mutual Exclusion without Busy Waiting</a:t>
            </a:r>
          </a:p>
          <a:p>
            <a:pPr lvl="1"/>
            <a:r>
              <a:rPr lang="en-US">
                <a:latin typeface="Rockwell"/>
                <a:ea typeface="+mn-lt"/>
                <a:cs typeface="+mn-lt"/>
              </a:rPr>
              <a:t>Sleep and wakeup</a:t>
            </a:r>
          </a:p>
          <a:p>
            <a:pPr lvl="1"/>
            <a:r>
              <a:rPr lang="en-US">
                <a:latin typeface="Rockwell"/>
                <a:ea typeface="+mn-lt"/>
                <a:cs typeface="+mn-lt"/>
              </a:rPr>
              <a:t>Semaphore</a:t>
            </a:r>
          </a:p>
          <a:p>
            <a:pPr lvl="1"/>
            <a:r>
              <a:rPr lang="en-US">
                <a:latin typeface="Rockwell"/>
                <a:ea typeface="+mn-lt"/>
                <a:cs typeface="+mn-lt"/>
              </a:rPr>
              <a:t>Message Passing</a:t>
            </a:r>
          </a:p>
          <a:p>
            <a:pPr lvl="1"/>
            <a:r>
              <a:rPr lang="en-US">
                <a:latin typeface="Rockwell"/>
                <a:ea typeface="+mn-lt"/>
                <a:cs typeface="+mn-lt"/>
              </a:rPr>
              <a:t>Monitor</a:t>
            </a:r>
            <a:endParaRPr lang="en-US">
              <a:latin typeface="Rockwell"/>
            </a:endParaRPr>
          </a:p>
        </p:txBody>
      </p:sp>
    </p:spTree>
    <p:extLst>
      <p:ext uri="{BB962C8B-B14F-4D97-AF65-F5344CB8AC3E}">
        <p14:creationId xmlns:p14="http://schemas.microsoft.com/office/powerpoint/2010/main" val="30347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601662" y="438467"/>
            <a:ext cx="1076007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165">
                <a:solidFill>
                  <a:srgbClr val="1F1348"/>
                </a:solidFill>
                <a:latin typeface="Arial" pitchFamily="34" charset="0"/>
                <a:cs typeface="Arial" pitchFamily="34" charset="0"/>
              </a:rPr>
              <a:t> </a:t>
            </a:r>
            <a:r>
              <a:rPr sz="4400" spc="120">
                <a:solidFill>
                  <a:srgbClr val="1F1348"/>
                </a:solidFill>
                <a:latin typeface="Arial" pitchFamily="34" charset="0"/>
                <a:cs typeface="Arial" pitchFamily="34" charset="0"/>
              </a:rPr>
              <a:t>Avoidance</a:t>
            </a:r>
            <a:r>
              <a:rPr sz="4400" spc="-245">
                <a:solidFill>
                  <a:srgbClr val="1F1348"/>
                </a:solidFill>
                <a:latin typeface="Arial" pitchFamily="34" charset="0"/>
                <a:cs typeface="Arial" pitchFamily="34" charset="0"/>
              </a:rPr>
              <a:t> </a:t>
            </a:r>
            <a:r>
              <a:rPr sz="4400" spc="155">
                <a:solidFill>
                  <a:srgbClr val="1F1348"/>
                </a:solidFill>
                <a:latin typeface="Arial" pitchFamily="34" charset="0"/>
                <a:cs typeface="Arial" pitchFamily="34" charset="0"/>
              </a:rPr>
              <a:t>in</a:t>
            </a:r>
            <a:r>
              <a:rPr sz="4400" spc="-10">
                <a:solidFill>
                  <a:srgbClr val="1F1348"/>
                </a:solidFill>
                <a:latin typeface="Arial" pitchFamily="34" charset="0"/>
                <a:cs typeface="Arial" pitchFamily="34" charset="0"/>
              </a:rPr>
              <a:t> </a:t>
            </a:r>
            <a:r>
              <a:rPr sz="4400" spc="130">
                <a:solidFill>
                  <a:srgbClr val="1F1348"/>
                </a:solidFill>
                <a:latin typeface="Arial" pitchFamily="34" charset="0"/>
                <a:cs typeface="Arial" pitchFamily="34" charset="0"/>
              </a:rPr>
              <a:t>Operating</a:t>
            </a:r>
            <a:r>
              <a:rPr sz="4400" spc="-150">
                <a:solidFill>
                  <a:srgbClr val="1F1348"/>
                </a:solidFill>
                <a:latin typeface="Arial" pitchFamily="34" charset="0"/>
                <a:cs typeface="Arial" pitchFamily="34" charset="0"/>
              </a:rPr>
              <a:t> </a:t>
            </a:r>
            <a:r>
              <a:rPr sz="4400" spc="60">
                <a:solidFill>
                  <a:srgbClr val="1F1348"/>
                </a:solidFill>
                <a:latin typeface="Arial" pitchFamily="34" charset="0"/>
                <a:cs typeface="Arial" pitchFamily="34" charset="0"/>
              </a:rPr>
              <a:t>System</a:t>
            </a:r>
            <a:endParaRPr sz="4400">
              <a:latin typeface="Arial" pitchFamily="34" charset="0"/>
              <a:cs typeface="Arial" pitchFamily="34" charset="0"/>
            </a:endParaRPr>
          </a:p>
        </p:txBody>
      </p:sp>
      <p:grpSp>
        <p:nvGrpSpPr>
          <p:cNvPr id="6" name="object 6"/>
          <p:cNvGrpSpPr/>
          <p:nvPr/>
        </p:nvGrpSpPr>
        <p:grpSpPr>
          <a:xfrm>
            <a:off x="7981950" y="3276663"/>
            <a:ext cx="4215130" cy="3586479"/>
            <a:chOff x="7981950" y="3276663"/>
            <a:chExt cx="4215130" cy="3586479"/>
          </a:xfrm>
        </p:grpSpPr>
        <p:sp>
          <p:nvSpPr>
            <p:cNvPr id="7" name="object 7"/>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689927" y="1349275"/>
            <a:ext cx="10695940" cy="5110480"/>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12700" indent="-229235" algn="just">
              <a:lnSpc>
                <a:spcPct val="110100"/>
              </a:lnSpc>
              <a:spcBef>
                <a:spcPts val="85"/>
              </a:spcBef>
            </a:pPr>
            <a:r>
              <a:rPr sz="2400" spc="245">
                <a:solidFill>
                  <a:srgbClr val="7061FD"/>
                </a:solidFill>
                <a:latin typeface="Calibri"/>
                <a:cs typeface="Calibri"/>
              </a:rPr>
              <a:t>+</a:t>
            </a:r>
            <a:r>
              <a:rPr sz="2400" spc="245">
                <a:solidFill>
                  <a:srgbClr val="1F1348"/>
                </a:solidFill>
                <a:latin typeface="Calibri"/>
                <a:cs typeface="Calibri"/>
              </a:rPr>
              <a:t>In </a:t>
            </a:r>
            <a:r>
              <a:rPr sz="2400" spc="70">
                <a:solidFill>
                  <a:srgbClr val="1F1348"/>
                </a:solidFill>
                <a:latin typeface="Calibri"/>
                <a:cs typeface="Calibri"/>
              </a:rPr>
              <a:t>this </a:t>
            </a:r>
            <a:r>
              <a:rPr sz="2400" spc="145">
                <a:solidFill>
                  <a:srgbClr val="1F1348"/>
                </a:solidFill>
                <a:latin typeface="Calibri"/>
                <a:cs typeface="Calibri"/>
              </a:rPr>
              <a:t>method, </a:t>
            </a:r>
            <a:r>
              <a:rPr sz="2400" spc="95">
                <a:solidFill>
                  <a:srgbClr val="1F1348"/>
                </a:solidFill>
                <a:latin typeface="Calibri"/>
                <a:cs typeface="Calibri"/>
              </a:rPr>
              <a:t>the </a:t>
            </a:r>
            <a:r>
              <a:rPr sz="2400" spc="114">
                <a:solidFill>
                  <a:srgbClr val="1F1348"/>
                </a:solidFill>
                <a:latin typeface="Calibri"/>
                <a:cs typeface="Calibri"/>
              </a:rPr>
              <a:t>request </a:t>
            </a:r>
            <a:r>
              <a:rPr sz="2400" spc="65">
                <a:solidFill>
                  <a:srgbClr val="1F1348"/>
                </a:solidFill>
                <a:latin typeface="Calibri"/>
                <a:cs typeface="Calibri"/>
              </a:rPr>
              <a:t>for </a:t>
            </a:r>
            <a:r>
              <a:rPr sz="2400" spc="120">
                <a:solidFill>
                  <a:srgbClr val="1F1348"/>
                </a:solidFill>
                <a:latin typeface="Calibri"/>
                <a:cs typeface="Calibri"/>
              </a:rPr>
              <a:t>any </a:t>
            </a:r>
            <a:r>
              <a:rPr sz="2400" spc="125">
                <a:solidFill>
                  <a:srgbClr val="1F1348"/>
                </a:solidFill>
                <a:latin typeface="Calibri"/>
                <a:cs typeface="Calibri"/>
              </a:rPr>
              <a:t>resource </a:t>
            </a:r>
            <a:r>
              <a:rPr sz="2400" spc="55">
                <a:solidFill>
                  <a:srgbClr val="1F1348"/>
                </a:solidFill>
                <a:latin typeface="Calibri"/>
                <a:cs typeface="Calibri"/>
              </a:rPr>
              <a:t>will </a:t>
            </a:r>
            <a:r>
              <a:rPr sz="2400" spc="245">
                <a:solidFill>
                  <a:srgbClr val="1F1348"/>
                </a:solidFill>
                <a:latin typeface="Calibri"/>
                <a:cs typeface="Calibri"/>
              </a:rPr>
              <a:t>be </a:t>
            </a:r>
            <a:r>
              <a:rPr sz="2400" spc="155">
                <a:solidFill>
                  <a:srgbClr val="1F1348"/>
                </a:solidFill>
                <a:latin typeface="Calibri"/>
                <a:cs typeface="Calibri"/>
              </a:rPr>
              <a:t>granted </a:t>
            </a:r>
            <a:r>
              <a:rPr sz="2400" spc="130">
                <a:solidFill>
                  <a:srgbClr val="1F1348"/>
                </a:solidFill>
                <a:latin typeface="Calibri"/>
                <a:cs typeface="Calibri"/>
              </a:rPr>
              <a:t>only </a:t>
            </a:r>
            <a:r>
              <a:rPr sz="2400" spc="45">
                <a:solidFill>
                  <a:srgbClr val="1F1348"/>
                </a:solidFill>
                <a:latin typeface="Calibri"/>
                <a:cs typeface="Calibri"/>
              </a:rPr>
              <a:t>if </a:t>
            </a:r>
            <a:r>
              <a:rPr sz="2400" spc="95">
                <a:solidFill>
                  <a:srgbClr val="1F1348"/>
                </a:solidFill>
                <a:latin typeface="Calibri"/>
                <a:cs typeface="Calibri"/>
              </a:rPr>
              <a:t>the </a:t>
            </a:r>
            <a:r>
              <a:rPr sz="2400" spc="100">
                <a:solidFill>
                  <a:srgbClr val="1F1348"/>
                </a:solidFill>
                <a:latin typeface="Calibri"/>
                <a:cs typeface="Calibri"/>
              </a:rPr>
              <a:t> </a:t>
            </a:r>
            <a:r>
              <a:rPr sz="2400" spc="110">
                <a:solidFill>
                  <a:srgbClr val="1F1348"/>
                </a:solidFill>
                <a:latin typeface="Calibri"/>
                <a:cs typeface="Calibri"/>
              </a:rPr>
              <a:t>resulting</a:t>
            </a:r>
            <a:r>
              <a:rPr sz="2400" spc="50">
                <a:solidFill>
                  <a:srgbClr val="1F1348"/>
                </a:solidFill>
                <a:latin typeface="Calibri"/>
                <a:cs typeface="Calibri"/>
              </a:rPr>
              <a:t> </a:t>
            </a:r>
            <a:r>
              <a:rPr sz="2400" spc="55">
                <a:solidFill>
                  <a:srgbClr val="1F1348"/>
                </a:solidFill>
                <a:latin typeface="Calibri"/>
                <a:cs typeface="Calibri"/>
              </a:rPr>
              <a:t>state</a:t>
            </a:r>
            <a:r>
              <a:rPr sz="2400" spc="40">
                <a:solidFill>
                  <a:srgbClr val="1F1348"/>
                </a:solidFill>
                <a:latin typeface="Calibri"/>
                <a:cs typeface="Calibri"/>
              </a:rPr>
              <a:t> </a:t>
            </a:r>
            <a:r>
              <a:rPr sz="2400" spc="100">
                <a:solidFill>
                  <a:srgbClr val="1F1348"/>
                </a:solidFill>
                <a:latin typeface="Calibri"/>
                <a:cs typeface="Calibri"/>
              </a:rPr>
              <a:t>of</a:t>
            </a:r>
            <a:r>
              <a:rPr sz="2400" spc="95">
                <a:solidFill>
                  <a:srgbClr val="1F1348"/>
                </a:solidFill>
                <a:latin typeface="Calibri"/>
                <a:cs typeface="Calibri"/>
              </a:rPr>
              <a:t> the</a:t>
            </a:r>
            <a:r>
              <a:rPr sz="2400" spc="114">
                <a:solidFill>
                  <a:srgbClr val="1F1348"/>
                </a:solidFill>
                <a:latin typeface="Calibri"/>
                <a:cs typeface="Calibri"/>
              </a:rPr>
              <a:t> </a:t>
            </a:r>
            <a:r>
              <a:rPr sz="2400" spc="100">
                <a:solidFill>
                  <a:srgbClr val="1F1348"/>
                </a:solidFill>
                <a:latin typeface="Calibri"/>
                <a:cs typeface="Calibri"/>
              </a:rPr>
              <a:t>system</a:t>
            </a:r>
            <a:r>
              <a:rPr sz="2400" spc="125">
                <a:solidFill>
                  <a:srgbClr val="1F1348"/>
                </a:solidFill>
                <a:latin typeface="Calibri"/>
                <a:cs typeface="Calibri"/>
              </a:rPr>
              <a:t> </a:t>
            </a:r>
            <a:r>
              <a:rPr sz="2400" spc="130">
                <a:solidFill>
                  <a:srgbClr val="1F1348"/>
                </a:solidFill>
                <a:latin typeface="Calibri"/>
                <a:cs typeface="Calibri"/>
              </a:rPr>
              <a:t>doesn't</a:t>
            </a:r>
            <a:r>
              <a:rPr sz="2400" spc="45">
                <a:solidFill>
                  <a:srgbClr val="1F1348"/>
                </a:solidFill>
                <a:latin typeface="Calibri"/>
                <a:cs typeface="Calibri"/>
              </a:rPr>
              <a:t> </a:t>
            </a:r>
            <a:r>
              <a:rPr sz="2400" spc="150">
                <a:solidFill>
                  <a:srgbClr val="1F1348"/>
                </a:solidFill>
                <a:latin typeface="Calibri"/>
                <a:cs typeface="Calibri"/>
              </a:rPr>
              <a:t>cause</a:t>
            </a:r>
            <a:r>
              <a:rPr sz="2400" spc="120">
                <a:solidFill>
                  <a:srgbClr val="1F1348"/>
                </a:solidFill>
                <a:latin typeface="Calibri"/>
                <a:cs typeface="Calibri"/>
              </a:rPr>
              <a:t> any</a:t>
            </a:r>
            <a:r>
              <a:rPr sz="2400" spc="90">
                <a:solidFill>
                  <a:srgbClr val="1F1348"/>
                </a:solidFill>
                <a:latin typeface="Calibri"/>
                <a:cs typeface="Calibri"/>
              </a:rPr>
              <a:t> </a:t>
            </a:r>
            <a:r>
              <a:rPr sz="2400" spc="165">
                <a:solidFill>
                  <a:srgbClr val="1F1348"/>
                </a:solidFill>
                <a:latin typeface="Calibri"/>
                <a:cs typeface="Calibri"/>
              </a:rPr>
              <a:t>deadlock</a:t>
            </a:r>
            <a:r>
              <a:rPr sz="2400" spc="40">
                <a:solidFill>
                  <a:srgbClr val="1F1348"/>
                </a:solidFill>
                <a:latin typeface="Calibri"/>
                <a:cs typeface="Calibri"/>
              </a:rPr>
              <a:t> </a:t>
            </a:r>
            <a:r>
              <a:rPr sz="2400" spc="85">
                <a:solidFill>
                  <a:srgbClr val="1F1348"/>
                </a:solidFill>
                <a:latin typeface="Calibri"/>
                <a:cs typeface="Calibri"/>
              </a:rPr>
              <a:t>in</a:t>
            </a:r>
            <a:r>
              <a:rPr sz="2400" spc="90">
                <a:solidFill>
                  <a:srgbClr val="1F1348"/>
                </a:solidFill>
                <a:latin typeface="Calibri"/>
                <a:cs typeface="Calibri"/>
              </a:rPr>
              <a:t> the</a:t>
            </a:r>
            <a:r>
              <a:rPr sz="2400" spc="110">
                <a:solidFill>
                  <a:srgbClr val="1F1348"/>
                </a:solidFill>
                <a:latin typeface="Calibri"/>
                <a:cs typeface="Calibri"/>
              </a:rPr>
              <a:t> </a:t>
            </a:r>
            <a:r>
              <a:rPr sz="2400" spc="100">
                <a:solidFill>
                  <a:srgbClr val="1F1348"/>
                </a:solidFill>
                <a:latin typeface="Calibri"/>
                <a:cs typeface="Calibri"/>
              </a:rPr>
              <a:t>system.</a:t>
            </a:r>
            <a:r>
              <a:rPr sz="2400" spc="-35">
                <a:solidFill>
                  <a:srgbClr val="1F1348"/>
                </a:solidFill>
                <a:latin typeface="Calibri"/>
                <a:cs typeface="Calibri"/>
              </a:rPr>
              <a:t> </a:t>
            </a:r>
            <a:r>
              <a:rPr sz="2400" spc="110">
                <a:solidFill>
                  <a:srgbClr val="1F1348"/>
                </a:solidFill>
                <a:latin typeface="Calibri"/>
                <a:cs typeface="Calibri"/>
              </a:rPr>
              <a:t>This </a:t>
            </a:r>
            <a:r>
              <a:rPr sz="2400" spc="-530">
                <a:solidFill>
                  <a:srgbClr val="1F1348"/>
                </a:solidFill>
                <a:latin typeface="Calibri"/>
                <a:cs typeface="Calibri"/>
              </a:rPr>
              <a:t> </a:t>
            </a:r>
            <a:r>
              <a:rPr sz="2400" spc="155">
                <a:solidFill>
                  <a:srgbClr val="1F1348"/>
                </a:solidFill>
                <a:latin typeface="Calibri"/>
                <a:cs typeface="Calibri"/>
              </a:rPr>
              <a:t>method</a:t>
            </a:r>
            <a:r>
              <a:rPr sz="2400" spc="160">
                <a:solidFill>
                  <a:srgbClr val="1F1348"/>
                </a:solidFill>
                <a:latin typeface="Calibri"/>
                <a:cs typeface="Calibri"/>
              </a:rPr>
              <a:t> </a:t>
            </a:r>
            <a:r>
              <a:rPr sz="2400" spc="150">
                <a:solidFill>
                  <a:srgbClr val="1F1348"/>
                </a:solidFill>
                <a:latin typeface="Calibri"/>
                <a:cs typeface="Calibri"/>
              </a:rPr>
              <a:t>checks</a:t>
            </a:r>
            <a:r>
              <a:rPr sz="2400" spc="155">
                <a:solidFill>
                  <a:srgbClr val="1F1348"/>
                </a:solidFill>
                <a:latin typeface="Calibri"/>
                <a:cs typeface="Calibri"/>
              </a:rPr>
              <a:t> </a:t>
            </a:r>
            <a:r>
              <a:rPr sz="2400" spc="110">
                <a:solidFill>
                  <a:srgbClr val="1F1348"/>
                </a:solidFill>
                <a:latin typeface="Calibri"/>
                <a:cs typeface="Calibri"/>
              </a:rPr>
              <a:t>every</a:t>
            </a:r>
            <a:r>
              <a:rPr sz="2400" spc="114">
                <a:solidFill>
                  <a:srgbClr val="1F1348"/>
                </a:solidFill>
                <a:latin typeface="Calibri"/>
                <a:cs typeface="Calibri"/>
              </a:rPr>
              <a:t> step</a:t>
            </a:r>
            <a:r>
              <a:rPr sz="2400" spc="120">
                <a:solidFill>
                  <a:srgbClr val="1F1348"/>
                </a:solidFill>
                <a:latin typeface="Calibri"/>
                <a:cs typeface="Calibri"/>
              </a:rPr>
              <a:t> </a:t>
            </a:r>
            <a:r>
              <a:rPr sz="2400" spc="150">
                <a:solidFill>
                  <a:srgbClr val="1F1348"/>
                </a:solidFill>
                <a:latin typeface="Calibri"/>
                <a:cs typeface="Calibri"/>
              </a:rPr>
              <a:t>performed</a:t>
            </a:r>
            <a:r>
              <a:rPr sz="2400" spc="155">
                <a:solidFill>
                  <a:srgbClr val="1F1348"/>
                </a:solidFill>
                <a:latin typeface="Calibri"/>
                <a:cs typeface="Calibri"/>
              </a:rPr>
              <a:t> </a:t>
            </a:r>
            <a:r>
              <a:rPr sz="2400" spc="160">
                <a:solidFill>
                  <a:srgbClr val="1F1348"/>
                </a:solidFill>
                <a:latin typeface="Calibri"/>
                <a:cs typeface="Calibri"/>
              </a:rPr>
              <a:t>by</a:t>
            </a:r>
            <a:r>
              <a:rPr sz="2400" spc="165">
                <a:solidFill>
                  <a:srgbClr val="1F1348"/>
                </a:solidFill>
                <a:latin typeface="Calibri"/>
                <a:cs typeface="Calibri"/>
              </a:rPr>
              <a:t> </a:t>
            </a:r>
            <a:r>
              <a:rPr sz="2400" spc="95">
                <a:solidFill>
                  <a:srgbClr val="1F1348"/>
                </a:solidFill>
                <a:latin typeface="Calibri"/>
                <a:cs typeface="Calibri"/>
              </a:rPr>
              <a:t>the</a:t>
            </a:r>
            <a:r>
              <a:rPr sz="2400" spc="100">
                <a:solidFill>
                  <a:srgbClr val="1F1348"/>
                </a:solidFill>
                <a:latin typeface="Calibri"/>
                <a:cs typeface="Calibri"/>
              </a:rPr>
              <a:t> </a:t>
            </a:r>
            <a:r>
              <a:rPr sz="2400" spc="145">
                <a:solidFill>
                  <a:srgbClr val="1F1348"/>
                </a:solidFill>
                <a:latin typeface="Calibri"/>
                <a:cs typeface="Calibri"/>
              </a:rPr>
              <a:t>operating</a:t>
            </a:r>
            <a:r>
              <a:rPr sz="2400" spc="150">
                <a:solidFill>
                  <a:srgbClr val="1F1348"/>
                </a:solidFill>
                <a:latin typeface="Calibri"/>
                <a:cs typeface="Calibri"/>
              </a:rPr>
              <a:t> </a:t>
            </a:r>
            <a:r>
              <a:rPr sz="2400" spc="85">
                <a:solidFill>
                  <a:srgbClr val="1F1348"/>
                </a:solidFill>
                <a:latin typeface="Calibri"/>
                <a:cs typeface="Calibri"/>
              </a:rPr>
              <a:t>system.</a:t>
            </a:r>
            <a:r>
              <a:rPr sz="2400" spc="90">
                <a:solidFill>
                  <a:srgbClr val="1F1348"/>
                </a:solidFill>
                <a:latin typeface="Calibri"/>
                <a:cs typeface="Calibri"/>
              </a:rPr>
              <a:t> </a:t>
            </a:r>
            <a:r>
              <a:rPr sz="2400" spc="165">
                <a:solidFill>
                  <a:srgbClr val="1F1348"/>
                </a:solidFill>
                <a:latin typeface="Calibri"/>
                <a:cs typeface="Calibri"/>
              </a:rPr>
              <a:t>Any </a:t>
            </a:r>
            <a:r>
              <a:rPr sz="2400" spc="170">
                <a:solidFill>
                  <a:srgbClr val="1F1348"/>
                </a:solidFill>
                <a:latin typeface="Calibri"/>
                <a:cs typeface="Calibri"/>
              </a:rPr>
              <a:t> </a:t>
            </a:r>
            <a:r>
              <a:rPr sz="2400" spc="145">
                <a:solidFill>
                  <a:srgbClr val="1F1348"/>
                </a:solidFill>
                <a:latin typeface="Calibri"/>
                <a:cs typeface="Calibri"/>
              </a:rPr>
              <a:t>process </a:t>
            </a:r>
            <a:r>
              <a:rPr sz="2400" spc="130">
                <a:solidFill>
                  <a:srgbClr val="1F1348"/>
                </a:solidFill>
                <a:latin typeface="Calibri"/>
                <a:cs typeface="Calibri"/>
              </a:rPr>
              <a:t>continues </a:t>
            </a:r>
            <a:r>
              <a:rPr sz="2400" spc="40">
                <a:solidFill>
                  <a:srgbClr val="1F1348"/>
                </a:solidFill>
                <a:latin typeface="Calibri"/>
                <a:cs typeface="Calibri"/>
              </a:rPr>
              <a:t>its </a:t>
            </a:r>
            <a:r>
              <a:rPr sz="2400" spc="125">
                <a:solidFill>
                  <a:srgbClr val="1F1348"/>
                </a:solidFill>
                <a:latin typeface="Calibri"/>
                <a:cs typeface="Calibri"/>
              </a:rPr>
              <a:t>execution </a:t>
            </a:r>
            <a:r>
              <a:rPr sz="2400" spc="70">
                <a:solidFill>
                  <a:srgbClr val="1F1348"/>
                </a:solidFill>
                <a:latin typeface="Calibri"/>
                <a:cs typeface="Calibri"/>
              </a:rPr>
              <a:t>until </a:t>
            </a:r>
            <a:r>
              <a:rPr sz="2400" spc="95">
                <a:solidFill>
                  <a:srgbClr val="1F1348"/>
                </a:solidFill>
                <a:latin typeface="Calibri"/>
                <a:cs typeface="Calibri"/>
              </a:rPr>
              <a:t>the </a:t>
            </a:r>
            <a:r>
              <a:rPr sz="2400" spc="114">
                <a:solidFill>
                  <a:srgbClr val="1F1348"/>
                </a:solidFill>
                <a:latin typeface="Calibri"/>
                <a:cs typeface="Calibri"/>
              </a:rPr>
              <a:t>system </a:t>
            </a:r>
            <a:r>
              <a:rPr sz="2400" spc="85">
                <a:solidFill>
                  <a:srgbClr val="1F1348"/>
                </a:solidFill>
                <a:latin typeface="Calibri"/>
                <a:cs typeface="Calibri"/>
              </a:rPr>
              <a:t>is </a:t>
            </a:r>
            <a:r>
              <a:rPr sz="2400" spc="90">
                <a:solidFill>
                  <a:srgbClr val="1F1348"/>
                </a:solidFill>
                <a:latin typeface="Calibri"/>
                <a:cs typeface="Calibri"/>
              </a:rPr>
              <a:t>in </a:t>
            </a:r>
            <a:r>
              <a:rPr sz="2400" spc="135">
                <a:solidFill>
                  <a:srgbClr val="1F1348"/>
                </a:solidFill>
                <a:latin typeface="Calibri"/>
                <a:cs typeface="Calibri"/>
              </a:rPr>
              <a:t>a </a:t>
            </a:r>
            <a:r>
              <a:rPr sz="2400" spc="105">
                <a:solidFill>
                  <a:srgbClr val="1F1348"/>
                </a:solidFill>
                <a:latin typeface="Calibri"/>
                <a:cs typeface="Calibri"/>
              </a:rPr>
              <a:t>safe </a:t>
            </a:r>
            <a:r>
              <a:rPr sz="2400" spc="60">
                <a:solidFill>
                  <a:srgbClr val="1F1348"/>
                </a:solidFill>
                <a:latin typeface="Calibri"/>
                <a:cs typeface="Calibri"/>
              </a:rPr>
              <a:t>state. </a:t>
            </a:r>
            <a:r>
              <a:rPr sz="2400" spc="240">
                <a:solidFill>
                  <a:srgbClr val="1F1348"/>
                </a:solidFill>
                <a:latin typeface="Calibri"/>
                <a:cs typeface="Calibri"/>
              </a:rPr>
              <a:t>Once </a:t>
            </a:r>
            <a:r>
              <a:rPr sz="2400" spc="95">
                <a:solidFill>
                  <a:srgbClr val="1F1348"/>
                </a:solidFill>
                <a:latin typeface="Calibri"/>
                <a:cs typeface="Calibri"/>
              </a:rPr>
              <a:t>the </a:t>
            </a:r>
            <a:r>
              <a:rPr sz="2400" spc="-530">
                <a:solidFill>
                  <a:srgbClr val="1F1348"/>
                </a:solidFill>
                <a:latin typeface="Calibri"/>
                <a:cs typeface="Calibri"/>
              </a:rPr>
              <a:t> </a:t>
            </a:r>
            <a:r>
              <a:rPr sz="2400" spc="100">
                <a:solidFill>
                  <a:srgbClr val="1F1348"/>
                </a:solidFill>
                <a:latin typeface="Calibri"/>
                <a:cs typeface="Calibri"/>
              </a:rPr>
              <a:t>system enters </a:t>
            </a:r>
            <a:r>
              <a:rPr sz="2400" spc="85">
                <a:solidFill>
                  <a:srgbClr val="1F1348"/>
                </a:solidFill>
                <a:latin typeface="Calibri"/>
                <a:cs typeface="Calibri"/>
              </a:rPr>
              <a:t>into </a:t>
            </a:r>
            <a:r>
              <a:rPr sz="2400" spc="130">
                <a:solidFill>
                  <a:srgbClr val="1F1348"/>
                </a:solidFill>
                <a:latin typeface="Calibri"/>
                <a:cs typeface="Calibri"/>
              </a:rPr>
              <a:t>an </a:t>
            </a:r>
            <a:r>
              <a:rPr sz="2400" spc="110">
                <a:solidFill>
                  <a:srgbClr val="1F1348"/>
                </a:solidFill>
                <a:latin typeface="Calibri"/>
                <a:cs typeface="Calibri"/>
              </a:rPr>
              <a:t>unsafe </a:t>
            </a:r>
            <a:r>
              <a:rPr sz="2400" spc="45">
                <a:solidFill>
                  <a:srgbClr val="1F1348"/>
                </a:solidFill>
                <a:latin typeface="Calibri"/>
                <a:cs typeface="Calibri"/>
              </a:rPr>
              <a:t>state, </a:t>
            </a:r>
            <a:r>
              <a:rPr sz="2400" spc="95">
                <a:solidFill>
                  <a:srgbClr val="1F1348"/>
                </a:solidFill>
                <a:latin typeface="Calibri"/>
                <a:cs typeface="Calibri"/>
              </a:rPr>
              <a:t>the </a:t>
            </a:r>
            <a:r>
              <a:rPr sz="2400" spc="145">
                <a:solidFill>
                  <a:srgbClr val="1F1348"/>
                </a:solidFill>
                <a:latin typeface="Calibri"/>
                <a:cs typeface="Calibri"/>
              </a:rPr>
              <a:t>operating </a:t>
            </a:r>
            <a:r>
              <a:rPr sz="2400" spc="100">
                <a:solidFill>
                  <a:srgbClr val="1F1348"/>
                </a:solidFill>
                <a:latin typeface="Calibri"/>
                <a:cs typeface="Calibri"/>
              </a:rPr>
              <a:t>system </a:t>
            </a:r>
            <a:r>
              <a:rPr sz="2400" spc="135">
                <a:solidFill>
                  <a:srgbClr val="1F1348"/>
                </a:solidFill>
                <a:latin typeface="Calibri"/>
                <a:cs typeface="Calibri"/>
              </a:rPr>
              <a:t>has </a:t>
            </a:r>
            <a:r>
              <a:rPr sz="2400" spc="75">
                <a:solidFill>
                  <a:srgbClr val="1F1348"/>
                </a:solidFill>
                <a:latin typeface="Calibri"/>
                <a:cs typeface="Calibri"/>
              </a:rPr>
              <a:t>to </a:t>
            </a:r>
            <a:r>
              <a:rPr sz="2400" spc="70">
                <a:solidFill>
                  <a:srgbClr val="1F1348"/>
                </a:solidFill>
                <a:latin typeface="Calibri"/>
                <a:cs typeface="Calibri"/>
              </a:rPr>
              <a:t>take </a:t>
            </a:r>
            <a:r>
              <a:rPr sz="2400" spc="135">
                <a:solidFill>
                  <a:srgbClr val="1F1348"/>
                </a:solidFill>
                <a:latin typeface="Calibri"/>
                <a:cs typeface="Calibri"/>
              </a:rPr>
              <a:t>a </a:t>
            </a:r>
            <a:r>
              <a:rPr sz="2400" spc="114">
                <a:solidFill>
                  <a:srgbClr val="1F1348"/>
                </a:solidFill>
                <a:latin typeface="Calibri"/>
                <a:cs typeface="Calibri"/>
              </a:rPr>
              <a:t>step </a:t>
            </a:r>
            <a:r>
              <a:rPr sz="2400" spc="120">
                <a:solidFill>
                  <a:srgbClr val="1F1348"/>
                </a:solidFill>
                <a:latin typeface="Calibri"/>
                <a:cs typeface="Calibri"/>
              </a:rPr>
              <a:t> </a:t>
            </a:r>
            <a:r>
              <a:rPr sz="2400" spc="130">
                <a:solidFill>
                  <a:srgbClr val="1F1348"/>
                </a:solidFill>
                <a:latin typeface="Calibri"/>
                <a:cs typeface="Calibri"/>
              </a:rPr>
              <a:t>back.</a:t>
            </a:r>
            <a:endParaRPr sz="2400">
              <a:latin typeface="Calibri"/>
              <a:cs typeface="Calibri"/>
            </a:endParaRPr>
          </a:p>
          <a:p>
            <a:pPr marL="241300" marR="5080" indent="-229235" algn="just">
              <a:lnSpc>
                <a:spcPct val="110400"/>
              </a:lnSpc>
              <a:spcBef>
                <a:spcPts val="950"/>
              </a:spcBef>
            </a:pPr>
            <a:r>
              <a:rPr sz="2400" spc="225">
                <a:solidFill>
                  <a:srgbClr val="7061FD"/>
                </a:solidFill>
                <a:latin typeface="Calibri"/>
                <a:cs typeface="Calibri"/>
              </a:rPr>
              <a:t>+</a:t>
            </a:r>
            <a:r>
              <a:rPr sz="2400" spc="225">
                <a:solidFill>
                  <a:srgbClr val="1F1348"/>
                </a:solidFill>
                <a:latin typeface="Calibri"/>
                <a:cs typeface="Calibri"/>
              </a:rPr>
              <a:t>According</a:t>
            </a:r>
            <a:r>
              <a:rPr sz="2400" spc="229">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95">
                <a:solidFill>
                  <a:srgbClr val="1F1348"/>
                </a:solidFill>
                <a:latin typeface="Calibri"/>
                <a:cs typeface="Calibri"/>
              </a:rPr>
              <a:t>the</a:t>
            </a:r>
            <a:r>
              <a:rPr sz="2400" spc="100">
                <a:solidFill>
                  <a:srgbClr val="1F1348"/>
                </a:solidFill>
                <a:latin typeface="Calibri"/>
                <a:cs typeface="Calibri"/>
              </a:rPr>
              <a:t> </a:t>
            </a:r>
            <a:r>
              <a:rPr sz="2400" spc="105">
                <a:solidFill>
                  <a:srgbClr val="1F1348"/>
                </a:solidFill>
                <a:latin typeface="Calibri"/>
                <a:cs typeface="Calibri"/>
              </a:rPr>
              <a:t>simplest</a:t>
            </a:r>
            <a:r>
              <a:rPr sz="2400" spc="110">
                <a:solidFill>
                  <a:srgbClr val="1F1348"/>
                </a:solidFill>
                <a:latin typeface="Calibri"/>
                <a:cs typeface="Calibri"/>
              </a:rPr>
              <a:t> </a:t>
            </a:r>
            <a:r>
              <a:rPr sz="2400" spc="180">
                <a:solidFill>
                  <a:srgbClr val="1F1348"/>
                </a:solidFill>
                <a:latin typeface="Calibri"/>
                <a:cs typeface="Calibri"/>
              </a:rPr>
              <a:t>and</a:t>
            </a:r>
            <a:r>
              <a:rPr sz="2400" spc="185">
                <a:solidFill>
                  <a:srgbClr val="1F1348"/>
                </a:solidFill>
                <a:latin typeface="Calibri"/>
                <a:cs typeface="Calibri"/>
              </a:rPr>
              <a:t> </a:t>
            </a:r>
            <a:r>
              <a:rPr sz="2400" spc="105">
                <a:solidFill>
                  <a:srgbClr val="1F1348"/>
                </a:solidFill>
                <a:latin typeface="Calibri"/>
                <a:cs typeface="Calibri"/>
              </a:rPr>
              <a:t>useful</a:t>
            </a:r>
            <a:r>
              <a:rPr sz="2400" spc="110">
                <a:solidFill>
                  <a:srgbClr val="1F1348"/>
                </a:solidFill>
                <a:latin typeface="Calibri"/>
                <a:cs typeface="Calibri"/>
              </a:rPr>
              <a:t> </a:t>
            </a:r>
            <a:r>
              <a:rPr sz="2400" spc="150">
                <a:solidFill>
                  <a:srgbClr val="1F1348"/>
                </a:solidFill>
                <a:latin typeface="Calibri"/>
                <a:cs typeface="Calibri"/>
              </a:rPr>
              <a:t>approach,</a:t>
            </a:r>
            <a:r>
              <a:rPr sz="2400" spc="155">
                <a:solidFill>
                  <a:srgbClr val="1F1348"/>
                </a:solidFill>
                <a:latin typeface="Calibri"/>
                <a:cs typeface="Calibri"/>
              </a:rPr>
              <a:t> </a:t>
            </a:r>
            <a:r>
              <a:rPr sz="2400" spc="120">
                <a:solidFill>
                  <a:srgbClr val="1F1348"/>
                </a:solidFill>
                <a:latin typeface="Calibri"/>
                <a:cs typeface="Calibri"/>
              </a:rPr>
              <a:t>any</a:t>
            </a:r>
            <a:r>
              <a:rPr sz="2400" spc="125">
                <a:solidFill>
                  <a:srgbClr val="1F1348"/>
                </a:solidFill>
                <a:latin typeface="Calibri"/>
                <a:cs typeface="Calibri"/>
              </a:rPr>
              <a:t> </a:t>
            </a:r>
            <a:r>
              <a:rPr sz="2400" spc="145">
                <a:solidFill>
                  <a:srgbClr val="1F1348"/>
                </a:solidFill>
                <a:latin typeface="Calibri"/>
                <a:cs typeface="Calibri"/>
              </a:rPr>
              <a:t>process  </a:t>
            </a:r>
            <a:r>
              <a:rPr sz="2400" spc="160">
                <a:solidFill>
                  <a:srgbClr val="1F1348"/>
                </a:solidFill>
                <a:latin typeface="Calibri"/>
                <a:cs typeface="Calibri"/>
              </a:rPr>
              <a:t>should </a:t>
            </a:r>
            <a:r>
              <a:rPr sz="2400" spc="165">
                <a:solidFill>
                  <a:srgbClr val="1F1348"/>
                </a:solidFill>
                <a:latin typeface="Calibri"/>
                <a:cs typeface="Calibri"/>
              </a:rPr>
              <a:t> </a:t>
            </a:r>
            <a:r>
              <a:rPr sz="2400" spc="130">
                <a:solidFill>
                  <a:srgbClr val="1F1348"/>
                </a:solidFill>
                <a:latin typeface="Calibri"/>
                <a:cs typeface="Calibri"/>
              </a:rPr>
              <a:t>declare </a:t>
            </a:r>
            <a:r>
              <a:rPr sz="2400" spc="95">
                <a:solidFill>
                  <a:srgbClr val="1F1348"/>
                </a:solidFill>
                <a:latin typeface="Calibri"/>
                <a:cs typeface="Calibri"/>
              </a:rPr>
              <a:t>the </a:t>
            </a:r>
            <a:r>
              <a:rPr sz="2400" spc="145">
                <a:solidFill>
                  <a:srgbClr val="1F1348"/>
                </a:solidFill>
                <a:latin typeface="Calibri"/>
                <a:cs typeface="Calibri"/>
              </a:rPr>
              <a:t>maximum </a:t>
            </a:r>
            <a:r>
              <a:rPr sz="2400" spc="150">
                <a:solidFill>
                  <a:srgbClr val="1F1348"/>
                </a:solidFill>
                <a:latin typeface="Calibri"/>
                <a:cs typeface="Calibri"/>
              </a:rPr>
              <a:t>number </a:t>
            </a:r>
            <a:r>
              <a:rPr sz="2400" spc="105">
                <a:solidFill>
                  <a:srgbClr val="1F1348"/>
                </a:solidFill>
                <a:latin typeface="Calibri"/>
                <a:cs typeface="Calibri"/>
              </a:rPr>
              <a:t>of </a:t>
            </a:r>
            <a:r>
              <a:rPr sz="2400" spc="120">
                <a:solidFill>
                  <a:srgbClr val="1F1348"/>
                </a:solidFill>
                <a:latin typeface="Calibri"/>
                <a:cs typeface="Calibri"/>
              </a:rPr>
              <a:t>resources </a:t>
            </a:r>
            <a:r>
              <a:rPr sz="2400" spc="100">
                <a:solidFill>
                  <a:srgbClr val="1F1348"/>
                </a:solidFill>
                <a:latin typeface="Calibri"/>
                <a:cs typeface="Calibri"/>
              </a:rPr>
              <a:t>of </a:t>
            </a:r>
            <a:r>
              <a:rPr sz="2400" spc="150">
                <a:solidFill>
                  <a:srgbClr val="1F1348"/>
                </a:solidFill>
                <a:latin typeface="Calibri"/>
                <a:cs typeface="Calibri"/>
              </a:rPr>
              <a:t>each </a:t>
            </a:r>
            <a:r>
              <a:rPr sz="2400" spc="114">
                <a:solidFill>
                  <a:srgbClr val="1F1348"/>
                </a:solidFill>
                <a:latin typeface="Calibri"/>
                <a:cs typeface="Calibri"/>
              </a:rPr>
              <a:t>type </a:t>
            </a:r>
            <a:r>
              <a:rPr sz="2400">
                <a:solidFill>
                  <a:srgbClr val="1F1348"/>
                </a:solidFill>
                <a:latin typeface="Calibri"/>
                <a:cs typeface="Calibri"/>
              </a:rPr>
              <a:t>it </a:t>
            </a:r>
            <a:r>
              <a:rPr sz="2400" spc="60">
                <a:solidFill>
                  <a:srgbClr val="1F1348"/>
                </a:solidFill>
                <a:latin typeface="Calibri"/>
                <a:cs typeface="Calibri"/>
              </a:rPr>
              <a:t>will </a:t>
            </a:r>
            <a:r>
              <a:rPr sz="2400" spc="145">
                <a:solidFill>
                  <a:srgbClr val="1F1348"/>
                </a:solidFill>
                <a:latin typeface="Calibri"/>
                <a:cs typeface="Calibri"/>
              </a:rPr>
              <a:t>need. The </a:t>
            </a:r>
            <a:r>
              <a:rPr sz="2400" spc="150">
                <a:solidFill>
                  <a:srgbClr val="1F1348"/>
                </a:solidFill>
                <a:latin typeface="Calibri"/>
                <a:cs typeface="Calibri"/>
              </a:rPr>
              <a:t> </a:t>
            </a:r>
            <a:r>
              <a:rPr sz="2400" spc="125">
                <a:solidFill>
                  <a:srgbClr val="1F1348"/>
                </a:solidFill>
                <a:latin typeface="Calibri"/>
                <a:cs typeface="Calibri"/>
              </a:rPr>
              <a:t>algorithms </a:t>
            </a:r>
            <a:r>
              <a:rPr sz="2400" spc="105">
                <a:solidFill>
                  <a:srgbClr val="1F1348"/>
                </a:solidFill>
                <a:latin typeface="Calibri"/>
                <a:cs typeface="Calibri"/>
              </a:rPr>
              <a:t>of </a:t>
            </a:r>
            <a:r>
              <a:rPr sz="2400" spc="170">
                <a:solidFill>
                  <a:srgbClr val="1F1348"/>
                </a:solidFill>
                <a:latin typeface="Calibri"/>
                <a:cs typeface="Calibri"/>
              </a:rPr>
              <a:t>deadlock </a:t>
            </a:r>
            <a:r>
              <a:rPr sz="2400" spc="150">
                <a:solidFill>
                  <a:srgbClr val="1F1348"/>
                </a:solidFill>
                <a:latin typeface="Calibri"/>
                <a:cs typeface="Calibri"/>
              </a:rPr>
              <a:t>avoidance </a:t>
            </a:r>
            <a:r>
              <a:rPr sz="2400" spc="105">
                <a:solidFill>
                  <a:srgbClr val="1F1348"/>
                </a:solidFill>
                <a:latin typeface="Calibri"/>
                <a:cs typeface="Calibri"/>
              </a:rPr>
              <a:t>mainly </a:t>
            </a:r>
            <a:r>
              <a:rPr sz="2400" spc="130">
                <a:solidFill>
                  <a:srgbClr val="1F1348"/>
                </a:solidFill>
                <a:latin typeface="Calibri"/>
                <a:cs typeface="Calibri"/>
              </a:rPr>
              <a:t>examine </a:t>
            </a:r>
            <a:r>
              <a:rPr sz="2400" spc="90">
                <a:solidFill>
                  <a:srgbClr val="1F1348"/>
                </a:solidFill>
                <a:latin typeface="Calibri"/>
                <a:cs typeface="Calibri"/>
              </a:rPr>
              <a:t>the </a:t>
            </a:r>
            <a:r>
              <a:rPr sz="2400" spc="130">
                <a:solidFill>
                  <a:srgbClr val="1F1348"/>
                </a:solidFill>
                <a:latin typeface="Calibri"/>
                <a:cs typeface="Calibri"/>
              </a:rPr>
              <a:t>resource </a:t>
            </a:r>
            <a:r>
              <a:rPr sz="2400" spc="114">
                <a:solidFill>
                  <a:srgbClr val="1F1348"/>
                </a:solidFill>
                <a:latin typeface="Calibri"/>
                <a:cs typeface="Calibri"/>
              </a:rPr>
              <a:t>allocations </a:t>
            </a:r>
            <a:r>
              <a:rPr sz="2400" spc="-530">
                <a:solidFill>
                  <a:srgbClr val="1F1348"/>
                </a:solidFill>
                <a:latin typeface="Calibri"/>
                <a:cs typeface="Calibri"/>
              </a:rPr>
              <a:t> </a:t>
            </a:r>
            <a:r>
              <a:rPr sz="2400" spc="155">
                <a:solidFill>
                  <a:srgbClr val="1F1348"/>
                </a:solidFill>
                <a:latin typeface="Calibri"/>
                <a:cs typeface="Calibri"/>
              </a:rPr>
              <a:t>so</a:t>
            </a:r>
            <a:r>
              <a:rPr sz="2400" spc="85">
                <a:solidFill>
                  <a:srgbClr val="1F1348"/>
                </a:solidFill>
                <a:latin typeface="Calibri"/>
                <a:cs typeface="Calibri"/>
              </a:rPr>
              <a:t> </a:t>
            </a:r>
            <a:r>
              <a:rPr sz="2400" spc="45">
                <a:solidFill>
                  <a:srgbClr val="1F1348"/>
                </a:solidFill>
                <a:latin typeface="Calibri"/>
                <a:cs typeface="Calibri"/>
              </a:rPr>
              <a:t>that </a:t>
            </a:r>
            <a:r>
              <a:rPr sz="2400" spc="85">
                <a:solidFill>
                  <a:srgbClr val="1F1348"/>
                </a:solidFill>
                <a:latin typeface="Calibri"/>
                <a:cs typeface="Calibri"/>
              </a:rPr>
              <a:t>there</a:t>
            </a:r>
            <a:r>
              <a:rPr sz="2400" spc="30">
                <a:solidFill>
                  <a:srgbClr val="1F1348"/>
                </a:solidFill>
                <a:latin typeface="Calibri"/>
                <a:cs typeface="Calibri"/>
              </a:rPr>
              <a:t> </a:t>
            </a:r>
            <a:r>
              <a:rPr sz="2400" spc="145">
                <a:solidFill>
                  <a:srgbClr val="1F1348"/>
                </a:solidFill>
                <a:latin typeface="Calibri"/>
                <a:cs typeface="Calibri"/>
              </a:rPr>
              <a:t>can</a:t>
            </a:r>
            <a:r>
              <a:rPr sz="2400" spc="85">
                <a:solidFill>
                  <a:srgbClr val="1F1348"/>
                </a:solidFill>
                <a:latin typeface="Calibri"/>
                <a:cs typeface="Calibri"/>
              </a:rPr>
              <a:t> </a:t>
            </a:r>
            <a:r>
              <a:rPr sz="2400" spc="120">
                <a:solidFill>
                  <a:srgbClr val="1F1348"/>
                </a:solidFill>
                <a:latin typeface="Calibri"/>
                <a:cs typeface="Calibri"/>
              </a:rPr>
              <a:t>never</a:t>
            </a:r>
            <a:r>
              <a:rPr sz="2400" spc="15">
                <a:solidFill>
                  <a:srgbClr val="1F1348"/>
                </a:solidFill>
                <a:latin typeface="Calibri"/>
                <a:cs typeface="Calibri"/>
              </a:rPr>
              <a:t> </a:t>
            </a:r>
            <a:r>
              <a:rPr sz="2400" spc="204">
                <a:solidFill>
                  <a:srgbClr val="1F1348"/>
                </a:solidFill>
                <a:latin typeface="Calibri"/>
                <a:cs typeface="Calibri"/>
              </a:rPr>
              <a:t>be</a:t>
            </a:r>
            <a:r>
              <a:rPr sz="2400" spc="105">
                <a:solidFill>
                  <a:srgbClr val="1F1348"/>
                </a:solidFill>
                <a:latin typeface="Calibri"/>
                <a:cs typeface="Calibri"/>
              </a:rPr>
              <a:t> </a:t>
            </a:r>
            <a:r>
              <a:rPr sz="2400" spc="130">
                <a:solidFill>
                  <a:srgbClr val="1F1348"/>
                </a:solidFill>
                <a:latin typeface="Calibri"/>
                <a:cs typeface="Calibri"/>
              </a:rPr>
              <a:t>an</a:t>
            </a:r>
            <a:r>
              <a:rPr sz="2400" spc="85">
                <a:solidFill>
                  <a:srgbClr val="1F1348"/>
                </a:solidFill>
                <a:latin typeface="Calibri"/>
                <a:cs typeface="Calibri"/>
              </a:rPr>
              <a:t> </a:t>
            </a:r>
            <a:r>
              <a:rPr sz="2400" spc="145">
                <a:solidFill>
                  <a:srgbClr val="1F1348"/>
                </a:solidFill>
                <a:latin typeface="Calibri"/>
                <a:cs typeface="Calibri"/>
              </a:rPr>
              <a:t>occurrence</a:t>
            </a:r>
            <a:r>
              <a:rPr sz="2400" spc="-30">
                <a:solidFill>
                  <a:srgbClr val="1F1348"/>
                </a:solidFill>
                <a:latin typeface="Calibri"/>
                <a:cs typeface="Calibri"/>
              </a:rPr>
              <a:t> </a:t>
            </a:r>
            <a:r>
              <a:rPr sz="2400" spc="105">
                <a:solidFill>
                  <a:srgbClr val="1F1348"/>
                </a:solidFill>
                <a:latin typeface="Calibri"/>
                <a:cs typeface="Calibri"/>
              </a:rPr>
              <a:t>of</a:t>
            </a:r>
            <a:r>
              <a:rPr sz="2400" spc="25">
                <a:solidFill>
                  <a:srgbClr val="1F1348"/>
                </a:solidFill>
                <a:latin typeface="Calibri"/>
                <a:cs typeface="Calibri"/>
              </a:rPr>
              <a:t> </a:t>
            </a:r>
            <a:r>
              <a:rPr sz="2400" spc="95">
                <a:solidFill>
                  <a:srgbClr val="1F1348"/>
                </a:solidFill>
                <a:latin typeface="Calibri"/>
                <a:cs typeface="Calibri"/>
              </a:rPr>
              <a:t>circular</a:t>
            </a:r>
            <a:r>
              <a:rPr sz="2400" spc="100">
                <a:solidFill>
                  <a:srgbClr val="1F1348"/>
                </a:solidFill>
                <a:latin typeface="Calibri"/>
                <a:cs typeface="Calibri"/>
              </a:rPr>
              <a:t> </a:t>
            </a:r>
            <a:r>
              <a:rPr sz="2400" spc="50">
                <a:solidFill>
                  <a:srgbClr val="1F1348"/>
                </a:solidFill>
                <a:latin typeface="Calibri"/>
                <a:cs typeface="Calibri"/>
              </a:rPr>
              <a:t>wait</a:t>
            </a:r>
            <a:r>
              <a:rPr sz="2400" spc="45">
                <a:solidFill>
                  <a:srgbClr val="1F1348"/>
                </a:solidFill>
                <a:latin typeface="Calibri"/>
                <a:cs typeface="Calibri"/>
              </a:rPr>
              <a:t> </a:t>
            </a:r>
            <a:r>
              <a:rPr sz="2400" spc="125">
                <a:solidFill>
                  <a:srgbClr val="1F1348"/>
                </a:solidFill>
                <a:latin typeface="Calibri"/>
                <a:cs typeface="Calibri"/>
              </a:rPr>
              <a:t>conditions.</a:t>
            </a:r>
            <a:endParaRPr sz="2400">
              <a:latin typeface="Calibri"/>
              <a:cs typeface="Calibri"/>
            </a:endParaRPr>
          </a:p>
          <a:p>
            <a:pPr marL="241300" marR="16510" indent="-229235" algn="just">
              <a:lnSpc>
                <a:spcPct val="109500"/>
              </a:lnSpc>
              <a:spcBef>
                <a:spcPts val="1055"/>
              </a:spcBef>
            </a:pPr>
            <a:r>
              <a:rPr sz="2400" spc="225">
                <a:solidFill>
                  <a:srgbClr val="7061FD"/>
                </a:solidFill>
                <a:latin typeface="Calibri"/>
                <a:cs typeface="Calibri"/>
              </a:rPr>
              <a:t>+</a:t>
            </a:r>
            <a:r>
              <a:rPr sz="2400" spc="225">
                <a:solidFill>
                  <a:srgbClr val="1F1348"/>
                </a:solidFill>
                <a:latin typeface="Calibri"/>
                <a:cs typeface="Calibri"/>
              </a:rPr>
              <a:t>Deadlock</a:t>
            </a:r>
            <a:r>
              <a:rPr sz="2400" spc="229">
                <a:solidFill>
                  <a:srgbClr val="1F1348"/>
                </a:solidFill>
                <a:latin typeface="Calibri"/>
                <a:cs typeface="Calibri"/>
              </a:rPr>
              <a:t> </a:t>
            </a:r>
            <a:r>
              <a:rPr sz="2400" spc="155">
                <a:solidFill>
                  <a:srgbClr val="1F1348"/>
                </a:solidFill>
                <a:latin typeface="Calibri"/>
                <a:cs typeface="Calibri"/>
              </a:rPr>
              <a:t>avoidance</a:t>
            </a:r>
            <a:r>
              <a:rPr sz="2400" spc="160">
                <a:solidFill>
                  <a:srgbClr val="1F1348"/>
                </a:solidFill>
                <a:latin typeface="Calibri"/>
                <a:cs typeface="Calibri"/>
              </a:rPr>
              <a:t> </a:t>
            </a:r>
            <a:r>
              <a:rPr sz="2400" spc="150">
                <a:solidFill>
                  <a:srgbClr val="1F1348"/>
                </a:solidFill>
                <a:latin typeface="Calibri"/>
                <a:cs typeface="Calibri"/>
              </a:rPr>
              <a:t>can</a:t>
            </a:r>
            <a:r>
              <a:rPr sz="2400" spc="155">
                <a:solidFill>
                  <a:srgbClr val="1F1348"/>
                </a:solidFill>
                <a:latin typeface="Calibri"/>
                <a:cs typeface="Calibri"/>
              </a:rPr>
              <a:t> </a:t>
            </a:r>
            <a:r>
              <a:rPr sz="2400" spc="105">
                <a:solidFill>
                  <a:srgbClr val="1F1348"/>
                </a:solidFill>
                <a:latin typeface="Calibri"/>
                <a:cs typeface="Calibri"/>
              </a:rPr>
              <a:t>mainly</a:t>
            </a:r>
            <a:r>
              <a:rPr sz="2400" spc="110">
                <a:solidFill>
                  <a:srgbClr val="1F1348"/>
                </a:solidFill>
                <a:latin typeface="Calibri"/>
                <a:cs typeface="Calibri"/>
              </a:rPr>
              <a:t> </a:t>
            </a:r>
            <a:r>
              <a:rPr sz="2400" spc="204">
                <a:solidFill>
                  <a:srgbClr val="1F1348"/>
                </a:solidFill>
                <a:latin typeface="Calibri"/>
                <a:cs typeface="Calibri"/>
              </a:rPr>
              <a:t>be</a:t>
            </a:r>
            <a:r>
              <a:rPr sz="2400" spc="210">
                <a:solidFill>
                  <a:srgbClr val="1F1348"/>
                </a:solidFill>
                <a:latin typeface="Calibri"/>
                <a:cs typeface="Calibri"/>
              </a:rPr>
              <a:t> </a:t>
            </a:r>
            <a:r>
              <a:rPr sz="2400" spc="200">
                <a:solidFill>
                  <a:srgbClr val="1F1348"/>
                </a:solidFill>
                <a:latin typeface="Calibri"/>
                <a:cs typeface="Calibri"/>
              </a:rPr>
              <a:t>done</a:t>
            </a:r>
            <a:r>
              <a:rPr sz="2400" spc="204">
                <a:solidFill>
                  <a:srgbClr val="1F1348"/>
                </a:solidFill>
                <a:latin typeface="Calibri"/>
                <a:cs typeface="Calibri"/>
              </a:rPr>
              <a:t> </a:t>
            </a:r>
            <a:r>
              <a:rPr sz="2400" spc="50">
                <a:solidFill>
                  <a:srgbClr val="1F1348"/>
                </a:solidFill>
                <a:latin typeface="Calibri"/>
                <a:cs typeface="Calibri"/>
              </a:rPr>
              <a:t>with</a:t>
            </a:r>
            <a:r>
              <a:rPr sz="2400" spc="55">
                <a:solidFill>
                  <a:srgbClr val="1F1348"/>
                </a:solidFill>
                <a:latin typeface="Calibri"/>
                <a:cs typeface="Calibri"/>
              </a:rPr>
              <a:t> </a:t>
            </a:r>
            <a:r>
              <a:rPr sz="2400" spc="95">
                <a:solidFill>
                  <a:srgbClr val="1F1348"/>
                </a:solidFill>
                <a:latin typeface="Calibri"/>
                <a:cs typeface="Calibri"/>
              </a:rPr>
              <a:t>the</a:t>
            </a:r>
            <a:r>
              <a:rPr sz="2400" spc="100">
                <a:solidFill>
                  <a:srgbClr val="1F1348"/>
                </a:solidFill>
                <a:latin typeface="Calibri"/>
                <a:cs typeface="Calibri"/>
              </a:rPr>
              <a:t> </a:t>
            </a:r>
            <a:r>
              <a:rPr sz="2400" spc="170">
                <a:solidFill>
                  <a:srgbClr val="1F1348"/>
                </a:solidFill>
                <a:latin typeface="Calibri"/>
                <a:cs typeface="Calibri"/>
              </a:rPr>
              <a:t>help</a:t>
            </a:r>
            <a:r>
              <a:rPr sz="2400" spc="175">
                <a:solidFill>
                  <a:srgbClr val="1F1348"/>
                </a:solidFill>
                <a:latin typeface="Calibri"/>
                <a:cs typeface="Calibri"/>
              </a:rPr>
              <a:t> </a:t>
            </a:r>
            <a:r>
              <a:rPr sz="2400" spc="100">
                <a:solidFill>
                  <a:srgbClr val="1F1348"/>
                </a:solidFill>
                <a:latin typeface="Calibri"/>
                <a:cs typeface="Calibri"/>
              </a:rPr>
              <a:t>of</a:t>
            </a:r>
            <a:r>
              <a:rPr sz="2400" spc="105">
                <a:solidFill>
                  <a:srgbClr val="1F1348"/>
                </a:solidFill>
                <a:latin typeface="Calibri"/>
                <a:cs typeface="Calibri"/>
              </a:rPr>
              <a:t> </a:t>
            </a:r>
            <a:r>
              <a:rPr sz="2400" spc="130">
                <a:solidFill>
                  <a:srgbClr val="1F1348"/>
                </a:solidFill>
                <a:latin typeface="Calibri"/>
                <a:cs typeface="Calibri"/>
              </a:rPr>
              <a:t>Banker's </a:t>
            </a:r>
            <a:r>
              <a:rPr sz="2400" spc="135">
                <a:solidFill>
                  <a:srgbClr val="1F1348"/>
                </a:solidFill>
                <a:latin typeface="Calibri"/>
                <a:cs typeface="Calibri"/>
              </a:rPr>
              <a:t> </a:t>
            </a:r>
            <a:r>
              <a:rPr sz="2400" spc="130">
                <a:solidFill>
                  <a:srgbClr val="1F1348"/>
                </a:solidFill>
                <a:latin typeface="Calibri"/>
                <a:cs typeface="Calibri"/>
              </a:rPr>
              <a:t>Algorithm.</a:t>
            </a:r>
            <a:endParaRPr sz="2400">
              <a:latin typeface="Calibri"/>
              <a:cs typeface="Calibri"/>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5944123-48D3-4A55-B6BC-5983004D0615}"/>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80771CD-FD06-491B-A8C3-889C0C5F0A8D}"/>
              </a:ext>
            </a:extLst>
          </p:cNvPr>
          <p:cNvSpPr>
            <a:spLocks noGrp="1"/>
          </p:cNvSpPr>
          <p:nvPr>
            <p:ph idx="1"/>
          </p:nvPr>
        </p:nvSpPr>
        <p:spPr/>
        <p:txBody>
          <a:bodyPr vert="horz" lIns="0" tIns="45720" rIns="0" bIns="45720" rtlCol="0" anchor="t">
            <a:normAutofit/>
          </a:bodyPr>
          <a:lstStyle>
            <a:defPPr/>
          </a:lstStyle>
          <a:p>
            <a:pPr marL="0" indent="0" algn="ctr">
              <a:buNone/>
            </a:pPr>
            <a:r>
              <a:rPr lang="en-US" sz="2800" b="1">
                <a:latin typeface="Rockwell"/>
              </a:rPr>
              <a:t>Disabling Interrupts</a:t>
            </a:r>
            <a:endParaRPr lang="en-US" sz="2800" b="1"/>
          </a:p>
          <a:p>
            <a:pPr marL="0" indent="0" algn="just">
              <a:buNone/>
            </a:pPr>
            <a:r>
              <a:rPr lang="en-US">
                <a:latin typeface="Rockwell"/>
              </a:rPr>
              <a:t>On a single processor system, the simplest solution is to have each process disable all interrupts just after entering its critical region and re-enable them just before leaving it.</a:t>
            </a:r>
          </a:p>
          <a:p>
            <a:pPr marL="0" indent="0" algn="just">
              <a:buNone/>
            </a:pPr>
            <a:r>
              <a:rPr lang="en-US">
                <a:latin typeface="Rockwell"/>
              </a:rPr>
              <a:t>With interrupts disabled, no clock interrupts can occur. The CPU is only switched from process to process as a result of clock or other interrupts, after all, and with interrupts turned off the CPU will not be switched to another process.</a:t>
            </a:r>
          </a:p>
          <a:p>
            <a:pPr marL="0" indent="0" algn="just">
              <a:buNone/>
            </a:pPr>
            <a:r>
              <a:rPr lang="en-US">
                <a:latin typeface="Rockwell"/>
              </a:rPr>
              <a:t>But, disabling interrupts, is a major undertaking. At best, the computer will not be able to service interrupts for, maybe, a long time (who knows what a process is doing in its critical section?). At worst, the process may never enable interrupts, thus (effectively) crashing the computer.</a:t>
            </a:r>
          </a:p>
          <a:p>
            <a:pPr marL="0" indent="0" algn="just">
              <a:buNone/>
            </a:pPr>
            <a:endParaRPr lang="en-US">
              <a:latin typeface="Rockwell"/>
            </a:endParaRPr>
          </a:p>
          <a:p>
            <a:pPr marL="0" indent="0" algn="just">
              <a:buNone/>
            </a:pPr>
            <a:endParaRPr lang="en-US">
              <a:latin typeface="Rockwell"/>
            </a:endParaRPr>
          </a:p>
        </p:txBody>
      </p:sp>
    </p:spTree>
    <p:extLst>
      <p:ext uri="{BB962C8B-B14F-4D97-AF65-F5344CB8AC3E}">
        <p14:creationId xmlns:p14="http://schemas.microsoft.com/office/powerpoint/2010/main" val="422145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1DB3A98-9E75-4F72-A23A-CA6386D830E3}"/>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AD96891-11B4-4634-9BD1-19234F1D244B}"/>
              </a:ext>
            </a:extLst>
          </p:cNvPr>
          <p:cNvSpPr>
            <a:spLocks noGrp="1"/>
          </p:cNvSpPr>
          <p:nvPr>
            <p:ph idx="1"/>
          </p:nvPr>
        </p:nvSpPr>
        <p:spPr/>
        <p:txBody>
          <a:bodyPr vert="horz" lIns="0" tIns="45720" rIns="0" bIns="45720" rtlCol="0" anchor="t">
            <a:normAutofit/>
          </a:bodyPr>
          <a:lstStyle>
            <a:defPPr/>
          </a:lstStyle>
          <a:p>
            <a:pPr marL="0" indent="0" algn="ctr">
              <a:buNone/>
            </a:pPr>
            <a:r>
              <a:rPr lang="en-US" sz="2800" b="1">
                <a:latin typeface="Rockwell"/>
              </a:rPr>
              <a:t>Lock Variable</a:t>
            </a:r>
            <a:endParaRPr lang="en-US" sz="2800" b="1"/>
          </a:p>
          <a:p>
            <a:pPr marL="0" indent="0">
              <a:buNone/>
            </a:pPr>
            <a:r>
              <a:rPr lang="en-US">
                <a:latin typeface="Rockwell"/>
              </a:rPr>
              <a:t>Consider having a single, shared (Lock variable), initially 0. When a process wants to enter its critical region, it first tests the lock. If the lock is 0, the process wants to enter its critical region, it first test the l</a:t>
            </a:r>
            <a:r>
              <a:rPr lang="en-US"/>
              <a:t>ock.</a:t>
            </a:r>
          </a:p>
          <a:p>
            <a:pPr marL="0" indent="0">
              <a:buNone/>
            </a:pPr>
            <a:endParaRPr lang="en-US"/>
          </a:p>
          <a:p>
            <a:endParaRPr lang="en-US"/>
          </a:p>
        </p:txBody>
      </p:sp>
    </p:spTree>
    <p:extLst>
      <p:ext uri="{BB962C8B-B14F-4D97-AF65-F5344CB8AC3E}">
        <p14:creationId xmlns:p14="http://schemas.microsoft.com/office/powerpoint/2010/main" val="233086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EADA634-72E1-436C-B3CC-6E59BDD57FBB}"/>
              </a:ext>
            </a:extLst>
          </p:cNvPr>
          <p:cNvSpPr>
            <a:spLocks noGrp="1"/>
          </p:cNvSpPr>
          <p:nvPr>
            <p:ph type="title"/>
          </p:nvPr>
        </p:nvSpPr>
        <p:spPr/>
        <p:txBody>
          <a:bodyPr/>
          <a:lstStyle>
            <a:defPPr/>
          </a:lstStyle>
          <a:p>
            <a:r>
              <a:rPr lang="en-US"/>
              <a:t>Strict Alternation</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D1A0DED-1892-4C3C-A679-90B231F062BB}"/>
              </a:ext>
            </a:extLst>
          </p:cNvPr>
          <p:cNvSpPr>
            <a:spLocks noGrp="1"/>
          </p:cNvSpPr>
          <p:nvPr>
            <p:ph idx="1"/>
          </p:nvPr>
        </p:nvSpPr>
        <p:spPr/>
        <p:txBody>
          <a:bodyPr vert="horz" lIns="0" tIns="45720" rIns="0" bIns="45720" rtlCol="0" anchor="t">
            <a:normAutofit/>
          </a:bodyPr>
          <a:lstStyle>
            <a:defPPr/>
          </a:lstStyle>
          <a:p>
            <a:pPr marL="0" indent="0">
              <a:buNone/>
            </a:pPr>
            <a:r>
              <a:rPr lang="en-US">
                <a:ea typeface="+mn-lt"/>
                <a:cs typeface="+mn-lt"/>
              </a:rPr>
              <a:t>Turn=0 </a:t>
            </a:r>
            <a:endParaRPr lang="en-US"/>
          </a:p>
          <a:p>
            <a:pPr marL="0" indent="0">
              <a:buNone/>
            </a:pPr>
            <a:r>
              <a:rPr lang="en-US">
                <a:ea typeface="+mn-lt"/>
                <a:cs typeface="+mn-lt"/>
              </a:rPr>
              <a:t>(a)</a:t>
            </a:r>
          </a:p>
          <a:p>
            <a:pPr marL="0" indent="0">
              <a:buNone/>
            </a:pPr>
            <a:r>
              <a:rPr lang="en-US">
                <a:ea typeface="+mn-lt"/>
                <a:cs typeface="+mn-lt"/>
              </a:rPr>
              <a:t>while (1)</a:t>
            </a:r>
          </a:p>
          <a:p>
            <a:pPr marL="0" indent="0">
              <a:buNone/>
            </a:pPr>
            <a:r>
              <a:rPr lang="en-US">
                <a:ea typeface="+mn-lt"/>
                <a:cs typeface="+mn-lt"/>
              </a:rPr>
              <a:t>{</a:t>
            </a:r>
          </a:p>
          <a:p>
            <a:pPr marL="0" indent="0">
              <a:buNone/>
            </a:pPr>
            <a:r>
              <a:rPr lang="en-US">
                <a:ea typeface="+mn-lt"/>
                <a:cs typeface="+mn-lt"/>
              </a:rPr>
              <a:t> W hile(turn != 0) /* loop* /;</a:t>
            </a:r>
          </a:p>
          <a:p>
            <a:pPr marL="0" indent="0">
              <a:buNone/>
            </a:pPr>
            <a:r>
              <a:rPr lang="en-US">
                <a:ea typeface="+mn-lt"/>
                <a:cs typeface="+mn-lt"/>
              </a:rPr>
              <a:t>critical_region();</a:t>
            </a:r>
          </a:p>
          <a:p>
            <a:pPr marL="0" indent="0">
              <a:buNone/>
            </a:pPr>
            <a:r>
              <a:rPr lang="en-US">
                <a:ea typeface="+mn-lt"/>
                <a:cs typeface="+mn-lt"/>
              </a:rPr>
              <a:t>turn = 1;</a:t>
            </a:r>
          </a:p>
          <a:p>
            <a:pPr marL="0" indent="0">
              <a:buNone/>
            </a:pPr>
            <a:r>
              <a:rPr lang="en-US">
                <a:ea typeface="+mn-lt"/>
                <a:cs typeface="+mn-lt"/>
              </a:rPr>
              <a:t>noncritical_region();</a:t>
            </a:r>
          </a:p>
          <a:p>
            <a:pPr marL="0" indent="0">
              <a:buNone/>
            </a:pPr>
            <a:r>
              <a:rPr lang="en-US"/>
              <a:t>}</a:t>
            </a:r>
          </a:p>
          <a:p>
            <a:pPr marL="0" indent="0">
              <a:buNone/>
            </a:pPr>
            <a:endParaRPr lang="en-US"/>
          </a:p>
        </p:txBody>
      </p:sp>
    </p:spTree>
    <p:extLst>
      <p:ext uri="{BB962C8B-B14F-4D97-AF65-F5344CB8AC3E}">
        <p14:creationId xmlns:p14="http://schemas.microsoft.com/office/powerpoint/2010/main" val="120743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C0A96F1-1362-462D-BA82-B8BBAC5F5AA8}"/>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D2BE055-43E9-4591-9E0A-6DBE97B35903}"/>
              </a:ext>
            </a:extLst>
          </p:cNvPr>
          <p:cNvSpPr>
            <a:spLocks noGrp="1"/>
          </p:cNvSpPr>
          <p:nvPr>
            <p:ph idx="1"/>
          </p:nvPr>
        </p:nvSpPr>
        <p:spPr/>
        <p:txBody>
          <a:bodyPr vert="horz" lIns="0" tIns="45720" rIns="0" bIns="45720" rtlCol="0" anchor="t">
            <a:normAutofit/>
          </a:bodyPr>
          <a:lstStyle>
            <a:defPPr/>
          </a:lstStyle>
          <a:p>
            <a:pPr marL="0" indent="0">
              <a:buNone/>
            </a:pPr>
            <a:r>
              <a:rPr lang="en-US">
                <a:ea typeface="+mn-lt"/>
                <a:cs typeface="+mn-lt"/>
              </a:rPr>
              <a:t>(b) </a:t>
            </a:r>
            <a:endParaRPr lang="en-US"/>
          </a:p>
          <a:p>
            <a:pPr marL="0" indent="0">
              <a:buNone/>
            </a:pPr>
            <a:r>
              <a:rPr lang="en-US">
                <a:ea typeface="+mn-lt"/>
                <a:cs typeface="+mn-lt"/>
              </a:rPr>
              <a:t>{ while (1)</a:t>
            </a:r>
          </a:p>
          <a:p>
            <a:pPr marL="0" indent="0">
              <a:buNone/>
            </a:pPr>
            <a:r>
              <a:rPr lang="en-US">
                <a:ea typeface="+mn-lt"/>
                <a:cs typeface="+mn-lt"/>
              </a:rPr>
              <a:t>while(turn != 1) /* loop* /; </a:t>
            </a:r>
            <a:endParaRPr lang="en-US"/>
          </a:p>
          <a:p>
            <a:pPr marL="0" indent="0">
              <a:buNone/>
            </a:pPr>
            <a:r>
              <a:rPr lang="en-US">
                <a:ea typeface="+mn-lt"/>
                <a:cs typeface="+mn-lt"/>
              </a:rPr>
              <a:t>critical_region();</a:t>
            </a:r>
          </a:p>
          <a:p>
            <a:pPr marL="0" indent="0">
              <a:buNone/>
            </a:pPr>
            <a:r>
              <a:rPr lang="en-US">
                <a:ea typeface="+mn-lt"/>
                <a:cs typeface="+mn-lt"/>
              </a:rPr>
              <a:t> turn = 0;</a:t>
            </a:r>
          </a:p>
          <a:p>
            <a:pPr marL="0" indent="0">
              <a:buNone/>
            </a:pPr>
            <a:r>
              <a:rPr lang="en-US">
                <a:ea typeface="+mn-lt"/>
                <a:cs typeface="+mn-lt"/>
              </a:rPr>
              <a:t>noncritical_region(); } </a:t>
            </a:r>
            <a:endParaRPr lang="en-US"/>
          </a:p>
        </p:txBody>
      </p:sp>
    </p:spTree>
    <p:extLst>
      <p:ext uri="{BB962C8B-B14F-4D97-AF65-F5344CB8AC3E}">
        <p14:creationId xmlns:p14="http://schemas.microsoft.com/office/powerpoint/2010/main" val="17908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349FFB1-B586-4B9F-92DD-16B8ACCF29BE}"/>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75DCDD3-0E8B-47CF-9416-04C9161105C8}"/>
              </a:ext>
            </a:extLst>
          </p:cNvPr>
          <p:cNvSpPr>
            <a:spLocks noGrp="1"/>
          </p:cNvSpPr>
          <p:nvPr>
            <p:ph idx="1"/>
          </p:nvPr>
        </p:nvSpPr>
        <p:spPr/>
        <p:txBody>
          <a:bodyPr vert="horz" lIns="0" tIns="45720" rIns="0" bIns="45720" rtlCol="0" anchor="t">
            <a:normAutofit/>
          </a:bodyPr>
          <a:lstStyle>
            <a:defPPr/>
          </a:lstStyle>
          <a:p>
            <a:r>
              <a:rPr lang="en-US">
                <a:latin typeface="Rockwell"/>
              </a:rPr>
              <a:t>Solution to Critical section problem:</a:t>
            </a:r>
            <a:endParaRPr lang="en-US">
              <a:ea typeface="+mn-lt"/>
              <a:cs typeface="+mn-lt"/>
            </a:endParaRPr>
          </a:p>
          <a:p>
            <a:pPr lvl="1"/>
            <a:r>
              <a:rPr lang="en-US">
                <a:latin typeface="Rockwell"/>
              </a:rPr>
              <a:t>No two processes simultaneously in critical region</a:t>
            </a:r>
            <a:endParaRPr lang="en-US">
              <a:ea typeface="+mn-lt"/>
              <a:cs typeface="+mn-lt"/>
            </a:endParaRPr>
          </a:p>
          <a:p>
            <a:pPr lvl="1"/>
            <a:r>
              <a:rPr lang="en-US">
                <a:latin typeface="Rockwell"/>
              </a:rPr>
              <a:t>No assumptions made about speeds or numbers of CPUs</a:t>
            </a:r>
            <a:endParaRPr lang="en-US">
              <a:ea typeface="+mn-lt"/>
              <a:cs typeface="+mn-lt"/>
            </a:endParaRPr>
          </a:p>
          <a:p>
            <a:pPr lvl="1"/>
            <a:r>
              <a:rPr lang="en-US">
                <a:latin typeface="Rockwell"/>
              </a:rPr>
              <a:t>No process running outside its critical region may block another process</a:t>
            </a:r>
            <a:endParaRPr lang="en-US">
              <a:ea typeface="+mn-lt"/>
              <a:cs typeface="+mn-lt"/>
            </a:endParaRPr>
          </a:p>
          <a:p>
            <a:pPr lvl="1"/>
            <a:r>
              <a:rPr lang="en-US">
                <a:latin typeface="Rockwell"/>
              </a:rPr>
              <a:t>No process must wait forever to enter its critical region </a:t>
            </a:r>
            <a:endParaRPr lang="en-US">
              <a:ea typeface="+mn-lt"/>
              <a:cs typeface="+mn-lt"/>
            </a:endParaRPr>
          </a:p>
          <a:p>
            <a:endParaRPr lang="en-US">
              <a:ea typeface="+mn-lt"/>
              <a:cs typeface="+mn-lt"/>
            </a:endParaRPr>
          </a:p>
          <a:p>
            <a:endParaRPr lang="en-US"/>
          </a:p>
        </p:txBody>
      </p:sp>
    </p:spTree>
    <p:extLst>
      <p:ext uri="{BB962C8B-B14F-4D97-AF65-F5344CB8AC3E}">
        <p14:creationId xmlns:p14="http://schemas.microsoft.com/office/powerpoint/2010/main" val="17713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6C5FA50-8D52-4617-AF91-5C7B1C8352F1}"/>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rgbClr val="245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076CA15-0357-4106-902D-993B2E1C5818}"/>
              </a:ext>
            </a:extLst>
          </p:cNvPr>
          <p:cNvSpPr>
            <a:spLocks noGrp="1"/>
          </p:cNvSpPr>
          <p:nvPr>
            <p:ph type="title"/>
          </p:nvPr>
        </p:nvSpPr>
        <p:spPr>
          <a:xfrm>
            <a:off x="9093496" y="618681"/>
            <a:ext cx="2613872" cy="4794567"/>
          </a:xfrm>
        </p:spPr>
        <p:txBody>
          <a:bodyPr vert="horz" lIns="91440" tIns="45720" rIns="91440" bIns="45720" rtlCol="0" anchor="ctr">
            <a:normAutofit/>
          </a:bodyPr>
          <a:lstStyle>
            <a:defPPr/>
          </a:lstStyle>
          <a:p>
            <a:r>
              <a:rPr lang="en-US" sz="3600">
                <a:solidFill>
                  <a:srgbClr val="FFFFFF"/>
                </a:solidFill>
              </a:rPr>
              <a:t>Peterson's Solution</a:t>
            </a:r>
          </a:p>
        </p:txBody>
      </p:sp>
      <p:sp>
        <p:nvSpPr>
          <p:cNvPr id="11" name="Rounded 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223798C-12AD-4B0C-A50C-D676347D67C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4" name="Picture 4" descr="A green sign with white text&#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BEFC05E-DB64-42AC-A803-07D638C07CC2}"/>
              </a:ext>
            </a:extLst>
          </p:cNvPr>
          <p:cNvPicPr>
            <a:picLocks noGrp="1" noChangeAspect="1"/>
          </p:cNvPicPr>
          <p:nvPr>
            <p:ph idx="1"/>
          </p:nvPr>
        </p:nvPicPr>
        <p:blipFill>
          <a:blip r:embed="rId2"/>
          <a:srcRect b="10499"/>
          <a:stretch>
            <a:fillRect/>
          </a:stretch>
        </p:blipFill>
        <p:spPr>
          <a:xfrm>
            <a:off x="976251" y="942538"/>
            <a:ext cx="7163222" cy="4808332"/>
          </a:xfrm>
          <a:prstGeom prst="rect">
            <a:avLst/>
          </a:prstGeom>
          <a:effectLst/>
        </p:spPr>
      </p:pic>
    </p:spTree>
    <p:extLst>
      <p:ext uri="{BB962C8B-B14F-4D97-AF65-F5344CB8AC3E}">
        <p14:creationId xmlns:p14="http://schemas.microsoft.com/office/powerpoint/2010/main" val="36691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44DEBC8-3869-4E66-B395-18A9A6B2D0CD}"/>
              </a:ext>
            </a:extLst>
          </p:cNvPr>
          <p:cNvSpPr>
            <a:spLocks noGrp="1"/>
          </p:cNvSpPr>
          <p:nvPr>
            <p:ph type="title"/>
          </p:nvPr>
        </p:nvSpPr>
        <p:spPr/>
        <p:txBody>
          <a:bodyPr/>
          <a:lstStyle>
            <a:defPPr/>
          </a:lstStyle>
          <a:p>
            <a:r>
              <a:rPr lang="en-US"/>
              <a:t>TSL(Test and Set Lock)</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E3372DD-7498-4C83-96B2-78F891D6EA89}"/>
              </a:ext>
            </a:extLst>
          </p:cNvPr>
          <p:cNvSpPr>
            <a:spLocks noGrp="1"/>
          </p:cNvSpPr>
          <p:nvPr>
            <p:ph idx="1"/>
          </p:nvPr>
        </p:nvSpPr>
        <p:spPr/>
        <p:txBody>
          <a:bodyPr vert="horz" lIns="0" tIns="45720" rIns="0" bIns="45720" rtlCol="0" anchor="t">
            <a:normAutofit/>
          </a:bodyPr>
          <a:lstStyle>
            <a:defPPr/>
          </a:lstStyle>
          <a:p>
            <a:r>
              <a:rPr lang="en-US"/>
              <a:t>Takes some help of Hardware.</a:t>
            </a:r>
          </a:p>
          <a:p>
            <a:r>
              <a:rPr lang="en-US"/>
              <a:t>Many multiprocessor system have an instruction</a:t>
            </a:r>
          </a:p>
          <a:p>
            <a:endParaRPr lang="en-US"/>
          </a:p>
        </p:txBody>
      </p:sp>
    </p:spTree>
    <p:extLst>
      <p:ext uri="{BB962C8B-B14F-4D97-AF65-F5344CB8AC3E}">
        <p14:creationId xmlns:p14="http://schemas.microsoft.com/office/powerpoint/2010/main" val="40959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35D61A1-8484-4749-8AD0-A3455E0753C5}"/>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D1646E4-F536-48C9-9E56-C110324720E5}"/>
              </a:ext>
            </a:extLst>
          </p:cNvPr>
          <p:cNvSpPr>
            <a:spLocks noGrp="1"/>
          </p:cNvSpPr>
          <p:nvPr>
            <p:ph type="title"/>
          </p:nvPr>
        </p:nvSpPr>
        <p:spPr>
          <a:xfrm>
            <a:off x="838200" y="365125"/>
            <a:ext cx="10515600" cy="1325563"/>
          </a:xfrm>
        </p:spPr>
        <p:txBody>
          <a:bodyPr vert="horz" lIns="91440" tIns="45720" rIns="91440" bIns="45720" rtlCol="0" anchor="ctr">
            <a:normAutofit/>
          </a:bodyPr>
          <a:lstStyle>
            <a:defPPr/>
          </a:lstStyle>
          <a:p>
            <a:endParaRPr lang="en-US" sz="4400"/>
          </a:p>
        </p:txBody>
      </p:sp>
      <p:sp>
        <p:nvSpPr>
          <p:cNvPr id="7" name="Rounded Rectangle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447903E-2B66-479D-959B-F2EBB2CC901F}"/>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4" name="Picture 4" descr="Text, letter&#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09CB0E5-5A38-477D-9D34-4FBC71B2F947}"/>
              </a:ext>
            </a:extLst>
          </p:cNvPr>
          <p:cNvPicPr>
            <a:picLocks noGrp="1" noChangeAspect="1"/>
          </p:cNvPicPr>
          <p:nvPr>
            <p:ph idx="1"/>
          </p:nvPr>
        </p:nvPicPr>
        <p:blipFill>
          <a:blip r:embed="rId2"/>
          <a:srcRect l="4736" r="4738" b="-1"/>
          <a:stretch>
            <a:fillRect/>
          </a:stretch>
        </p:blipFill>
        <p:spPr>
          <a:xfrm>
            <a:off x="1158240" y="2149222"/>
            <a:ext cx="9875520" cy="3721608"/>
          </a:xfrm>
          <a:prstGeom prst="rect">
            <a:avLst/>
          </a:prstGeom>
          <a:effectLst/>
        </p:spPr>
      </p:pic>
    </p:spTree>
    <p:extLst>
      <p:ext uri="{BB962C8B-B14F-4D97-AF65-F5344CB8AC3E}">
        <p14:creationId xmlns:p14="http://schemas.microsoft.com/office/powerpoint/2010/main" val="34119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79DBA63-2487-432D-9F28-B2FA9D418983}"/>
              </a:ext>
            </a:extLst>
          </p:cNvPr>
          <p:cNvSpPr>
            <a:spLocks noGrp="1"/>
          </p:cNvSpPr>
          <p:nvPr>
            <p:ph type="title"/>
          </p:nvPr>
        </p:nvSpPr>
        <p:spPr/>
        <p:txBody>
          <a:bodyPr/>
          <a:lstStyle>
            <a:defPPr/>
          </a:lstStyle>
          <a:p>
            <a:r>
              <a:rPr lang="en-US"/>
              <a:t>SLEEP AND WAKE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66B9CF2-CC21-49C2-9284-06FDEEE9E403}"/>
              </a:ext>
            </a:extLst>
          </p:cNvPr>
          <p:cNvSpPr>
            <a:spLocks noGrp="1"/>
          </p:cNvSpPr>
          <p:nvPr>
            <p:ph idx="1"/>
          </p:nvPr>
        </p:nvSpPr>
        <p:spPr/>
        <p:txBody>
          <a:bodyPr vert="horz" lIns="0" tIns="45720" rIns="0" bIns="45720" rtlCol="0" anchor="t">
            <a:normAutofit/>
          </a:bodyPr>
          <a:lstStyle>
            <a:defPPr/>
          </a:lstStyle>
          <a:p>
            <a:pPr marL="0" indent="0" algn="just">
              <a:buNone/>
            </a:pPr>
            <a:r>
              <a:rPr lang="en-US" sz="2800"/>
              <a:t>Both Peterson and TSL solution have defect of requiring Busy waiting which lead to</a:t>
            </a:r>
            <a:r>
              <a:rPr lang="en-US"/>
              <a:t> </a:t>
            </a:r>
          </a:p>
          <a:p>
            <a:pPr lvl="1" algn="just">
              <a:buFont typeface="Arial" panose="05000000000000000000" pitchFamily="2" charset="2"/>
              <a:buChar char="•"/>
            </a:pPr>
            <a:r>
              <a:rPr lang="en-US" sz="2400"/>
              <a:t>CPU time wasted</a:t>
            </a:r>
          </a:p>
          <a:p>
            <a:pPr lvl="1" algn="just">
              <a:buFont typeface="Arial" panose="05000000000000000000" pitchFamily="2" charset="2"/>
              <a:buChar char="•"/>
            </a:pPr>
            <a:r>
              <a:rPr lang="en-US" sz="2400"/>
              <a:t>Priority Inversion Problem</a:t>
            </a:r>
          </a:p>
          <a:p>
            <a:pPr marL="0" indent="0" algn="just">
              <a:buNone/>
            </a:pPr>
            <a:r>
              <a:rPr lang="en-US" sz="2800"/>
              <a:t>These problem can be solved by using Sleep and Wakeup primitives (System Calls).</a:t>
            </a:r>
          </a:p>
          <a:p>
            <a:pPr lvl="1" algn="just">
              <a:buFont typeface="Arial" panose="05000000000000000000" pitchFamily="2" charset="2"/>
              <a:buChar char="•"/>
            </a:pPr>
            <a:r>
              <a:rPr lang="en-US" sz="2400"/>
              <a:t>SLEEP</a:t>
            </a:r>
          </a:p>
          <a:p>
            <a:pPr lvl="1" algn="just">
              <a:buFont typeface="Arial" panose="05000000000000000000" pitchFamily="2" charset="2"/>
              <a:buChar char="•"/>
            </a:pPr>
            <a:r>
              <a:rPr lang="en-US" sz="2400"/>
              <a:t>WAKEUP</a:t>
            </a:r>
          </a:p>
        </p:txBody>
      </p:sp>
    </p:spTree>
    <p:extLst>
      <p:ext uri="{BB962C8B-B14F-4D97-AF65-F5344CB8AC3E}">
        <p14:creationId xmlns:p14="http://schemas.microsoft.com/office/powerpoint/2010/main" val="1242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6438518-5D5E-4235-9920-7137712D71D8}"/>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03C7DA6-385E-4A5E-B011-AB4A31802E92}"/>
              </a:ext>
            </a:extLst>
          </p:cNvPr>
          <p:cNvSpPr>
            <a:spLocks noGrp="1"/>
          </p:cNvSpPr>
          <p:nvPr>
            <p:ph idx="1"/>
          </p:nvPr>
        </p:nvSpPr>
        <p:spPr/>
        <p:txBody>
          <a:bodyPr vert="horz" lIns="0" tIns="45720" rIns="0" bIns="45720" rtlCol="0" anchor="t">
            <a:normAutofit/>
          </a:bodyPr>
          <a:lstStyle>
            <a:defPPr/>
          </a:lstStyle>
          <a:p>
            <a:pPr marL="0" indent="0" algn="just">
              <a:buNone/>
            </a:pPr>
            <a:r>
              <a:rPr lang="en-US" sz="2800">
                <a:latin typeface="+mj-lt"/>
                <a:ea typeface="+mj-ea"/>
                <a:cs typeface="+mj-cs"/>
              </a:rPr>
              <a:t>SLEEP</a:t>
            </a:r>
            <a:endParaRPr lang="en-US">
              <a:ea typeface="+mj-ea"/>
              <a:cs typeface="+mj-cs"/>
            </a:endParaRPr>
          </a:p>
          <a:p>
            <a:pPr algn="just"/>
            <a:r>
              <a:rPr lang="en-US" sz="2800"/>
              <a:t>Sleep is a system call that causes the caller to block, that is, be suspended until another process wakes it up.</a:t>
            </a:r>
          </a:p>
          <a:p>
            <a:pPr marL="0" indent="0" algn="just">
              <a:buNone/>
            </a:pPr>
            <a:r>
              <a:rPr lang="en-US" sz="2800">
                <a:latin typeface="+mj-lt"/>
                <a:ea typeface="+mj-ea"/>
                <a:cs typeface="+mj-cs"/>
              </a:rPr>
              <a:t>Wakeup</a:t>
            </a:r>
          </a:p>
          <a:p>
            <a:pPr algn="just"/>
            <a:r>
              <a:rPr lang="en-US" sz="2800"/>
              <a:t>Wakeup system call awakens the process. It has one parameter which is process itself.</a:t>
            </a:r>
          </a:p>
        </p:txBody>
      </p:sp>
    </p:spTree>
    <p:extLst>
      <p:ext uri="{BB962C8B-B14F-4D97-AF65-F5344CB8AC3E}">
        <p14:creationId xmlns:p14="http://schemas.microsoft.com/office/powerpoint/2010/main" val="552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7594" rIns="0" bIns="0" rtlCol="0">
            <a:spAutoFit/>
          </a:bodyPr>
          <a:lstStyle>
            <a:defPPr/>
          </a:lstStyle>
          <a:p>
            <a:pPr marL="5565775" marR="5080">
              <a:lnSpc>
                <a:spcPct val="101000"/>
              </a:lnSpc>
              <a:spcBef>
                <a:spcPts val="75"/>
              </a:spcBef>
            </a:pPr>
            <a:r>
              <a:rPr sz="4400" spc="-20">
                <a:solidFill>
                  <a:srgbClr val="1F1348"/>
                </a:solidFill>
                <a:latin typeface="Arial" pitchFamily="34" charset="0"/>
                <a:cs typeface="Arial" pitchFamily="34" charset="0"/>
              </a:rPr>
              <a:t>Safe</a:t>
            </a:r>
            <a:r>
              <a:rPr sz="4400" spc="-135">
                <a:solidFill>
                  <a:srgbClr val="1F1348"/>
                </a:solidFill>
                <a:latin typeface="Arial" pitchFamily="34" charset="0"/>
                <a:cs typeface="Arial" pitchFamily="34" charset="0"/>
              </a:rPr>
              <a:t> </a:t>
            </a:r>
            <a:r>
              <a:rPr sz="4400" spc="55">
                <a:solidFill>
                  <a:srgbClr val="1F1348"/>
                </a:solidFill>
                <a:latin typeface="Arial" pitchFamily="34" charset="0"/>
                <a:cs typeface="Arial" pitchFamily="34" charset="0"/>
              </a:rPr>
              <a:t>State</a:t>
            </a:r>
            <a:r>
              <a:rPr sz="4400" spc="-200">
                <a:solidFill>
                  <a:srgbClr val="1F1348"/>
                </a:solidFill>
                <a:latin typeface="Arial" pitchFamily="34" charset="0"/>
                <a:cs typeface="Arial" pitchFamily="34" charset="0"/>
              </a:rPr>
              <a:t> </a:t>
            </a:r>
            <a:r>
              <a:rPr sz="4400" spc="40">
                <a:solidFill>
                  <a:srgbClr val="1F1348"/>
                </a:solidFill>
                <a:latin typeface="Arial" pitchFamily="34" charset="0"/>
                <a:cs typeface="Arial" pitchFamily="34" charset="0"/>
              </a:rPr>
              <a:t>and </a:t>
            </a:r>
            <a:r>
              <a:rPr sz="4400" spc="-1210">
                <a:solidFill>
                  <a:srgbClr val="1F1348"/>
                </a:solidFill>
                <a:latin typeface="Arial" pitchFamily="34" charset="0"/>
                <a:cs typeface="Arial" pitchFamily="34" charset="0"/>
              </a:rPr>
              <a:t> </a:t>
            </a:r>
            <a:r>
              <a:rPr sz="4400" spc="85">
                <a:solidFill>
                  <a:srgbClr val="1F1348"/>
                </a:solidFill>
                <a:latin typeface="Arial" pitchFamily="34" charset="0"/>
                <a:cs typeface="Arial" pitchFamily="34" charset="0"/>
              </a:rPr>
              <a:t>Unsafe</a:t>
            </a:r>
            <a:r>
              <a:rPr sz="4400" spc="-120">
                <a:solidFill>
                  <a:srgbClr val="1F1348"/>
                </a:solidFill>
                <a:latin typeface="Arial" pitchFamily="34" charset="0"/>
                <a:cs typeface="Arial" pitchFamily="34" charset="0"/>
              </a:rPr>
              <a:t> </a:t>
            </a:r>
            <a:r>
              <a:rPr sz="4400" spc="55">
                <a:solidFill>
                  <a:srgbClr val="1F1348"/>
                </a:solidFill>
                <a:latin typeface="Arial" pitchFamily="34" charset="0"/>
                <a:cs typeface="Arial" pitchFamily="34" charset="0"/>
              </a:rPr>
              <a:t>State</a:t>
            </a:r>
            <a:endParaRPr sz="4400">
              <a:latin typeface="Arial" pitchFamily="34" charset="0"/>
              <a:cs typeface="Arial" pitchFamily="34" charset="0"/>
            </a:endParaRPr>
          </a:p>
        </p:txBody>
      </p:sp>
      <p:grpSp>
        <p:nvGrpSpPr>
          <p:cNvPr id="3" name="object 3"/>
          <p:cNvGrpSpPr/>
          <p:nvPr/>
        </p:nvGrpSpPr>
        <p:grpSpPr>
          <a:xfrm>
            <a:off x="9525" y="0"/>
            <a:ext cx="5562600" cy="5838825"/>
            <a:chOff x="9525" y="0"/>
            <a:chExt cx="5562600" cy="5838825"/>
          </a:xfrm>
        </p:grpSpPr>
        <p:pic>
          <p:nvPicPr>
            <p:cNvPr id="4" name="object 4"/>
            <p:cNvPicPr/>
            <p:nvPr/>
          </p:nvPicPr>
          <p:blipFill>
            <a:blip r:embed="rId2"/>
            <a:stretch>
              <a:fillRect/>
            </a:stretch>
          </p:blipFill>
          <p:spPr>
            <a:xfrm>
              <a:off x="762000" y="1019175"/>
              <a:ext cx="4810125" cy="4819650"/>
            </a:xfrm>
            <a:prstGeom prst="rect">
              <a:avLst/>
            </a:prstGeom>
          </p:spPr>
        </p:pic>
        <p:sp>
          <p:nvSpPr>
            <p:cNvPr id="5" name="object 5"/>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7" name="object 7"/>
          <p:cNvGrpSpPr/>
          <p:nvPr/>
        </p:nvGrpSpPr>
        <p:grpSpPr>
          <a:xfrm>
            <a:off x="7981950" y="3276663"/>
            <a:ext cx="4215130" cy="3586479"/>
            <a:chOff x="7981950" y="3276663"/>
            <a:chExt cx="4215130" cy="3586479"/>
          </a:xfrm>
        </p:grpSpPr>
        <p:sp>
          <p:nvSpPr>
            <p:cNvPr id="8" name="object 8"/>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txBox="1"/>
          <p:nvPr/>
        </p:nvSpPr>
        <p:spPr>
          <a:xfrm>
            <a:off x="6261353" y="2411412"/>
            <a:ext cx="5735955" cy="3429000"/>
          </a:xfrm>
          <a:prstGeom prst="rect">
            <a:avLst/>
          </a:prstGeom>
        </p:spPr>
        <p:txBody>
          <a:bodyPr vert="horz" wrap="square" lIns="0" tIns="107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12700" indent="-229235" algn="just">
              <a:lnSpc>
                <a:spcPct val="100800"/>
              </a:lnSpc>
              <a:spcBef>
                <a:spcPts val="85"/>
              </a:spcBef>
            </a:pPr>
            <a:r>
              <a:rPr sz="1800" spc="300">
                <a:solidFill>
                  <a:srgbClr val="7061FD"/>
                </a:solidFill>
                <a:latin typeface="Calibri"/>
                <a:cs typeface="Calibri"/>
              </a:rPr>
              <a:t>+ </a:t>
            </a:r>
            <a:r>
              <a:rPr sz="1800" spc="85">
                <a:solidFill>
                  <a:srgbClr val="1F1348"/>
                </a:solidFill>
                <a:latin typeface="Calibri"/>
                <a:cs typeface="Calibri"/>
              </a:rPr>
              <a:t>Let</a:t>
            </a:r>
            <a:r>
              <a:rPr sz="1800" spc="90">
                <a:solidFill>
                  <a:srgbClr val="1F1348"/>
                </a:solidFill>
                <a:latin typeface="Calibri"/>
                <a:cs typeface="Calibri"/>
              </a:rPr>
              <a:t> </a:t>
            </a:r>
            <a:r>
              <a:rPr sz="1800" spc="95">
                <a:solidFill>
                  <a:srgbClr val="1F1348"/>
                </a:solidFill>
                <a:latin typeface="Calibri"/>
                <a:cs typeface="Calibri"/>
              </a:rPr>
              <a:t>us</a:t>
            </a:r>
            <a:r>
              <a:rPr sz="1800" spc="100">
                <a:solidFill>
                  <a:srgbClr val="1F1348"/>
                </a:solidFill>
                <a:latin typeface="Calibri"/>
                <a:cs typeface="Calibri"/>
              </a:rPr>
              <a:t> </a:t>
            </a:r>
            <a:r>
              <a:rPr sz="1800" spc="15">
                <a:solidFill>
                  <a:srgbClr val="1F1348"/>
                </a:solidFill>
                <a:latin typeface="Calibri"/>
                <a:cs typeface="Calibri"/>
              </a:rPr>
              <a:t>first</a:t>
            </a:r>
            <a:r>
              <a:rPr sz="1800" spc="20">
                <a:solidFill>
                  <a:srgbClr val="1F1348"/>
                </a:solidFill>
                <a:latin typeface="Calibri"/>
                <a:cs typeface="Calibri"/>
              </a:rPr>
              <a:t> </a:t>
            </a:r>
            <a:r>
              <a:rPr sz="1800" spc="100">
                <a:solidFill>
                  <a:srgbClr val="1F1348"/>
                </a:solidFill>
                <a:latin typeface="Calibri"/>
                <a:cs typeface="Calibri"/>
              </a:rPr>
              <a:t>understand</a:t>
            </a:r>
            <a:r>
              <a:rPr sz="1800" spc="105">
                <a:solidFill>
                  <a:srgbClr val="1F1348"/>
                </a:solidFill>
                <a:latin typeface="Calibri"/>
                <a:cs typeface="Calibri"/>
              </a:rPr>
              <a:t> </a:t>
            </a:r>
            <a:r>
              <a:rPr sz="1800" spc="75">
                <a:solidFill>
                  <a:srgbClr val="1F1348"/>
                </a:solidFill>
                <a:latin typeface="Calibri"/>
                <a:cs typeface="Calibri"/>
              </a:rPr>
              <a:t>the</a:t>
            </a:r>
            <a:r>
              <a:rPr sz="1800" spc="80">
                <a:solidFill>
                  <a:srgbClr val="1F1348"/>
                </a:solidFill>
                <a:latin typeface="Calibri"/>
                <a:cs typeface="Calibri"/>
              </a:rPr>
              <a:t> </a:t>
            </a:r>
            <a:r>
              <a:rPr sz="1800" spc="120">
                <a:solidFill>
                  <a:srgbClr val="1F1348"/>
                </a:solidFill>
                <a:latin typeface="Calibri"/>
                <a:cs typeface="Calibri"/>
              </a:rPr>
              <a:t>concept</a:t>
            </a:r>
            <a:r>
              <a:rPr sz="1800" spc="125">
                <a:solidFill>
                  <a:srgbClr val="1F1348"/>
                </a:solidFill>
                <a:latin typeface="Calibri"/>
                <a:cs typeface="Calibri"/>
              </a:rPr>
              <a:t> </a:t>
            </a:r>
            <a:r>
              <a:rPr sz="1800" spc="35">
                <a:solidFill>
                  <a:srgbClr val="1F1348"/>
                </a:solidFill>
                <a:latin typeface="Calibri"/>
                <a:cs typeface="Calibri"/>
              </a:rPr>
              <a:t>of</a:t>
            </a:r>
            <a:r>
              <a:rPr sz="1800" spc="40">
                <a:solidFill>
                  <a:srgbClr val="1F1348"/>
                </a:solidFill>
                <a:latin typeface="Calibri"/>
                <a:cs typeface="Calibri"/>
              </a:rPr>
              <a:t> </a:t>
            </a:r>
            <a:r>
              <a:rPr sz="1800" spc="90">
                <a:solidFill>
                  <a:srgbClr val="1F1348"/>
                </a:solidFill>
                <a:latin typeface="Calibri"/>
                <a:cs typeface="Calibri"/>
              </a:rPr>
              <a:t>Safe</a:t>
            </a:r>
            <a:r>
              <a:rPr sz="1800" spc="95">
                <a:solidFill>
                  <a:srgbClr val="1F1348"/>
                </a:solidFill>
                <a:latin typeface="Calibri"/>
                <a:cs typeface="Calibri"/>
              </a:rPr>
              <a:t> </a:t>
            </a:r>
            <a:r>
              <a:rPr sz="1800" spc="135">
                <a:solidFill>
                  <a:srgbClr val="1F1348"/>
                </a:solidFill>
                <a:latin typeface="Calibri"/>
                <a:cs typeface="Calibri"/>
              </a:rPr>
              <a:t>and </a:t>
            </a:r>
            <a:r>
              <a:rPr sz="1800" spc="140">
                <a:solidFill>
                  <a:srgbClr val="1F1348"/>
                </a:solidFill>
                <a:latin typeface="Calibri"/>
                <a:cs typeface="Calibri"/>
              </a:rPr>
              <a:t> </a:t>
            </a:r>
            <a:r>
              <a:rPr sz="1800" spc="95">
                <a:solidFill>
                  <a:srgbClr val="1F1348"/>
                </a:solidFill>
                <a:latin typeface="Calibri"/>
                <a:cs typeface="Calibri"/>
              </a:rPr>
              <a:t>Unsafe</a:t>
            </a:r>
            <a:r>
              <a:rPr sz="1800" spc="-30">
                <a:solidFill>
                  <a:srgbClr val="1F1348"/>
                </a:solidFill>
                <a:latin typeface="Calibri"/>
                <a:cs typeface="Calibri"/>
              </a:rPr>
              <a:t> </a:t>
            </a:r>
            <a:r>
              <a:rPr sz="1800" spc="75">
                <a:solidFill>
                  <a:srgbClr val="1F1348"/>
                </a:solidFill>
                <a:latin typeface="Calibri"/>
                <a:cs typeface="Calibri"/>
              </a:rPr>
              <a:t>states</a:t>
            </a:r>
            <a:endParaRPr sz="1800">
              <a:latin typeface="Calibri"/>
              <a:cs typeface="Calibri"/>
            </a:endParaRPr>
          </a:p>
          <a:p>
            <a:pPr marL="241300" marR="5080" indent="-229235" algn="just">
              <a:lnSpc>
                <a:spcPct val="99900"/>
              </a:lnSpc>
              <a:spcBef>
                <a:spcPts val="994"/>
              </a:spcBef>
            </a:pPr>
            <a:r>
              <a:rPr sz="1800" spc="300">
                <a:solidFill>
                  <a:srgbClr val="7061FD"/>
                </a:solidFill>
                <a:latin typeface="Calibri"/>
                <a:cs typeface="Calibri"/>
              </a:rPr>
              <a:t>+ </a:t>
            </a:r>
            <a:r>
              <a:rPr sz="1800" spc="220">
                <a:solidFill>
                  <a:srgbClr val="1F1348"/>
                </a:solidFill>
                <a:latin typeface="Calibri"/>
                <a:cs typeface="Calibri"/>
              </a:rPr>
              <a:t>A </a:t>
            </a:r>
            <a:r>
              <a:rPr sz="1800" spc="35">
                <a:solidFill>
                  <a:srgbClr val="1F1348"/>
                </a:solidFill>
                <a:latin typeface="Calibri"/>
                <a:cs typeface="Calibri"/>
              </a:rPr>
              <a:t>state </a:t>
            </a:r>
            <a:r>
              <a:rPr sz="1800" spc="60">
                <a:solidFill>
                  <a:srgbClr val="1F1348"/>
                </a:solidFill>
                <a:latin typeface="Calibri"/>
                <a:cs typeface="Calibri"/>
              </a:rPr>
              <a:t>is </a:t>
            </a:r>
            <a:r>
              <a:rPr sz="1800" spc="80">
                <a:solidFill>
                  <a:srgbClr val="1F1348"/>
                </a:solidFill>
                <a:latin typeface="Calibri"/>
                <a:cs typeface="Calibri"/>
              </a:rPr>
              <a:t>safe </a:t>
            </a:r>
            <a:r>
              <a:rPr sz="1800" spc="-35">
                <a:solidFill>
                  <a:srgbClr val="1F1348"/>
                </a:solidFill>
                <a:latin typeface="Calibri"/>
                <a:cs typeface="Calibri"/>
              </a:rPr>
              <a:t>if </a:t>
            </a:r>
            <a:r>
              <a:rPr sz="1800" spc="75">
                <a:solidFill>
                  <a:srgbClr val="1F1348"/>
                </a:solidFill>
                <a:latin typeface="Calibri"/>
                <a:cs typeface="Calibri"/>
              </a:rPr>
              <a:t>the system </a:t>
            </a:r>
            <a:r>
              <a:rPr sz="1800" spc="114">
                <a:solidFill>
                  <a:srgbClr val="1F1348"/>
                </a:solidFill>
                <a:latin typeface="Calibri"/>
                <a:cs typeface="Calibri"/>
              </a:rPr>
              <a:t>can </a:t>
            </a:r>
            <a:r>
              <a:rPr sz="1800" spc="70">
                <a:solidFill>
                  <a:srgbClr val="1F1348"/>
                </a:solidFill>
                <a:latin typeface="Calibri"/>
                <a:cs typeface="Calibri"/>
              </a:rPr>
              <a:t>allocate </a:t>
            </a:r>
            <a:r>
              <a:rPr sz="1800" spc="95">
                <a:solidFill>
                  <a:srgbClr val="1F1348"/>
                </a:solidFill>
                <a:latin typeface="Calibri"/>
                <a:cs typeface="Calibri"/>
              </a:rPr>
              <a:t>resources </a:t>
            </a:r>
            <a:r>
              <a:rPr sz="1800" spc="85">
                <a:solidFill>
                  <a:srgbClr val="1F1348"/>
                </a:solidFill>
                <a:latin typeface="Calibri"/>
                <a:cs typeface="Calibri"/>
              </a:rPr>
              <a:t>to </a:t>
            </a:r>
            <a:r>
              <a:rPr sz="1800" spc="-395">
                <a:solidFill>
                  <a:srgbClr val="1F1348"/>
                </a:solidFill>
                <a:latin typeface="Calibri"/>
                <a:cs typeface="Calibri"/>
              </a:rPr>
              <a:t> </a:t>
            </a:r>
            <a:r>
              <a:rPr sz="1800" spc="125">
                <a:solidFill>
                  <a:srgbClr val="1F1348"/>
                </a:solidFill>
                <a:latin typeface="Calibri"/>
                <a:cs typeface="Calibri"/>
              </a:rPr>
              <a:t>each </a:t>
            </a:r>
            <a:r>
              <a:rPr sz="1800" spc="95">
                <a:solidFill>
                  <a:srgbClr val="1F1348"/>
                </a:solidFill>
                <a:latin typeface="Calibri"/>
                <a:cs typeface="Calibri"/>
              </a:rPr>
              <a:t>process( </a:t>
            </a:r>
            <a:r>
              <a:rPr sz="1800" spc="150">
                <a:solidFill>
                  <a:srgbClr val="1F1348"/>
                </a:solidFill>
                <a:latin typeface="Calibri"/>
                <a:cs typeface="Calibri"/>
              </a:rPr>
              <a:t>up </a:t>
            </a:r>
            <a:r>
              <a:rPr sz="1800" spc="75">
                <a:solidFill>
                  <a:srgbClr val="1F1348"/>
                </a:solidFill>
                <a:latin typeface="Calibri"/>
                <a:cs typeface="Calibri"/>
              </a:rPr>
              <a:t>to </a:t>
            </a:r>
            <a:r>
              <a:rPr sz="1800" spc="40">
                <a:solidFill>
                  <a:srgbClr val="1F1348"/>
                </a:solidFill>
                <a:latin typeface="Calibri"/>
                <a:cs typeface="Calibri"/>
              </a:rPr>
              <a:t>its</a:t>
            </a:r>
            <a:r>
              <a:rPr sz="1800" spc="45">
                <a:solidFill>
                  <a:srgbClr val="1F1348"/>
                </a:solidFill>
                <a:latin typeface="Calibri"/>
                <a:cs typeface="Calibri"/>
              </a:rPr>
              <a:t> </a:t>
            </a:r>
            <a:r>
              <a:rPr sz="1800" spc="100">
                <a:solidFill>
                  <a:srgbClr val="1F1348"/>
                </a:solidFill>
                <a:latin typeface="Calibri"/>
                <a:cs typeface="Calibri"/>
              </a:rPr>
              <a:t>maximum </a:t>
            </a:r>
            <a:r>
              <a:rPr sz="1800" spc="75">
                <a:solidFill>
                  <a:srgbClr val="1F1348"/>
                </a:solidFill>
                <a:latin typeface="Calibri"/>
                <a:cs typeface="Calibri"/>
              </a:rPr>
              <a:t>requirement) </a:t>
            </a:r>
            <a:r>
              <a:rPr sz="1800" spc="60">
                <a:solidFill>
                  <a:srgbClr val="1F1348"/>
                </a:solidFill>
                <a:latin typeface="Calibri"/>
                <a:cs typeface="Calibri"/>
              </a:rPr>
              <a:t>in </a:t>
            </a:r>
            <a:r>
              <a:rPr sz="1800" spc="65">
                <a:solidFill>
                  <a:srgbClr val="1F1348"/>
                </a:solidFill>
                <a:latin typeface="Calibri"/>
                <a:cs typeface="Calibri"/>
              </a:rPr>
              <a:t> </a:t>
            </a:r>
            <a:r>
              <a:rPr sz="1800" spc="140">
                <a:solidFill>
                  <a:srgbClr val="1F1348"/>
                </a:solidFill>
                <a:latin typeface="Calibri"/>
                <a:cs typeface="Calibri"/>
              </a:rPr>
              <a:t>some </a:t>
            </a:r>
            <a:r>
              <a:rPr sz="1800" spc="95">
                <a:solidFill>
                  <a:srgbClr val="1F1348"/>
                </a:solidFill>
                <a:latin typeface="Calibri"/>
                <a:cs typeface="Calibri"/>
              </a:rPr>
              <a:t>order </a:t>
            </a:r>
            <a:r>
              <a:rPr sz="1800" spc="135">
                <a:solidFill>
                  <a:srgbClr val="1F1348"/>
                </a:solidFill>
                <a:latin typeface="Calibri"/>
                <a:cs typeface="Calibri"/>
              </a:rPr>
              <a:t>and </a:t>
            </a:r>
            <a:r>
              <a:rPr sz="1800" spc="45">
                <a:solidFill>
                  <a:srgbClr val="1F1348"/>
                </a:solidFill>
                <a:latin typeface="Calibri"/>
                <a:cs typeface="Calibri"/>
              </a:rPr>
              <a:t>still </a:t>
            </a:r>
            <a:r>
              <a:rPr sz="1800" spc="120">
                <a:solidFill>
                  <a:srgbClr val="1F1348"/>
                </a:solidFill>
                <a:latin typeface="Calibri"/>
                <a:cs typeface="Calibri"/>
              </a:rPr>
              <a:t>avoid </a:t>
            </a:r>
            <a:r>
              <a:rPr sz="1800" spc="100">
                <a:solidFill>
                  <a:srgbClr val="1F1348"/>
                </a:solidFill>
                <a:latin typeface="Calibri"/>
                <a:cs typeface="Calibri"/>
              </a:rPr>
              <a:t>a </a:t>
            </a:r>
            <a:r>
              <a:rPr sz="1800" spc="114">
                <a:solidFill>
                  <a:srgbClr val="1F1348"/>
                </a:solidFill>
                <a:latin typeface="Calibri"/>
                <a:cs typeface="Calibri"/>
              </a:rPr>
              <a:t>deadlock. </a:t>
            </a:r>
            <a:r>
              <a:rPr sz="1800" spc="65">
                <a:solidFill>
                  <a:srgbClr val="1F1348"/>
                </a:solidFill>
                <a:latin typeface="Calibri"/>
                <a:cs typeface="Calibri"/>
              </a:rPr>
              <a:t>Formally, </a:t>
            </a:r>
            <a:r>
              <a:rPr sz="1800" spc="100">
                <a:solidFill>
                  <a:srgbClr val="1F1348"/>
                </a:solidFill>
                <a:latin typeface="Calibri"/>
                <a:cs typeface="Calibri"/>
              </a:rPr>
              <a:t>a </a:t>
            </a:r>
            <a:r>
              <a:rPr sz="1800" spc="105">
                <a:solidFill>
                  <a:srgbClr val="1F1348"/>
                </a:solidFill>
                <a:latin typeface="Calibri"/>
                <a:cs typeface="Calibri"/>
              </a:rPr>
              <a:t> </a:t>
            </a:r>
            <a:r>
              <a:rPr sz="1800" spc="90">
                <a:solidFill>
                  <a:srgbClr val="1F1348"/>
                </a:solidFill>
                <a:latin typeface="Calibri"/>
                <a:cs typeface="Calibri"/>
              </a:rPr>
              <a:t>system </a:t>
            </a:r>
            <a:r>
              <a:rPr sz="1800" spc="65">
                <a:solidFill>
                  <a:srgbClr val="1F1348"/>
                </a:solidFill>
                <a:latin typeface="Calibri"/>
                <a:cs typeface="Calibri"/>
              </a:rPr>
              <a:t>is in </a:t>
            </a:r>
            <a:r>
              <a:rPr sz="1800" spc="100">
                <a:solidFill>
                  <a:srgbClr val="1F1348"/>
                </a:solidFill>
                <a:latin typeface="Calibri"/>
                <a:cs typeface="Calibri"/>
              </a:rPr>
              <a:t>a </a:t>
            </a:r>
            <a:r>
              <a:rPr sz="1800" spc="80">
                <a:solidFill>
                  <a:srgbClr val="1F1348"/>
                </a:solidFill>
                <a:latin typeface="Calibri"/>
                <a:cs typeface="Calibri"/>
              </a:rPr>
              <a:t>safe </a:t>
            </a:r>
            <a:r>
              <a:rPr sz="1800" spc="50">
                <a:solidFill>
                  <a:srgbClr val="1F1348"/>
                </a:solidFill>
                <a:latin typeface="Calibri"/>
                <a:cs typeface="Calibri"/>
              </a:rPr>
              <a:t>state </a:t>
            </a:r>
            <a:r>
              <a:rPr sz="1800" spc="65">
                <a:solidFill>
                  <a:srgbClr val="1F1348"/>
                </a:solidFill>
                <a:latin typeface="Calibri"/>
                <a:cs typeface="Calibri"/>
              </a:rPr>
              <a:t>only, </a:t>
            </a:r>
            <a:r>
              <a:rPr sz="1800" spc="5">
                <a:solidFill>
                  <a:srgbClr val="1F1348"/>
                </a:solidFill>
                <a:latin typeface="Calibri"/>
                <a:cs typeface="Calibri"/>
              </a:rPr>
              <a:t>if</a:t>
            </a:r>
            <a:r>
              <a:rPr sz="1800" spc="10">
                <a:solidFill>
                  <a:srgbClr val="1F1348"/>
                </a:solidFill>
                <a:latin typeface="Calibri"/>
                <a:cs typeface="Calibri"/>
              </a:rPr>
              <a:t> </a:t>
            </a:r>
            <a:r>
              <a:rPr sz="1800" spc="65">
                <a:solidFill>
                  <a:srgbClr val="1F1348"/>
                </a:solidFill>
                <a:latin typeface="Calibri"/>
                <a:cs typeface="Calibri"/>
              </a:rPr>
              <a:t>there </a:t>
            </a:r>
            <a:r>
              <a:rPr sz="1800" spc="60">
                <a:solidFill>
                  <a:srgbClr val="1F1348"/>
                </a:solidFill>
                <a:latin typeface="Calibri"/>
                <a:cs typeface="Calibri"/>
              </a:rPr>
              <a:t>exists </a:t>
            </a:r>
            <a:r>
              <a:rPr sz="1800" spc="100">
                <a:solidFill>
                  <a:srgbClr val="1F1348"/>
                </a:solidFill>
                <a:latin typeface="Calibri"/>
                <a:cs typeface="Calibri"/>
              </a:rPr>
              <a:t>a </a:t>
            </a:r>
            <a:r>
              <a:rPr sz="1800" spc="80">
                <a:solidFill>
                  <a:srgbClr val="1F1348"/>
                </a:solidFill>
                <a:latin typeface="Calibri"/>
                <a:cs typeface="Calibri"/>
              </a:rPr>
              <a:t>safe </a:t>
            </a:r>
            <a:r>
              <a:rPr sz="1800" spc="85">
                <a:solidFill>
                  <a:srgbClr val="1F1348"/>
                </a:solidFill>
                <a:latin typeface="Calibri"/>
                <a:cs typeface="Calibri"/>
              </a:rPr>
              <a:t> </a:t>
            </a:r>
            <a:r>
              <a:rPr sz="1800" spc="120">
                <a:solidFill>
                  <a:srgbClr val="1F1348"/>
                </a:solidFill>
                <a:latin typeface="Calibri"/>
                <a:cs typeface="Calibri"/>
              </a:rPr>
              <a:t>sequence.</a:t>
            </a:r>
            <a:endParaRPr sz="1800">
              <a:latin typeface="Calibri"/>
              <a:cs typeface="Calibri"/>
            </a:endParaRPr>
          </a:p>
          <a:p>
            <a:pPr marL="241300" marR="7620" indent="-229235" algn="just">
              <a:lnSpc>
                <a:spcPct val="100800"/>
              </a:lnSpc>
              <a:spcBef>
                <a:spcPts val="980"/>
              </a:spcBef>
            </a:pPr>
            <a:r>
              <a:rPr sz="1800" spc="300">
                <a:solidFill>
                  <a:srgbClr val="7061FD"/>
                </a:solidFill>
                <a:latin typeface="Calibri"/>
                <a:cs typeface="Calibri"/>
              </a:rPr>
              <a:t>+ </a:t>
            </a:r>
            <a:r>
              <a:rPr sz="1800" b="1" spc="185">
                <a:solidFill>
                  <a:srgbClr val="1F1348"/>
                </a:solidFill>
                <a:latin typeface="Calibri"/>
                <a:cs typeface="Calibri"/>
              </a:rPr>
              <a:t>So </a:t>
            </a:r>
            <a:r>
              <a:rPr sz="1800" b="1" spc="130">
                <a:solidFill>
                  <a:srgbClr val="1F1348"/>
                </a:solidFill>
                <a:latin typeface="Calibri"/>
                <a:cs typeface="Calibri"/>
              </a:rPr>
              <a:t>a safe </a:t>
            </a:r>
            <a:r>
              <a:rPr sz="1800" b="1" spc="105">
                <a:solidFill>
                  <a:srgbClr val="1F1348"/>
                </a:solidFill>
                <a:latin typeface="Calibri"/>
                <a:cs typeface="Calibri"/>
              </a:rPr>
              <a:t>state is </a:t>
            </a:r>
            <a:r>
              <a:rPr sz="1800" b="1" spc="114">
                <a:solidFill>
                  <a:srgbClr val="1F1348"/>
                </a:solidFill>
                <a:latin typeface="Calibri"/>
                <a:cs typeface="Calibri"/>
              </a:rPr>
              <a:t>not </a:t>
            </a:r>
            <a:r>
              <a:rPr sz="1800" b="1" spc="130">
                <a:solidFill>
                  <a:srgbClr val="1F1348"/>
                </a:solidFill>
                <a:latin typeface="Calibri"/>
                <a:cs typeface="Calibri"/>
              </a:rPr>
              <a:t>a </a:t>
            </a:r>
            <a:r>
              <a:rPr sz="1800" b="1" spc="160">
                <a:solidFill>
                  <a:srgbClr val="1F1348"/>
                </a:solidFill>
                <a:latin typeface="Calibri"/>
                <a:cs typeface="Calibri"/>
              </a:rPr>
              <a:t>deadlocked </a:t>
            </a:r>
            <a:r>
              <a:rPr sz="1800" b="1" spc="100">
                <a:solidFill>
                  <a:srgbClr val="1F1348"/>
                </a:solidFill>
                <a:latin typeface="Calibri"/>
                <a:cs typeface="Calibri"/>
              </a:rPr>
              <a:t>state </a:t>
            </a:r>
            <a:r>
              <a:rPr sz="1800" b="1" spc="175">
                <a:solidFill>
                  <a:srgbClr val="1F1348"/>
                </a:solidFill>
                <a:latin typeface="Calibri"/>
                <a:cs typeface="Calibri"/>
              </a:rPr>
              <a:t>and </a:t>
            </a:r>
            <a:r>
              <a:rPr sz="1800" b="1" spc="180">
                <a:solidFill>
                  <a:srgbClr val="1F1348"/>
                </a:solidFill>
                <a:latin typeface="Calibri"/>
                <a:cs typeface="Calibri"/>
              </a:rPr>
              <a:t> </a:t>
            </a:r>
            <a:r>
              <a:rPr sz="1800" b="1" spc="140">
                <a:solidFill>
                  <a:srgbClr val="1F1348"/>
                </a:solidFill>
                <a:latin typeface="Calibri"/>
                <a:cs typeface="Calibri"/>
              </a:rPr>
              <a:t>conversely</a:t>
            </a:r>
            <a:r>
              <a:rPr sz="1800" b="1" spc="60">
                <a:solidFill>
                  <a:srgbClr val="1F1348"/>
                </a:solidFill>
                <a:latin typeface="Calibri"/>
                <a:cs typeface="Calibri"/>
              </a:rPr>
              <a:t> </a:t>
            </a:r>
            <a:r>
              <a:rPr sz="1800" b="1" spc="130">
                <a:solidFill>
                  <a:srgbClr val="1F1348"/>
                </a:solidFill>
                <a:latin typeface="Calibri"/>
                <a:cs typeface="Calibri"/>
              </a:rPr>
              <a:t>a</a:t>
            </a:r>
            <a:r>
              <a:rPr sz="1800" b="1" spc="-5">
                <a:solidFill>
                  <a:srgbClr val="1F1348"/>
                </a:solidFill>
                <a:latin typeface="Calibri"/>
                <a:cs typeface="Calibri"/>
              </a:rPr>
              <a:t> </a:t>
            </a:r>
            <a:r>
              <a:rPr sz="1800" b="1" spc="165">
                <a:solidFill>
                  <a:srgbClr val="1F1348"/>
                </a:solidFill>
                <a:latin typeface="Calibri"/>
                <a:cs typeface="Calibri"/>
              </a:rPr>
              <a:t>deadlocked</a:t>
            </a:r>
            <a:r>
              <a:rPr sz="1800" b="1" spc="65">
                <a:solidFill>
                  <a:srgbClr val="1F1348"/>
                </a:solidFill>
                <a:latin typeface="Calibri"/>
                <a:cs typeface="Calibri"/>
              </a:rPr>
              <a:t> </a:t>
            </a:r>
            <a:r>
              <a:rPr sz="1800" b="1" spc="100">
                <a:solidFill>
                  <a:srgbClr val="1F1348"/>
                </a:solidFill>
                <a:latin typeface="Calibri"/>
                <a:cs typeface="Calibri"/>
              </a:rPr>
              <a:t>state</a:t>
            </a:r>
            <a:r>
              <a:rPr sz="1800" b="1" spc="30">
                <a:solidFill>
                  <a:srgbClr val="1F1348"/>
                </a:solidFill>
                <a:latin typeface="Calibri"/>
                <a:cs typeface="Calibri"/>
              </a:rPr>
              <a:t> </a:t>
            </a:r>
            <a:r>
              <a:rPr sz="1800" b="1" spc="105">
                <a:solidFill>
                  <a:srgbClr val="1F1348"/>
                </a:solidFill>
                <a:latin typeface="Calibri"/>
                <a:cs typeface="Calibri"/>
              </a:rPr>
              <a:t>is</a:t>
            </a:r>
            <a:r>
              <a:rPr sz="1800" b="1" spc="90">
                <a:solidFill>
                  <a:srgbClr val="1F1348"/>
                </a:solidFill>
                <a:latin typeface="Calibri"/>
                <a:cs typeface="Calibri"/>
              </a:rPr>
              <a:t> </a:t>
            </a:r>
            <a:r>
              <a:rPr sz="1800" b="1" spc="150">
                <a:solidFill>
                  <a:srgbClr val="1F1348"/>
                </a:solidFill>
                <a:latin typeface="Calibri"/>
                <a:cs typeface="Calibri"/>
              </a:rPr>
              <a:t>an</a:t>
            </a:r>
            <a:r>
              <a:rPr sz="1800" b="1" spc="-20">
                <a:solidFill>
                  <a:srgbClr val="1F1348"/>
                </a:solidFill>
                <a:latin typeface="Calibri"/>
                <a:cs typeface="Calibri"/>
              </a:rPr>
              <a:t> </a:t>
            </a:r>
            <a:r>
              <a:rPr sz="1800" b="1" spc="140">
                <a:solidFill>
                  <a:srgbClr val="1F1348"/>
                </a:solidFill>
                <a:latin typeface="Calibri"/>
                <a:cs typeface="Calibri"/>
              </a:rPr>
              <a:t>unsafe</a:t>
            </a:r>
            <a:r>
              <a:rPr sz="1800" b="1" spc="-50">
                <a:solidFill>
                  <a:srgbClr val="1F1348"/>
                </a:solidFill>
                <a:latin typeface="Calibri"/>
                <a:cs typeface="Calibri"/>
              </a:rPr>
              <a:t> </a:t>
            </a:r>
            <a:r>
              <a:rPr sz="1800" b="1" spc="90">
                <a:solidFill>
                  <a:srgbClr val="1F1348"/>
                </a:solidFill>
                <a:latin typeface="Calibri"/>
                <a:cs typeface="Calibri"/>
              </a:rPr>
              <a:t>state.</a:t>
            </a:r>
            <a:endParaRPr sz="1800">
              <a:latin typeface="Calibri"/>
              <a:cs typeface="Calibri"/>
            </a:endParaRPr>
          </a:p>
          <a:p>
            <a:pPr marL="12700" algn="just">
              <a:lnSpc>
                <a:spcPct val="100000"/>
              </a:lnSpc>
              <a:spcBef>
                <a:spcPts val="994"/>
              </a:spcBef>
            </a:pPr>
            <a:r>
              <a:rPr sz="1800" spc="300">
                <a:solidFill>
                  <a:srgbClr val="7061FD"/>
                </a:solidFill>
                <a:latin typeface="Calibri"/>
                <a:cs typeface="Calibri"/>
              </a:rPr>
              <a:t>+</a:t>
            </a:r>
            <a:r>
              <a:rPr sz="1800" spc="185">
                <a:solidFill>
                  <a:srgbClr val="7061FD"/>
                </a:solidFill>
                <a:latin typeface="Calibri"/>
                <a:cs typeface="Calibri"/>
              </a:rPr>
              <a:t> </a:t>
            </a:r>
            <a:r>
              <a:rPr sz="1800" spc="95">
                <a:solidFill>
                  <a:srgbClr val="1F1348"/>
                </a:solidFill>
                <a:latin typeface="Calibri"/>
                <a:cs typeface="Calibri"/>
              </a:rPr>
              <a:t>Unsafe  </a:t>
            </a:r>
            <a:r>
              <a:rPr sz="1800" spc="105">
                <a:solidFill>
                  <a:srgbClr val="1F1348"/>
                </a:solidFill>
                <a:latin typeface="Calibri"/>
                <a:cs typeface="Calibri"/>
              </a:rPr>
              <a:t> </a:t>
            </a:r>
            <a:r>
              <a:rPr sz="1800" spc="50">
                <a:solidFill>
                  <a:srgbClr val="1F1348"/>
                </a:solidFill>
                <a:latin typeface="Calibri"/>
                <a:cs typeface="Calibri"/>
              </a:rPr>
              <a:t>state  </a:t>
            </a:r>
            <a:r>
              <a:rPr sz="1800" spc="200">
                <a:solidFill>
                  <a:srgbClr val="1F1348"/>
                </a:solidFill>
                <a:latin typeface="Calibri"/>
                <a:cs typeface="Calibri"/>
              </a:rPr>
              <a:t> </a:t>
            </a:r>
            <a:r>
              <a:rPr sz="1800" spc="85">
                <a:solidFill>
                  <a:srgbClr val="1F1348"/>
                </a:solidFill>
                <a:latin typeface="Calibri"/>
                <a:cs typeface="Calibri"/>
              </a:rPr>
              <a:t>cannot  </a:t>
            </a:r>
            <a:r>
              <a:rPr sz="1800" spc="130">
                <a:solidFill>
                  <a:srgbClr val="1F1348"/>
                </a:solidFill>
                <a:latin typeface="Calibri"/>
                <a:cs typeface="Calibri"/>
              </a:rPr>
              <a:t> </a:t>
            </a:r>
            <a:r>
              <a:rPr sz="1800" spc="80">
                <a:solidFill>
                  <a:srgbClr val="1F1348"/>
                </a:solidFill>
                <a:latin typeface="Calibri"/>
                <a:cs typeface="Calibri"/>
              </a:rPr>
              <a:t>allocate  </a:t>
            </a:r>
            <a:r>
              <a:rPr sz="1800" spc="150">
                <a:solidFill>
                  <a:srgbClr val="1F1348"/>
                </a:solidFill>
                <a:latin typeface="Calibri"/>
                <a:cs typeface="Calibri"/>
              </a:rPr>
              <a:t> </a:t>
            </a:r>
            <a:r>
              <a:rPr sz="1800" spc="85">
                <a:solidFill>
                  <a:srgbClr val="1F1348"/>
                </a:solidFill>
                <a:latin typeface="Calibri"/>
                <a:cs typeface="Calibri"/>
              </a:rPr>
              <a:t>resources  </a:t>
            </a:r>
            <a:r>
              <a:rPr sz="1800" spc="145">
                <a:solidFill>
                  <a:srgbClr val="1F1348"/>
                </a:solidFill>
                <a:latin typeface="Calibri"/>
                <a:cs typeface="Calibri"/>
              </a:rPr>
              <a:t> </a:t>
            </a:r>
            <a:r>
              <a:rPr sz="1800" spc="70">
                <a:solidFill>
                  <a:srgbClr val="1F1348"/>
                </a:solidFill>
                <a:latin typeface="Calibri"/>
                <a:cs typeface="Calibri"/>
              </a:rPr>
              <a:t>to  </a:t>
            </a:r>
            <a:r>
              <a:rPr sz="1800" spc="160">
                <a:solidFill>
                  <a:srgbClr val="1F1348"/>
                </a:solidFill>
                <a:latin typeface="Calibri"/>
                <a:cs typeface="Calibri"/>
              </a:rPr>
              <a:t> </a:t>
            </a:r>
            <a:r>
              <a:rPr sz="1800" spc="75">
                <a:solidFill>
                  <a:srgbClr val="1F1348"/>
                </a:solidFill>
                <a:latin typeface="Calibri"/>
                <a:cs typeface="Calibri"/>
              </a:rPr>
              <a:t>the</a:t>
            </a:r>
            <a:endParaRPr sz="1800">
              <a:latin typeface="Calibri"/>
              <a:cs typeface="Calibri"/>
            </a:endParaRPr>
          </a:p>
          <a:p>
            <a:pPr marL="220979" algn="ctr">
              <a:lnSpc>
                <a:spcPct val="100000"/>
              </a:lnSpc>
              <a:spcBef>
                <a:spcPts val="15"/>
              </a:spcBef>
            </a:pPr>
            <a:r>
              <a:rPr sz="1800" spc="105">
                <a:solidFill>
                  <a:srgbClr val="1F1348"/>
                </a:solidFill>
                <a:latin typeface="Calibri"/>
                <a:cs typeface="Calibri"/>
              </a:rPr>
              <a:t>process.</a:t>
            </a:r>
            <a:endParaRPr sz="1800">
              <a:latin typeface="Calibri"/>
              <a:cs typeface="Calibri"/>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753F203-4F7F-4A7D-9651-E500BE71637A}"/>
              </a:ext>
            </a:extLst>
          </p:cNvPr>
          <p:cNvSpPr>
            <a:spLocks noGrp="1"/>
          </p:cNvSpPr>
          <p:nvPr>
            <p:ph type="title"/>
          </p:nvPr>
        </p:nvSpPr>
        <p:spPr/>
        <p:txBody>
          <a:bodyPr/>
          <a:lstStyle>
            <a:defPPr/>
          </a:lstStyle>
          <a:p>
            <a:r>
              <a:rPr lang="en-US"/>
              <a:t>Producer-Consumer Problem (Bounded Buffer Problem)</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E614D9F-10D7-460F-B9E5-B717955C8864}"/>
              </a:ext>
            </a:extLst>
          </p:cNvPr>
          <p:cNvSpPr>
            <a:spLocks noGrp="1"/>
          </p:cNvSpPr>
          <p:nvPr>
            <p:ph idx="1"/>
          </p:nvPr>
        </p:nvSpPr>
        <p:spPr/>
        <p:txBody>
          <a:bodyPr vert="horz" lIns="0" tIns="45720" rIns="0" bIns="45720" rtlCol="0" anchor="t">
            <a:normAutofit/>
          </a:bodyPr>
          <a:lstStyle>
            <a:defPPr/>
          </a:lstStyle>
          <a:p>
            <a:r>
              <a:rPr lang="en-US"/>
              <a:t>Consist of two process, Producer and Consumer</a:t>
            </a:r>
          </a:p>
          <a:p>
            <a:r>
              <a:rPr lang="en-US"/>
              <a:t>They share a common fixed size Buffer</a:t>
            </a:r>
          </a:p>
          <a:p>
            <a:r>
              <a:rPr lang="en-US"/>
              <a:t>Producer puts information into Buffer</a:t>
            </a:r>
          </a:p>
          <a:p>
            <a:r>
              <a:rPr lang="en-US"/>
              <a:t>Consumer takes information out of Buffer</a:t>
            </a:r>
          </a:p>
        </p:txBody>
      </p:sp>
    </p:spTree>
    <p:extLst>
      <p:ext uri="{BB962C8B-B14F-4D97-AF65-F5344CB8AC3E}">
        <p14:creationId xmlns:p14="http://schemas.microsoft.com/office/powerpoint/2010/main" val="40113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72E9EE0-DB47-4A0E-93B0-6908DD348626}"/>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5178A74-7EC8-4ECD-8AF7-2556329FE2CC}"/>
              </a:ext>
            </a:extLst>
          </p:cNvPr>
          <p:cNvSpPr>
            <a:spLocks noGrp="1"/>
          </p:cNvSpPr>
          <p:nvPr>
            <p:ph idx="1"/>
          </p:nvPr>
        </p:nvSpPr>
        <p:spPr/>
        <p:txBody>
          <a:bodyPr vert="horz" lIns="0" tIns="45720" rIns="0" bIns="45720" rtlCol="0" anchor="t">
            <a:normAutofit/>
          </a:bodyPr>
          <a:lstStyle>
            <a:defPPr/>
          </a:lstStyle>
          <a:p>
            <a:pPr marL="0" indent="0">
              <a:buNone/>
            </a:pPr>
            <a:r>
              <a:rPr lang="en-US"/>
              <a:t>When the producer wants to put information, but the buffer isn't empty.</a:t>
            </a:r>
          </a:p>
          <a:p>
            <a:pPr marL="971550" lvl="1" indent="-285750">
              <a:buFont typeface="Wingdings"/>
              <a:buChar char="§"/>
            </a:pPr>
            <a:r>
              <a:rPr lang="en-US">
                <a:ea typeface="+mn-lt"/>
                <a:cs typeface="+mn-lt"/>
              </a:rPr>
              <a:t>Producer go to sleep</a:t>
            </a:r>
          </a:p>
          <a:p>
            <a:pPr marL="971550" lvl="1" indent="-285750">
              <a:buFont typeface="Wingdings"/>
              <a:buChar char="§"/>
            </a:pPr>
            <a:r>
              <a:rPr lang="en-US">
                <a:ea typeface="+mn-lt"/>
                <a:cs typeface="+mn-lt"/>
              </a:rPr>
              <a:t>To be awakened when consumer removes a item from buffer.</a:t>
            </a:r>
            <a:endParaRPr lang="en-US"/>
          </a:p>
          <a:p>
            <a:pPr marL="0" indent="0">
              <a:buNone/>
            </a:pPr>
            <a:r>
              <a:rPr lang="en-US"/>
              <a:t>When the consumer wants to take information from the buffer , but the buffer is empty.</a:t>
            </a:r>
          </a:p>
          <a:p>
            <a:pPr lvl="1" indent="-285750"/>
            <a:r>
              <a:rPr lang="en-US">
                <a:ea typeface="+mn-lt"/>
                <a:cs typeface="+mn-lt"/>
              </a:rPr>
              <a:t>Consumer go to sleep</a:t>
            </a:r>
          </a:p>
          <a:p>
            <a:pPr lvl="1" indent="-285750"/>
            <a:r>
              <a:rPr lang="en-US">
                <a:ea typeface="+mn-lt"/>
                <a:cs typeface="+mn-lt"/>
              </a:rPr>
              <a:t>To be awakened when producer put information in the buffer</a:t>
            </a:r>
          </a:p>
          <a:p>
            <a:pPr marL="0" indent="0">
              <a:buNone/>
            </a:pPr>
            <a:endParaRPr lang="en-US">
              <a:ea typeface="+mn-lt"/>
              <a:cs typeface="+mn-lt"/>
            </a:endParaRPr>
          </a:p>
          <a:p>
            <a:pPr lvl="1"/>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3054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559D998-AB6C-46E1-B394-118E9A1E2D62}"/>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5" name="Picture 5"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AC0146D-0E90-4C51-93CE-DDEB346B92D4}"/>
              </a:ext>
            </a:extLst>
          </p:cNvPr>
          <p:cNvPicPr>
            <a:picLocks noGrp="1" noChangeAspect="1"/>
          </p:cNvPicPr>
          <p:nvPr>
            <p:ph idx="1"/>
          </p:nvPr>
        </p:nvPicPr>
        <p:blipFill>
          <a:blip r:embed="rId2"/>
          <a:srcRect t="6074" b="20419"/>
          <a:stretch>
            <a:fillRect/>
          </a:stretch>
        </p:blipFill>
        <p:spPr>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p:spPr>
      </p:pic>
    </p:spTree>
    <p:extLst>
      <p:ext uri="{BB962C8B-B14F-4D97-AF65-F5344CB8AC3E}">
        <p14:creationId xmlns:p14="http://schemas.microsoft.com/office/powerpoint/2010/main" val="300385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670DBD5-770C-4383-9F54-5B86E86BD5BB}"/>
              </a:ext>
              <a:ext uri="{C183D7F6-B498-43B3-948B-1728B52AA6E4}">
                <adec:decorative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Euphemia"/>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0BEF6D3-9555-46B5-8DA9-D5AED6469669}"/>
              </a:ext>
            </a:extLst>
          </p:cNvPr>
          <p:cNvPicPr>
            <a:picLocks noGrp="1" noChangeAspect="1"/>
          </p:cNvPicPr>
          <p:nvPr>
            <p:ph idx="1"/>
          </p:nvPr>
        </p:nvPicPr>
        <p:blipFill>
          <a:blip r:embed="rId2"/>
          <a:srcRect b="1368"/>
          <a:stretch>
            <a:fillRect/>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52913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FA0626F-5F60-4ECF-8AD2-71CD272B603C}"/>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3E25F1C-4958-4D0F-9279-6C0DF92942E6}"/>
              </a:ext>
            </a:extLst>
          </p:cNvPr>
          <p:cNvSpPr>
            <a:spLocks noGrp="1"/>
          </p:cNvSpPr>
          <p:nvPr>
            <p:ph idx="1"/>
          </p:nvPr>
        </p:nvSpPr>
        <p:spPr/>
        <p:txBody>
          <a:bodyPr vert="horz" lIns="0" tIns="45720" rIns="0" bIns="45720" rtlCol="0" anchor="t">
            <a:normAutofit fontScale="70000" lnSpcReduction="20000"/>
          </a:bodyPr>
          <a:lstStyle>
            <a:defPPr/>
          </a:lstStyle>
          <a:p>
            <a:pPr marL="0" indent="0">
              <a:buNone/>
            </a:pPr>
            <a:r>
              <a:rPr lang="en-US">
                <a:ea typeface="+mn-lt"/>
                <a:cs typeface="+mn-lt"/>
              </a:rPr>
              <a:t>#define N 100        /* number of slots in the buffer */ </a:t>
            </a:r>
          </a:p>
          <a:p>
            <a:pPr marL="0" indent="0">
              <a:buNone/>
            </a:pPr>
            <a:r>
              <a:rPr lang="en-US">
                <a:ea typeface="+mn-lt"/>
                <a:cs typeface="+mn-lt"/>
              </a:rPr>
              <a:t>int count = 0; /* number of items in the buffer */</a:t>
            </a:r>
          </a:p>
          <a:p>
            <a:pPr marL="0" indent="0">
              <a:buNone/>
            </a:pPr>
            <a:r>
              <a:rPr lang="en-US">
                <a:ea typeface="+mn-lt"/>
                <a:cs typeface="+mn-lt"/>
              </a:rPr>
              <a:t>void producer(void) </a:t>
            </a:r>
          </a:p>
          <a:p>
            <a:pPr marL="0" indent="0">
              <a:buNone/>
            </a:pPr>
            <a:r>
              <a:rPr lang="en-US">
                <a:ea typeface="+mn-lt"/>
                <a:cs typeface="+mn-lt"/>
              </a:rPr>
              <a:t>{</a:t>
            </a:r>
          </a:p>
          <a:p>
            <a:pPr marL="0" indent="0">
              <a:buNone/>
            </a:pPr>
            <a:r>
              <a:rPr lang="en-US">
                <a:ea typeface="+mn-lt"/>
                <a:cs typeface="+mn-lt"/>
              </a:rPr>
              <a:t>int item;</a:t>
            </a:r>
          </a:p>
          <a:p>
            <a:pPr marL="0" indent="0">
              <a:buNone/>
            </a:pPr>
            <a:r>
              <a:rPr lang="en-US">
                <a:ea typeface="+mn-lt"/>
                <a:cs typeface="+mn-lt"/>
              </a:rPr>
              <a:t>while (TRUE)</a:t>
            </a:r>
          </a:p>
          <a:p>
            <a:pPr marL="0" indent="0">
              <a:buNone/>
            </a:pPr>
            <a:r>
              <a:rPr lang="en-US">
                <a:ea typeface="+mn-lt"/>
                <a:cs typeface="+mn-lt"/>
              </a:rPr>
              <a:t>{ /* repeat forever */</a:t>
            </a:r>
          </a:p>
          <a:p>
            <a:pPr marL="0" indent="0">
              <a:buNone/>
            </a:pPr>
            <a:r>
              <a:rPr lang="en-US">
                <a:ea typeface="+mn-lt"/>
                <a:cs typeface="+mn-lt"/>
              </a:rPr>
              <a:t> item = produce_item();        /* generate next item */ </a:t>
            </a:r>
          </a:p>
          <a:p>
            <a:pPr marL="0" indent="0">
              <a:buNone/>
            </a:pPr>
            <a:r>
              <a:rPr lang="en-US">
                <a:ea typeface="+mn-lt"/>
                <a:cs typeface="+mn-lt"/>
              </a:rPr>
              <a:t>if (count == N) sleep();         /* if buffer is full, go to sleep */ </a:t>
            </a:r>
          </a:p>
          <a:p>
            <a:pPr marL="0" indent="0">
              <a:buNone/>
            </a:pPr>
            <a:r>
              <a:rPr lang="en-US">
                <a:ea typeface="+mn-lt"/>
                <a:cs typeface="+mn-lt"/>
              </a:rPr>
              <a:t>insert_item(item);             /* put item in buffer */</a:t>
            </a:r>
          </a:p>
          <a:p>
            <a:pPr marL="0" indent="0">
              <a:buNone/>
            </a:pPr>
            <a:r>
              <a:rPr lang="en-US">
                <a:ea typeface="+mn-lt"/>
                <a:cs typeface="+mn-lt"/>
              </a:rPr>
              <a:t>count = count + 1;            /* increment count of items in buffer */ </a:t>
            </a:r>
          </a:p>
          <a:p>
            <a:pPr marL="0" indent="0">
              <a:buNone/>
            </a:pPr>
            <a:r>
              <a:rPr lang="en-US">
                <a:ea typeface="+mn-lt"/>
                <a:cs typeface="+mn-lt"/>
              </a:rPr>
              <a:t>If (count == 1) wakeup(consumer); /* was buffer empty? ie. initially */ } }</a:t>
            </a:r>
            <a:endParaRPr lang="en-US"/>
          </a:p>
        </p:txBody>
      </p:sp>
    </p:spTree>
    <p:extLst>
      <p:ext uri="{BB962C8B-B14F-4D97-AF65-F5344CB8AC3E}">
        <p14:creationId xmlns:p14="http://schemas.microsoft.com/office/powerpoint/2010/main" val="12665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750CB8-290C-4E83-B065-833EF53E0178}"/>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BFB71D5-25C6-49B5-9B5F-A002E9E12E93}"/>
              </a:ext>
            </a:extLst>
          </p:cNvPr>
          <p:cNvSpPr>
            <a:spLocks noGrp="1"/>
          </p:cNvSpPr>
          <p:nvPr>
            <p:ph idx="1"/>
          </p:nvPr>
        </p:nvSpPr>
        <p:spPr/>
        <p:txBody>
          <a:bodyPr vert="horz" lIns="0" tIns="45720" rIns="0" bIns="45720" rtlCol="0" anchor="t">
            <a:normAutofit fontScale="85000" lnSpcReduction="20000"/>
          </a:bodyPr>
          <a:lstStyle>
            <a:defPPr/>
          </a:lstStyle>
          <a:p>
            <a:pPr marL="0" indent="0">
              <a:buNone/>
            </a:pPr>
            <a:r>
              <a:rPr lang="en-US">
                <a:ea typeface="+mn-lt"/>
                <a:cs typeface="+mn-lt"/>
              </a:rPr>
              <a:t>void consumer(void)</a:t>
            </a:r>
          </a:p>
          <a:p>
            <a:pPr marL="0" indent="0">
              <a:buNone/>
            </a:pPr>
            <a:r>
              <a:rPr lang="en-US">
                <a:ea typeface="+mn-lt"/>
                <a:cs typeface="+mn-lt"/>
              </a:rPr>
              <a:t>{</a:t>
            </a:r>
          </a:p>
          <a:p>
            <a:pPr marL="0" indent="0">
              <a:buNone/>
            </a:pPr>
            <a:r>
              <a:rPr lang="en-US">
                <a:ea typeface="+mn-lt"/>
                <a:cs typeface="+mn-lt"/>
              </a:rPr>
              <a:t>int item; while (TRUE) </a:t>
            </a:r>
          </a:p>
          <a:p>
            <a:pPr marL="0" indent="0">
              <a:buNone/>
            </a:pPr>
            <a:r>
              <a:rPr lang="en-US">
                <a:ea typeface="+mn-lt"/>
                <a:cs typeface="+mn-lt"/>
              </a:rPr>
              <a:t>{ /* repeat forever */ </a:t>
            </a:r>
          </a:p>
          <a:p>
            <a:pPr marL="0" indent="0">
              <a:buNone/>
            </a:pPr>
            <a:r>
              <a:rPr lang="en-US">
                <a:ea typeface="+mn-lt"/>
                <a:cs typeface="+mn-lt"/>
              </a:rPr>
              <a:t>if (count == 0) sleep(); /* if buffer is empty, got to sleep */ </a:t>
            </a:r>
          </a:p>
          <a:p>
            <a:pPr marL="0" indent="0">
              <a:buNone/>
            </a:pPr>
            <a:r>
              <a:rPr lang="en-US">
                <a:ea typeface="+mn-lt"/>
                <a:cs typeface="+mn-lt"/>
              </a:rPr>
              <a:t>item = remove_item(); /* take item out of buffer */ </a:t>
            </a:r>
          </a:p>
          <a:p>
            <a:pPr marL="0" indent="0">
              <a:buNone/>
            </a:pPr>
            <a:r>
              <a:rPr lang="en-US">
                <a:ea typeface="+mn-lt"/>
                <a:cs typeface="+mn-lt"/>
              </a:rPr>
              <a:t>count = count - 1; /* decrement count of items in buffer */ </a:t>
            </a:r>
          </a:p>
          <a:p>
            <a:pPr marL="0" indent="0">
              <a:buNone/>
            </a:pPr>
            <a:r>
              <a:rPr lang="en-US">
                <a:ea typeface="+mn-lt"/>
                <a:cs typeface="+mn-lt"/>
              </a:rPr>
              <a:t>if (count ==N - 1) wakeup(producer); /* was buffer full? */ </a:t>
            </a:r>
          </a:p>
          <a:p>
            <a:pPr marL="0" indent="0">
              <a:buNone/>
            </a:pPr>
            <a:r>
              <a:rPr lang="en-US">
                <a:ea typeface="+mn-lt"/>
                <a:cs typeface="+mn-lt"/>
              </a:rPr>
              <a:t>consume_item(item); /*consume item */ </a:t>
            </a:r>
          </a:p>
          <a:p>
            <a:pPr marL="0" indent="0">
              <a:buNone/>
            </a:pPr>
            <a:r>
              <a:rPr lang="en-US">
                <a:ea typeface="+mn-lt"/>
                <a:cs typeface="+mn-lt"/>
              </a:rPr>
              <a:t>}</a:t>
            </a:r>
          </a:p>
          <a:p>
            <a:pPr marL="0" indent="0">
              <a:buNone/>
            </a:pPr>
            <a:r>
              <a:rPr lang="en-US">
                <a:ea typeface="+mn-lt"/>
                <a:cs typeface="+mn-lt"/>
              </a:rPr>
              <a:t> }</a:t>
            </a:r>
            <a:endParaRPr lang="en-US"/>
          </a:p>
        </p:txBody>
      </p:sp>
    </p:spTree>
    <p:extLst>
      <p:ext uri="{BB962C8B-B14F-4D97-AF65-F5344CB8AC3E}">
        <p14:creationId xmlns:p14="http://schemas.microsoft.com/office/powerpoint/2010/main" val="23218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63FBB4-99B3-401D-9D41-25F6D9AEA8D5}"/>
              </a:ext>
            </a:extLst>
          </p:cNvPr>
          <p:cNvSpPr>
            <a:spLocks noGrp="1"/>
          </p:cNvSpPr>
          <p:nvPr>
            <p:ph type="title"/>
          </p:nvPr>
        </p:nvSpPr>
        <p:spPr/>
        <p:txBody>
          <a:bodyPr/>
          <a:lstStyle>
            <a:defPPr/>
          </a:lstStyle>
          <a:p>
            <a:r>
              <a:rPr lang="en-US">
                <a:ea typeface="+mj-lt"/>
                <a:cs typeface="+mj-lt"/>
              </a:rPr>
              <a:t>Semaphores</a:t>
            </a:r>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1846A7F-CD22-40DC-A6B9-AE10B31EEF26}"/>
              </a:ext>
            </a:extLst>
          </p:cNvPr>
          <p:cNvSpPr>
            <a:spLocks noGrp="1"/>
          </p:cNvSpPr>
          <p:nvPr>
            <p:ph idx="1"/>
          </p:nvPr>
        </p:nvSpPr>
        <p:spPr/>
        <p:txBody>
          <a:bodyPr vert="horz" lIns="0" tIns="45720" rIns="0" bIns="45720" rtlCol="0" anchor="t">
            <a:normAutofit/>
          </a:bodyPr>
          <a:lstStyle>
            <a:defPPr/>
          </a:lstStyle>
          <a:p>
            <a:r>
              <a:rPr lang="en-US">
                <a:ea typeface="+mn-lt"/>
                <a:cs typeface="+mn-lt"/>
              </a:rPr>
              <a:t>Semaphore is an integer variable to count the number of wakeup processes saved for future use.</a:t>
            </a:r>
          </a:p>
          <a:p>
            <a:r>
              <a:rPr lang="en-US">
                <a:ea typeface="+mn-lt"/>
                <a:cs typeface="+mn-lt"/>
              </a:rPr>
              <a:t>A semaphore could have the value 0, indicating that no wakeup processes were saved, or some positive value if one or more wakeups were pending.</a:t>
            </a:r>
          </a:p>
          <a:p>
            <a:r>
              <a:rPr lang="en-US">
                <a:ea typeface="+mn-lt"/>
                <a:cs typeface="+mn-lt"/>
              </a:rPr>
              <a:t>There are two operations, down (wait) and up(signal) (generalizations of sleep and wakeup, respectively).</a:t>
            </a:r>
            <a:endParaRPr lang="en-US"/>
          </a:p>
        </p:txBody>
      </p:sp>
    </p:spTree>
    <p:extLst>
      <p:ext uri="{BB962C8B-B14F-4D97-AF65-F5344CB8AC3E}">
        <p14:creationId xmlns:p14="http://schemas.microsoft.com/office/powerpoint/2010/main" val="161699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75DCD4B-833E-4DA5-A783-E503483C7849}"/>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9583330-B31C-4A63-A4A4-73453EF18EB1}"/>
              </a:ext>
            </a:extLst>
          </p:cNvPr>
          <p:cNvSpPr>
            <a:spLocks noGrp="1"/>
          </p:cNvSpPr>
          <p:nvPr>
            <p:ph idx="1"/>
          </p:nvPr>
        </p:nvSpPr>
        <p:spPr/>
        <p:txBody>
          <a:bodyPr vert="horz" lIns="0" tIns="45720" rIns="0" bIns="45720" rtlCol="0" anchor="t">
            <a:normAutofit/>
          </a:bodyPr>
          <a:lstStyle>
            <a:defPPr/>
          </a:lstStyle>
          <a:p>
            <a:pPr marL="0" indent="0">
              <a:buNone/>
            </a:pPr>
            <a:r>
              <a:rPr lang="en-US">
                <a:ea typeface="+mn-lt"/>
                <a:cs typeface="+mn-lt"/>
              </a:rPr>
              <a:t>Semaphore S; // initialized to 1 </a:t>
            </a:r>
            <a:endParaRPr lang="en-US"/>
          </a:p>
          <a:p>
            <a:pPr marL="0" indent="0">
              <a:buNone/>
            </a:pPr>
            <a:r>
              <a:rPr lang="en-US">
                <a:ea typeface="+mn-lt"/>
                <a:cs typeface="+mn-lt"/>
              </a:rPr>
              <a:t>Do{ </a:t>
            </a:r>
          </a:p>
          <a:p>
            <a:pPr marL="0" indent="0">
              <a:buNone/>
            </a:pPr>
            <a:r>
              <a:rPr lang="en-US">
                <a:ea typeface="+mn-lt"/>
                <a:cs typeface="+mn-lt"/>
              </a:rPr>
              <a:t>wait (S); </a:t>
            </a:r>
          </a:p>
          <a:p>
            <a:pPr marL="0" indent="0">
              <a:buNone/>
            </a:pPr>
            <a:r>
              <a:rPr lang="en-US">
                <a:ea typeface="+mn-lt"/>
                <a:cs typeface="+mn-lt"/>
              </a:rPr>
              <a:t>Critical Section</a:t>
            </a:r>
          </a:p>
          <a:p>
            <a:pPr marL="0" indent="0">
              <a:buNone/>
            </a:pPr>
            <a:r>
              <a:rPr lang="en-US">
                <a:ea typeface="+mn-lt"/>
                <a:cs typeface="+mn-lt"/>
              </a:rPr>
              <a:t>signal (S); </a:t>
            </a:r>
          </a:p>
          <a:p>
            <a:pPr marL="0" indent="0">
              <a:buNone/>
            </a:pPr>
            <a:r>
              <a:rPr lang="en-US">
                <a:ea typeface="+mn-lt"/>
                <a:cs typeface="+mn-lt"/>
              </a:rPr>
              <a:t>} while(T) </a:t>
            </a:r>
            <a:endParaRPr lang="en-US"/>
          </a:p>
        </p:txBody>
      </p:sp>
    </p:spTree>
    <p:extLst>
      <p:ext uri="{BB962C8B-B14F-4D97-AF65-F5344CB8AC3E}">
        <p14:creationId xmlns:p14="http://schemas.microsoft.com/office/powerpoint/2010/main" val="404585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0C6F30-C721-4A48-9DDC-08B95854762F}"/>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DFC29B2-1EA9-47B1-8CBF-C64BF3F44004}"/>
              </a:ext>
            </a:extLst>
          </p:cNvPr>
          <p:cNvSpPr>
            <a:spLocks noGrp="1"/>
          </p:cNvSpPr>
          <p:nvPr>
            <p:ph idx="1"/>
          </p:nvPr>
        </p:nvSpPr>
        <p:spPr/>
        <p:txBody>
          <a:bodyPr vert="horz" lIns="0" tIns="45720" rIns="0" bIns="45720" rtlCol="0" anchor="t">
            <a:normAutofit fontScale="85000" lnSpcReduction="20000"/>
          </a:bodyPr>
          <a:lstStyle>
            <a:defPPr/>
          </a:lstStyle>
          <a:p>
            <a:pPr marL="0" indent="0">
              <a:buNone/>
            </a:pPr>
            <a:r>
              <a:rPr lang="en-US" b="1">
                <a:ea typeface="+mn-lt"/>
                <a:cs typeface="+mn-lt"/>
              </a:rPr>
              <a:t>Implementation of wait: </a:t>
            </a:r>
            <a:endParaRPr lang="en-US"/>
          </a:p>
          <a:p>
            <a:pPr marL="0" indent="0">
              <a:buNone/>
            </a:pPr>
            <a:r>
              <a:rPr lang="en-US">
                <a:ea typeface="+mn-lt"/>
                <a:cs typeface="+mn-lt"/>
              </a:rPr>
              <a:t>wait(s) </a:t>
            </a:r>
          </a:p>
          <a:p>
            <a:pPr marL="0" indent="0">
              <a:buNone/>
            </a:pPr>
            <a:r>
              <a:rPr lang="en-US">
                <a:ea typeface="+mn-lt"/>
                <a:cs typeface="+mn-lt"/>
              </a:rPr>
              <a:t>{ </a:t>
            </a:r>
          </a:p>
          <a:p>
            <a:pPr marL="0" indent="0">
              <a:buNone/>
            </a:pPr>
            <a:r>
              <a:rPr lang="en-US">
                <a:ea typeface="+mn-lt"/>
                <a:cs typeface="+mn-lt"/>
              </a:rPr>
              <a:t>while(s&lt;=0); // do nothing </a:t>
            </a:r>
          </a:p>
          <a:p>
            <a:pPr marL="0" indent="0">
              <a:buNone/>
            </a:pPr>
            <a:r>
              <a:rPr lang="en-US">
                <a:ea typeface="+mn-lt"/>
                <a:cs typeface="+mn-lt"/>
              </a:rPr>
              <a:t>s=s-1; </a:t>
            </a:r>
          </a:p>
          <a:p>
            <a:pPr marL="0" indent="0">
              <a:buNone/>
            </a:pPr>
            <a:r>
              <a:rPr lang="en-US">
                <a:ea typeface="+mn-lt"/>
                <a:cs typeface="+mn-lt"/>
              </a:rPr>
              <a:t>}</a:t>
            </a:r>
          </a:p>
          <a:p>
            <a:pPr marL="0" indent="0">
              <a:buNone/>
            </a:pPr>
            <a:r>
              <a:rPr lang="en-US" b="1">
                <a:ea typeface="+mn-lt"/>
                <a:cs typeface="+mn-lt"/>
              </a:rPr>
              <a:t> Implementation of signal: </a:t>
            </a:r>
          </a:p>
          <a:p>
            <a:pPr marL="0" indent="0">
              <a:buNone/>
            </a:pPr>
            <a:r>
              <a:rPr lang="en-US">
                <a:ea typeface="+mn-lt"/>
                <a:cs typeface="+mn-lt"/>
              </a:rPr>
              <a:t>signal(s) </a:t>
            </a:r>
          </a:p>
          <a:p>
            <a:pPr marL="0" indent="0">
              <a:buNone/>
            </a:pPr>
            <a:r>
              <a:rPr lang="en-US">
                <a:ea typeface="+mn-lt"/>
                <a:cs typeface="+mn-lt"/>
              </a:rPr>
              <a:t>{</a:t>
            </a:r>
          </a:p>
          <a:p>
            <a:pPr marL="0" indent="0">
              <a:buNone/>
            </a:pPr>
            <a:r>
              <a:rPr lang="en-US">
                <a:ea typeface="+mn-lt"/>
                <a:cs typeface="+mn-lt"/>
              </a:rPr>
              <a:t> s=s+1; </a:t>
            </a:r>
          </a:p>
          <a:p>
            <a:pPr marL="0" indent="0">
              <a:buNone/>
            </a:pPr>
            <a:r>
              <a:rPr lang="en-US">
                <a:ea typeface="+mn-lt"/>
                <a:cs typeface="+mn-lt"/>
              </a:rPr>
              <a:t>}</a:t>
            </a:r>
            <a:endParaRPr lang="en-US"/>
          </a:p>
        </p:txBody>
      </p:sp>
    </p:spTree>
    <p:extLst>
      <p:ext uri="{BB962C8B-B14F-4D97-AF65-F5344CB8AC3E}">
        <p14:creationId xmlns:p14="http://schemas.microsoft.com/office/powerpoint/2010/main" val="284468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594DC0E-5BEA-485A-A477-3BE08E4F4494}"/>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A79B722-DF1D-43BD-8CC5-C1F7150FB08C}"/>
              </a:ext>
            </a:extLst>
          </p:cNvPr>
          <p:cNvSpPr>
            <a:spLocks noGrp="1"/>
          </p:cNvSpPr>
          <p:nvPr>
            <p:ph idx="1"/>
          </p:nvPr>
        </p:nvSpPr>
        <p:spPr/>
        <p:txBody>
          <a:bodyPr vert="horz" lIns="0" tIns="45720" rIns="0" bIns="45720" rtlCol="0" anchor="t">
            <a:normAutofit/>
          </a:bodyPr>
          <a:lstStyle>
            <a:defPPr/>
          </a:lstStyle>
          <a:p>
            <a:pPr marL="0" indent="0">
              <a:buNone/>
            </a:pPr>
            <a:r>
              <a:rPr lang="en-US">
                <a:ea typeface="+mn-lt"/>
                <a:cs typeface="+mn-lt"/>
              </a:rPr>
              <a:t>#define N 100 /* number of slots in the buffer */</a:t>
            </a:r>
          </a:p>
          <a:p>
            <a:pPr marL="0" indent="0">
              <a:buNone/>
            </a:pPr>
            <a:r>
              <a:rPr lang="en-US">
                <a:ea typeface="+mn-lt"/>
                <a:cs typeface="+mn-lt"/>
              </a:rPr>
              <a:t>typedef int semaphore; /* semaphores are a special kind of int */ </a:t>
            </a:r>
          </a:p>
          <a:p>
            <a:pPr marL="0" indent="0">
              <a:buNone/>
            </a:pPr>
            <a:r>
              <a:rPr lang="en-US">
                <a:ea typeface="+mn-lt"/>
                <a:cs typeface="+mn-lt"/>
              </a:rPr>
              <a:t>semaphore mutex = 1; /* controls access to critical region */</a:t>
            </a:r>
          </a:p>
          <a:p>
            <a:pPr marL="0" indent="0">
              <a:buNone/>
            </a:pPr>
            <a:r>
              <a:rPr lang="en-US">
                <a:ea typeface="+mn-lt"/>
                <a:cs typeface="+mn-lt"/>
              </a:rPr>
              <a:t>semaphore empty = N; /* counts empty buffer slots */ </a:t>
            </a:r>
          </a:p>
          <a:p>
            <a:pPr marL="0" indent="0">
              <a:buNone/>
            </a:pPr>
            <a:r>
              <a:rPr lang="en-US">
                <a:ea typeface="+mn-lt"/>
                <a:cs typeface="+mn-lt"/>
              </a:rPr>
              <a:t>semaphore full = 0; /* counts full buffer slots */ </a:t>
            </a:r>
            <a:endParaRPr lang="en-US"/>
          </a:p>
        </p:txBody>
      </p:sp>
    </p:spTree>
    <p:extLst>
      <p:ext uri="{BB962C8B-B14F-4D97-AF65-F5344CB8AC3E}">
        <p14:creationId xmlns:p14="http://schemas.microsoft.com/office/powerpoint/2010/main" val="15321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482536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25">
                <a:solidFill>
                  <a:srgbClr val="1F1348"/>
                </a:solidFill>
                <a:latin typeface="Arial" pitchFamily="34" charset="0"/>
                <a:cs typeface="Arial" pitchFamily="34" charset="0"/>
              </a:rPr>
              <a:t>Bankers</a:t>
            </a:r>
            <a:r>
              <a:rPr sz="4400" spc="-170">
                <a:solidFill>
                  <a:srgbClr val="1F1348"/>
                </a:solidFill>
                <a:latin typeface="Arial" pitchFamily="34" charset="0"/>
                <a:cs typeface="Arial" pitchFamily="34" charset="0"/>
              </a:rPr>
              <a:t> </a:t>
            </a:r>
            <a:r>
              <a:rPr sz="4400" spc="190">
                <a:solidFill>
                  <a:srgbClr val="1F1348"/>
                </a:solidFill>
                <a:latin typeface="Arial" pitchFamily="34" charset="0"/>
                <a:cs typeface="Arial" pitchFamily="34" charset="0"/>
              </a:rPr>
              <a:t>Algorithm</a:t>
            </a:r>
            <a:endParaRPr sz="4400">
              <a:latin typeface="Arial" pitchFamily="34" charset="0"/>
              <a:cs typeface="Arial" pitchFamily="34" charset="0"/>
            </a:endParaRPr>
          </a:p>
        </p:txBody>
      </p:sp>
      <p:sp>
        <p:nvSpPr>
          <p:cNvPr id="3" name="object 3"/>
          <p:cNvSpPr txBox="1"/>
          <p:nvPr/>
        </p:nvSpPr>
        <p:spPr>
          <a:xfrm>
            <a:off x="917575" y="1803780"/>
            <a:ext cx="10381615" cy="4251325"/>
          </a:xfrm>
          <a:prstGeom prst="rect">
            <a:avLst/>
          </a:prstGeom>
        </p:spPr>
        <p:txBody>
          <a:bodyPr vert="horz" wrap="square" lIns="0" tIns="546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10160" indent="-229235" algn="just">
              <a:lnSpc>
                <a:spcPct val="90300"/>
              </a:lnSpc>
              <a:spcBef>
                <a:spcPts val="430"/>
              </a:spcBef>
            </a:pPr>
            <a:r>
              <a:rPr sz="2600" spc="175">
                <a:solidFill>
                  <a:srgbClr val="7061FD"/>
                </a:solidFill>
                <a:latin typeface="Calibri"/>
                <a:cs typeface="Calibri"/>
              </a:rPr>
              <a:t>+</a:t>
            </a:r>
            <a:r>
              <a:rPr sz="2600" spc="175">
                <a:solidFill>
                  <a:srgbClr val="1F1348"/>
                </a:solidFill>
                <a:latin typeface="Calibri"/>
                <a:cs typeface="Calibri"/>
              </a:rPr>
              <a:t>Banker's</a:t>
            </a:r>
            <a:r>
              <a:rPr sz="2600" spc="180">
                <a:solidFill>
                  <a:srgbClr val="1F1348"/>
                </a:solidFill>
                <a:latin typeface="Calibri"/>
                <a:cs typeface="Calibri"/>
              </a:rPr>
              <a:t> </a:t>
            </a:r>
            <a:r>
              <a:rPr sz="2600" spc="140">
                <a:solidFill>
                  <a:srgbClr val="1F1348"/>
                </a:solidFill>
                <a:latin typeface="Calibri"/>
                <a:cs typeface="Calibri"/>
              </a:rPr>
              <a:t>algorithm</a:t>
            </a:r>
            <a:r>
              <a:rPr sz="2600" spc="145">
                <a:solidFill>
                  <a:srgbClr val="1F1348"/>
                </a:solidFill>
                <a:latin typeface="Calibri"/>
                <a:cs typeface="Calibri"/>
              </a:rPr>
              <a:t> </a:t>
            </a:r>
            <a:r>
              <a:rPr sz="2600" spc="110">
                <a:solidFill>
                  <a:srgbClr val="1F1348"/>
                </a:solidFill>
                <a:latin typeface="Calibri"/>
                <a:cs typeface="Calibri"/>
              </a:rPr>
              <a:t>is</a:t>
            </a:r>
            <a:r>
              <a:rPr sz="2600" spc="114">
                <a:solidFill>
                  <a:srgbClr val="1F1348"/>
                </a:solidFill>
                <a:latin typeface="Calibri"/>
                <a:cs typeface="Calibri"/>
              </a:rPr>
              <a:t> </a:t>
            </a:r>
            <a:r>
              <a:rPr sz="2600" spc="155">
                <a:solidFill>
                  <a:srgbClr val="1F1348"/>
                </a:solidFill>
                <a:latin typeface="Calibri"/>
                <a:cs typeface="Calibri"/>
              </a:rPr>
              <a:t>a</a:t>
            </a:r>
            <a:r>
              <a:rPr sz="2600" spc="160">
                <a:solidFill>
                  <a:srgbClr val="1F1348"/>
                </a:solidFill>
                <a:latin typeface="Calibri"/>
                <a:cs typeface="Calibri"/>
              </a:rPr>
              <a:t> </a:t>
            </a:r>
            <a:r>
              <a:rPr sz="2600" b="1" spc="235">
                <a:solidFill>
                  <a:srgbClr val="1F1348"/>
                </a:solidFill>
                <a:latin typeface="Calibri"/>
                <a:cs typeface="Calibri"/>
              </a:rPr>
              <a:t>deadlock</a:t>
            </a:r>
            <a:r>
              <a:rPr sz="2600" b="1" spc="240">
                <a:solidFill>
                  <a:srgbClr val="1F1348"/>
                </a:solidFill>
                <a:latin typeface="Calibri"/>
                <a:cs typeface="Calibri"/>
              </a:rPr>
              <a:t> </a:t>
            </a:r>
            <a:r>
              <a:rPr sz="2600" b="1" spc="220">
                <a:solidFill>
                  <a:srgbClr val="1F1348"/>
                </a:solidFill>
                <a:latin typeface="Calibri"/>
                <a:cs typeface="Calibri"/>
              </a:rPr>
              <a:t>avoidance</a:t>
            </a:r>
            <a:r>
              <a:rPr sz="2600" b="1" spc="225">
                <a:solidFill>
                  <a:srgbClr val="1F1348"/>
                </a:solidFill>
                <a:latin typeface="Calibri"/>
                <a:cs typeface="Calibri"/>
              </a:rPr>
              <a:t> </a:t>
            </a:r>
            <a:r>
              <a:rPr sz="2600" b="1" spc="190">
                <a:solidFill>
                  <a:srgbClr val="1F1348"/>
                </a:solidFill>
                <a:latin typeface="Calibri"/>
                <a:cs typeface="Calibri"/>
              </a:rPr>
              <a:t>algorithm</a:t>
            </a:r>
            <a:r>
              <a:rPr sz="2600" spc="190">
                <a:solidFill>
                  <a:srgbClr val="1F1348"/>
                </a:solidFill>
                <a:latin typeface="Calibri"/>
                <a:cs typeface="Calibri"/>
              </a:rPr>
              <a:t>.</a:t>
            </a:r>
            <a:r>
              <a:rPr sz="2600" spc="195">
                <a:solidFill>
                  <a:srgbClr val="1F1348"/>
                </a:solidFill>
                <a:latin typeface="Calibri"/>
                <a:cs typeface="Calibri"/>
              </a:rPr>
              <a:t> </a:t>
            </a:r>
            <a:r>
              <a:rPr sz="2600" spc="-10">
                <a:solidFill>
                  <a:srgbClr val="1F1348"/>
                </a:solidFill>
                <a:latin typeface="Calibri"/>
                <a:cs typeface="Calibri"/>
              </a:rPr>
              <a:t>It</a:t>
            </a:r>
            <a:r>
              <a:rPr sz="2600" spc="-5">
                <a:solidFill>
                  <a:srgbClr val="1F1348"/>
                </a:solidFill>
                <a:latin typeface="Calibri"/>
                <a:cs typeface="Calibri"/>
              </a:rPr>
              <a:t> </a:t>
            </a:r>
            <a:r>
              <a:rPr sz="2600" spc="120">
                <a:solidFill>
                  <a:srgbClr val="1F1348"/>
                </a:solidFill>
                <a:latin typeface="Calibri"/>
                <a:cs typeface="Calibri"/>
              </a:rPr>
              <a:t>is </a:t>
            </a:r>
            <a:r>
              <a:rPr sz="2600" spc="125">
                <a:solidFill>
                  <a:srgbClr val="1F1348"/>
                </a:solidFill>
                <a:latin typeface="Calibri"/>
                <a:cs typeface="Calibri"/>
              </a:rPr>
              <a:t> </a:t>
            </a:r>
            <a:r>
              <a:rPr sz="2600" spc="210">
                <a:solidFill>
                  <a:srgbClr val="1F1348"/>
                </a:solidFill>
                <a:latin typeface="Calibri"/>
                <a:cs typeface="Calibri"/>
              </a:rPr>
              <a:t>named </a:t>
            </a:r>
            <a:r>
              <a:rPr sz="2600" spc="204">
                <a:solidFill>
                  <a:srgbClr val="1F1348"/>
                </a:solidFill>
                <a:latin typeface="Calibri"/>
                <a:cs typeface="Calibri"/>
              </a:rPr>
              <a:t>so </a:t>
            </a:r>
            <a:r>
              <a:rPr sz="2600" spc="180">
                <a:solidFill>
                  <a:srgbClr val="1F1348"/>
                </a:solidFill>
                <a:latin typeface="Calibri"/>
                <a:cs typeface="Calibri"/>
              </a:rPr>
              <a:t>because </a:t>
            </a:r>
            <a:r>
              <a:rPr sz="2600" spc="55">
                <a:solidFill>
                  <a:srgbClr val="1F1348"/>
                </a:solidFill>
                <a:latin typeface="Calibri"/>
                <a:cs typeface="Calibri"/>
              </a:rPr>
              <a:t>this </a:t>
            </a:r>
            <a:r>
              <a:rPr sz="2600" spc="130">
                <a:solidFill>
                  <a:srgbClr val="1F1348"/>
                </a:solidFill>
                <a:latin typeface="Calibri"/>
                <a:cs typeface="Calibri"/>
              </a:rPr>
              <a:t>algorithm </a:t>
            </a:r>
            <a:r>
              <a:rPr sz="2600" spc="70">
                <a:solidFill>
                  <a:srgbClr val="1F1348"/>
                </a:solidFill>
                <a:latin typeface="Calibri"/>
                <a:cs typeface="Calibri"/>
              </a:rPr>
              <a:t>is </a:t>
            </a:r>
            <a:r>
              <a:rPr sz="2600" spc="185">
                <a:solidFill>
                  <a:srgbClr val="1F1348"/>
                </a:solidFill>
                <a:latin typeface="Calibri"/>
                <a:cs typeface="Calibri"/>
              </a:rPr>
              <a:t>used </a:t>
            </a:r>
            <a:r>
              <a:rPr sz="2600" spc="114">
                <a:solidFill>
                  <a:srgbClr val="1F1348"/>
                </a:solidFill>
                <a:latin typeface="Calibri"/>
                <a:cs typeface="Calibri"/>
              </a:rPr>
              <a:t>in </a:t>
            </a:r>
            <a:r>
              <a:rPr sz="2600" spc="190">
                <a:solidFill>
                  <a:srgbClr val="1F1348"/>
                </a:solidFill>
                <a:latin typeface="Calibri"/>
                <a:cs typeface="Calibri"/>
              </a:rPr>
              <a:t>banking </a:t>
            </a:r>
            <a:r>
              <a:rPr sz="2600" spc="120">
                <a:solidFill>
                  <a:srgbClr val="1F1348"/>
                </a:solidFill>
                <a:latin typeface="Calibri"/>
                <a:cs typeface="Calibri"/>
              </a:rPr>
              <a:t>systems </a:t>
            </a:r>
            <a:r>
              <a:rPr sz="2600" spc="85">
                <a:solidFill>
                  <a:srgbClr val="1F1348"/>
                </a:solidFill>
                <a:latin typeface="Calibri"/>
                <a:cs typeface="Calibri"/>
              </a:rPr>
              <a:t>to </a:t>
            </a:r>
            <a:r>
              <a:rPr sz="2600" spc="90">
                <a:solidFill>
                  <a:srgbClr val="1F1348"/>
                </a:solidFill>
                <a:latin typeface="Calibri"/>
                <a:cs typeface="Calibri"/>
              </a:rPr>
              <a:t> </a:t>
            </a:r>
            <a:r>
              <a:rPr sz="2600" spc="150">
                <a:solidFill>
                  <a:srgbClr val="1F1348"/>
                </a:solidFill>
                <a:latin typeface="Calibri"/>
                <a:cs typeface="Calibri"/>
              </a:rPr>
              <a:t>determine</a:t>
            </a:r>
            <a:r>
              <a:rPr sz="2600" spc="-55">
                <a:solidFill>
                  <a:srgbClr val="1F1348"/>
                </a:solidFill>
                <a:latin typeface="Calibri"/>
                <a:cs typeface="Calibri"/>
              </a:rPr>
              <a:t> </a:t>
            </a:r>
            <a:r>
              <a:rPr sz="2600" spc="105">
                <a:solidFill>
                  <a:srgbClr val="1F1348"/>
                </a:solidFill>
                <a:latin typeface="Calibri"/>
                <a:cs typeface="Calibri"/>
              </a:rPr>
              <a:t>whether</a:t>
            </a:r>
            <a:r>
              <a:rPr sz="2600" spc="40">
                <a:solidFill>
                  <a:srgbClr val="1F1348"/>
                </a:solidFill>
                <a:latin typeface="Calibri"/>
                <a:cs typeface="Calibri"/>
              </a:rPr>
              <a:t> </a:t>
            </a:r>
            <a:r>
              <a:rPr sz="2600" spc="155">
                <a:solidFill>
                  <a:srgbClr val="1F1348"/>
                </a:solidFill>
                <a:latin typeface="Calibri"/>
                <a:cs typeface="Calibri"/>
              </a:rPr>
              <a:t>a</a:t>
            </a:r>
            <a:r>
              <a:rPr sz="2600" spc="35">
                <a:solidFill>
                  <a:srgbClr val="1F1348"/>
                </a:solidFill>
                <a:latin typeface="Calibri"/>
                <a:cs typeface="Calibri"/>
              </a:rPr>
              <a:t> </a:t>
            </a:r>
            <a:r>
              <a:rPr sz="2600" spc="150">
                <a:solidFill>
                  <a:srgbClr val="1F1348"/>
                </a:solidFill>
                <a:latin typeface="Calibri"/>
                <a:cs typeface="Calibri"/>
              </a:rPr>
              <a:t>loan</a:t>
            </a:r>
            <a:r>
              <a:rPr sz="2600" spc="65">
                <a:solidFill>
                  <a:srgbClr val="1F1348"/>
                </a:solidFill>
                <a:latin typeface="Calibri"/>
                <a:cs typeface="Calibri"/>
              </a:rPr>
              <a:t> </a:t>
            </a:r>
            <a:r>
              <a:rPr sz="2600" spc="190">
                <a:solidFill>
                  <a:srgbClr val="1F1348"/>
                </a:solidFill>
                <a:latin typeface="Calibri"/>
                <a:cs typeface="Calibri"/>
              </a:rPr>
              <a:t>can</a:t>
            </a:r>
            <a:r>
              <a:rPr sz="2600" spc="-85">
                <a:solidFill>
                  <a:srgbClr val="1F1348"/>
                </a:solidFill>
                <a:latin typeface="Calibri"/>
                <a:cs typeface="Calibri"/>
              </a:rPr>
              <a:t> </a:t>
            </a:r>
            <a:r>
              <a:rPr sz="2600" spc="245">
                <a:solidFill>
                  <a:srgbClr val="1F1348"/>
                </a:solidFill>
                <a:latin typeface="Calibri"/>
                <a:cs typeface="Calibri"/>
              </a:rPr>
              <a:t>be</a:t>
            </a:r>
            <a:r>
              <a:rPr sz="2600" spc="80">
                <a:solidFill>
                  <a:srgbClr val="1F1348"/>
                </a:solidFill>
                <a:latin typeface="Calibri"/>
                <a:cs typeface="Calibri"/>
              </a:rPr>
              <a:t> </a:t>
            </a:r>
            <a:r>
              <a:rPr sz="2600" spc="180">
                <a:solidFill>
                  <a:srgbClr val="1F1348"/>
                </a:solidFill>
                <a:latin typeface="Calibri"/>
                <a:cs typeface="Calibri"/>
              </a:rPr>
              <a:t>granted</a:t>
            </a:r>
            <a:r>
              <a:rPr sz="2600" spc="-95">
                <a:solidFill>
                  <a:srgbClr val="1F1348"/>
                </a:solidFill>
                <a:latin typeface="Calibri"/>
                <a:cs typeface="Calibri"/>
              </a:rPr>
              <a:t> </a:t>
            </a:r>
            <a:r>
              <a:rPr sz="2600" spc="120">
                <a:solidFill>
                  <a:srgbClr val="1F1348"/>
                </a:solidFill>
                <a:latin typeface="Calibri"/>
                <a:cs typeface="Calibri"/>
              </a:rPr>
              <a:t>or</a:t>
            </a:r>
            <a:r>
              <a:rPr sz="2600" spc="114">
                <a:solidFill>
                  <a:srgbClr val="1F1348"/>
                </a:solidFill>
                <a:latin typeface="Calibri"/>
                <a:cs typeface="Calibri"/>
              </a:rPr>
              <a:t> </a:t>
            </a:r>
            <a:r>
              <a:rPr sz="2600" spc="75">
                <a:solidFill>
                  <a:srgbClr val="1F1348"/>
                </a:solidFill>
                <a:latin typeface="Calibri"/>
                <a:cs typeface="Calibri"/>
              </a:rPr>
              <a:t>not.</a:t>
            </a:r>
            <a:endParaRPr sz="2600">
              <a:latin typeface="Calibri"/>
              <a:cs typeface="Calibri"/>
            </a:endParaRPr>
          </a:p>
          <a:p>
            <a:pPr marL="241300" marR="5080" indent="-229235" algn="just">
              <a:lnSpc>
                <a:spcPct val="90300"/>
              </a:lnSpc>
              <a:spcBef>
                <a:spcPts val="940"/>
              </a:spcBef>
            </a:pPr>
            <a:r>
              <a:rPr sz="2600" spc="225">
                <a:solidFill>
                  <a:srgbClr val="7061FD"/>
                </a:solidFill>
                <a:latin typeface="Calibri"/>
                <a:cs typeface="Calibri"/>
              </a:rPr>
              <a:t>+</a:t>
            </a:r>
            <a:r>
              <a:rPr sz="2600" spc="225">
                <a:solidFill>
                  <a:srgbClr val="1F1348"/>
                </a:solidFill>
                <a:latin typeface="Calibri"/>
                <a:cs typeface="Calibri"/>
              </a:rPr>
              <a:t>Consider</a:t>
            </a:r>
            <a:r>
              <a:rPr sz="2600" spc="200">
                <a:solidFill>
                  <a:srgbClr val="1F1348"/>
                </a:solidFill>
                <a:latin typeface="Calibri"/>
                <a:cs typeface="Calibri"/>
              </a:rPr>
              <a:t> </a:t>
            </a:r>
            <a:r>
              <a:rPr sz="2600" spc="100">
                <a:solidFill>
                  <a:srgbClr val="1F1348"/>
                </a:solidFill>
                <a:latin typeface="Calibri"/>
                <a:cs typeface="Calibri"/>
              </a:rPr>
              <a:t>there</a:t>
            </a:r>
            <a:r>
              <a:rPr sz="2600" spc="155">
                <a:solidFill>
                  <a:srgbClr val="1F1348"/>
                </a:solidFill>
                <a:latin typeface="Calibri"/>
                <a:cs typeface="Calibri"/>
              </a:rPr>
              <a:t> </a:t>
            </a:r>
            <a:r>
              <a:rPr sz="2600" spc="125">
                <a:solidFill>
                  <a:srgbClr val="1F1348"/>
                </a:solidFill>
                <a:latin typeface="Calibri"/>
                <a:cs typeface="Calibri"/>
              </a:rPr>
              <a:t>are</a:t>
            </a:r>
            <a:r>
              <a:rPr sz="2600" spc="165">
                <a:solidFill>
                  <a:srgbClr val="1F1348"/>
                </a:solidFill>
                <a:latin typeface="Calibri"/>
                <a:cs typeface="Calibri"/>
              </a:rPr>
              <a:t> </a:t>
            </a:r>
            <a:r>
              <a:rPr sz="2600" spc="15">
                <a:solidFill>
                  <a:srgbClr val="1F1348"/>
                </a:solidFill>
                <a:latin typeface="Consolas"/>
                <a:cs typeface="Consolas"/>
              </a:rPr>
              <a:t>n</a:t>
            </a:r>
            <a:r>
              <a:rPr sz="2600" spc="-775">
                <a:solidFill>
                  <a:srgbClr val="1F1348"/>
                </a:solidFill>
                <a:latin typeface="Consolas"/>
                <a:cs typeface="Consolas"/>
              </a:rPr>
              <a:t> </a:t>
            </a:r>
            <a:r>
              <a:rPr sz="2600" spc="140">
                <a:solidFill>
                  <a:srgbClr val="1F1348"/>
                </a:solidFill>
                <a:latin typeface="Calibri"/>
                <a:cs typeface="Calibri"/>
              </a:rPr>
              <a:t>account</a:t>
            </a:r>
            <a:r>
              <a:rPr sz="2600" spc="170">
                <a:solidFill>
                  <a:srgbClr val="1F1348"/>
                </a:solidFill>
                <a:latin typeface="Calibri"/>
                <a:cs typeface="Calibri"/>
              </a:rPr>
              <a:t> </a:t>
            </a:r>
            <a:r>
              <a:rPr sz="2600" spc="155">
                <a:solidFill>
                  <a:srgbClr val="1F1348"/>
                </a:solidFill>
                <a:latin typeface="Calibri"/>
                <a:cs typeface="Calibri"/>
              </a:rPr>
              <a:t>holders</a:t>
            </a:r>
            <a:r>
              <a:rPr sz="2600" spc="130">
                <a:solidFill>
                  <a:srgbClr val="1F1348"/>
                </a:solidFill>
                <a:latin typeface="Calibri"/>
                <a:cs typeface="Calibri"/>
              </a:rPr>
              <a:t> </a:t>
            </a:r>
            <a:r>
              <a:rPr sz="2600" spc="114">
                <a:solidFill>
                  <a:srgbClr val="1F1348"/>
                </a:solidFill>
                <a:latin typeface="Calibri"/>
                <a:cs typeface="Calibri"/>
              </a:rPr>
              <a:t>in</a:t>
            </a:r>
            <a:r>
              <a:rPr sz="2600" spc="135">
                <a:solidFill>
                  <a:srgbClr val="1F1348"/>
                </a:solidFill>
                <a:latin typeface="Calibri"/>
                <a:cs typeface="Calibri"/>
              </a:rPr>
              <a:t> </a:t>
            </a:r>
            <a:r>
              <a:rPr sz="2600" spc="155">
                <a:solidFill>
                  <a:srgbClr val="1F1348"/>
                </a:solidFill>
                <a:latin typeface="Calibri"/>
                <a:cs typeface="Calibri"/>
              </a:rPr>
              <a:t>a</a:t>
            </a:r>
            <a:r>
              <a:rPr sz="2600" spc="185">
                <a:solidFill>
                  <a:srgbClr val="1F1348"/>
                </a:solidFill>
                <a:latin typeface="Calibri"/>
                <a:cs typeface="Calibri"/>
              </a:rPr>
              <a:t> bank</a:t>
            </a:r>
            <a:r>
              <a:rPr sz="2600" spc="100">
                <a:solidFill>
                  <a:srgbClr val="1F1348"/>
                </a:solidFill>
                <a:latin typeface="Calibri"/>
                <a:cs typeface="Calibri"/>
              </a:rPr>
              <a:t> </a:t>
            </a:r>
            <a:r>
              <a:rPr sz="2600" spc="200">
                <a:solidFill>
                  <a:srgbClr val="1F1348"/>
                </a:solidFill>
                <a:latin typeface="Calibri"/>
                <a:cs typeface="Calibri"/>
              </a:rPr>
              <a:t>and</a:t>
            </a:r>
            <a:r>
              <a:rPr sz="2600" spc="140">
                <a:solidFill>
                  <a:srgbClr val="1F1348"/>
                </a:solidFill>
                <a:latin typeface="Calibri"/>
                <a:cs typeface="Calibri"/>
              </a:rPr>
              <a:t> </a:t>
            </a:r>
            <a:r>
              <a:rPr sz="2600" spc="95">
                <a:solidFill>
                  <a:srgbClr val="1F1348"/>
                </a:solidFill>
                <a:latin typeface="Calibri"/>
                <a:cs typeface="Calibri"/>
              </a:rPr>
              <a:t>the</a:t>
            </a:r>
            <a:r>
              <a:rPr sz="2600" spc="165">
                <a:solidFill>
                  <a:srgbClr val="1F1348"/>
                </a:solidFill>
                <a:latin typeface="Calibri"/>
                <a:cs typeface="Calibri"/>
              </a:rPr>
              <a:t> </a:t>
            </a:r>
            <a:r>
              <a:rPr sz="2600" spc="180">
                <a:solidFill>
                  <a:srgbClr val="1F1348"/>
                </a:solidFill>
                <a:latin typeface="Calibri"/>
                <a:cs typeface="Calibri"/>
              </a:rPr>
              <a:t>sum</a:t>
            </a:r>
            <a:r>
              <a:rPr sz="2600" spc="170">
                <a:solidFill>
                  <a:srgbClr val="1F1348"/>
                </a:solidFill>
                <a:latin typeface="Calibri"/>
                <a:cs typeface="Calibri"/>
              </a:rPr>
              <a:t> </a:t>
            </a:r>
            <a:r>
              <a:rPr sz="2600" spc="90">
                <a:solidFill>
                  <a:srgbClr val="1F1348"/>
                </a:solidFill>
                <a:latin typeface="Calibri"/>
                <a:cs typeface="Calibri"/>
              </a:rPr>
              <a:t>of</a:t>
            </a:r>
            <a:r>
              <a:rPr sz="2600" spc="215">
                <a:solidFill>
                  <a:srgbClr val="1F1348"/>
                </a:solidFill>
                <a:latin typeface="Calibri"/>
                <a:cs typeface="Calibri"/>
              </a:rPr>
              <a:t> </a:t>
            </a:r>
            <a:r>
              <a:rPr sz="2600" spc="100">
                <a:solidFill>
                  <a:srgbClr val="1F1348"/>
                </a:solidFill>
                <a:latin typeface="Calibri"/>
                <a:cs typeface="Calibri"/>
              </a:rPr>
              <a:t>the </a:t>
            </a:r>
            <a:r>
              <a:rPr sz="2600" spc="-575">
                <a:solidFill>
                  <a:srgbClr val="1F1348"/>
                </a:solidFill>
                <a:latin typeface="Calibri"/>
                <a:cs typeface="Calibri"/>
              </a:rPr>
              <a:t> </a:t>
            </a:r>
            <a:r>
              <a:rPr sz="2600" spc="175">
                <a:solidFill>
                  <a:srgbClr val="1F1348"/>
                </a:solidFill>
                <a:latin typeface="Calibri"/>
                <a:cs typeface="Calibri"/>
              </a:rPr>
              <a:t>money </a:t>
            </a:r>
            <a:r>
              <a:rPr sz="2600" spc="114">
                <a:solidFill>
                  <a:srgbClr val="1F1348"/>
                </a:solidFill>
                <a:latin typeface="Calibri"/>
                <a:cs typeface="Calibri"/>
              </a:rPr>
              <a:t>in </a:t>
            </a:r>
            <a:r>
              <a:rPr sz="2600" spc="105">
                <a:solidFill>
                  <a:srgbClr val="1F1348"/>
                </a:solidFill>
                <a:latin typeface="Calibri"/>
                <a:cs typeface="Calibri"/>
              </a:rPr>
              <a:t>all </a:t>
            </a:r>
            <a:r>
              <a:rPr sz="2600" spc="90">
                <a:solidFill>
                  <a:srgbClr val="1F1348"/>
                </a:solidFill>
                <a:latin typeface="Calibri"/>
                <a:cs typeface="Calibri"/>
              </a:rPr>
              <a:t>of </a:t>
            </a:r>
            <a:r>
              <a:rPr sz="2600" spc="65">
                <a:solidFill>
                  <a:srgbClr val="1F1348"/>
                </a:solidFill>
                <a:latin typeface="Calibri"/>
                <a:cs typeface="Calibri"/>
              </a:rPr>
              <a:t>their </a:t>
            </a:r>
            <a:r>
              <a:rPr sz="2600" spc="135">
                <a:solidFill>
                  <a:srgbClr val="1F1348"/>
                </a:solidFill>
                <a:latin typeface="Calibri"/>
                <a:cs typeface="Calibri"/>
              </a:rPr>
              <a:t>accounts </a:t>
            </a:r>
            <a:r>
              <a:rPr sz="2600" spc="110">
                <a:solidFill>
                  <a:srgbClr val="1F1348"/>
                </a:solidFill>
                <a:latin typeface="Calibri"/>
                <a:cs typeface="Calibri"/>
              </a:rPr>
              <a:t>is </a:t>
            </a:r>
            <a:r>
              <a:rPr sz="2600" spc="5">
                <a:solidFill>
                  <a:srgbClr val="1F1348"/>
                </a:solidFill>
                <a:latin typeface="Consolas"/>
                <a:cs typeface="Consolas"/>
              </a:rPr>
              <a:t>S</a:t>
            </a:r>
            <a:r>
              <a:rPr sz="2600" spc="5">
                <a:solidFill>
                  <a:srgbClr val="1F1348"/>
                </a:solidFill>
                <a:latin typeface="Calibri"/>
                <a:cs typeface="Calibri"/>
              </a:rPr>
              <a:t>. </a:t>
            </a:r>
            <a:r>
              <a:rPr sz="2600" spc="140">
                <a:solidFill>
                  <a:srgbClr val="1F1348"/>
                </a:solidFill>
                <a:latin typeface="Calibri"/>
                <a:cs typeface="Calibri"/>
              </a:rPr>
              <a:t>Every </a:t>
            </a:r>
            <a:r>
              <a:rPr sz="2600" spc="100">
                <a:solidFill>
                  <a:srgbClr val="1F1348"/>
                </a:solidFill>
                <a:latin typeface="Calibri"/>
                <a:cs typeface="Calibri"/>
              </a:rPr>
              <a:t>time </a:t>
            </a:r>
            <a:r>
              <a:rPr sz="2600" spc="155">
                <a:solidFill>
                  <a:srgbClr val="1F1348"/>
                </a:solidFill>
                <a:latin typeface="Calibri"/>
                <a:cs typeface="Calibri"/>
              </a:rPr>
              <a:t>a </a:t>
            </a:r>
            <a:r>
              <a:rPr sz="2600" spc="130">
                <a:solidFill>
                  <a:srgbClr val="1F1348"/>
                </a:solidFill>
                <a:latin typeface="Calibri"/>
                <a:cs typeface="Calibri"/>
              </a:rPr>
              <a:t>loan </a:t>
            </a:r>
            <a:r>
              <a:rPr sz="2600" spc="125">
                <a:solidFill>
                  <a:srgbClr val="1F1348"/>
                </a:solidFill>
                <a:latin typeface="Calibri"/>
                <a:cs typeface="Calibri"/>
              </a:rPr>
              <a:t>has </a:t>
            </a:r>
            <a:r>
              <a:rPr sz="2600" spc="90">
                <a:solidFill>
                  <a:srgbClr val="1F1348"/>
                </a:solidFill>
                <a:latin typeface="Calibri"/>
                <a:cs typeface="Calibri"/>
              </a:rPr>
              <a:t>to </a:t>
            </a:r>
            <a:r>
              <a:rPr sz="2600" spc="229">
                <a:solidFill>
                  <a:srgbClr val="1F1348"/>
                </a:solidFill>
                <a:latin typeface="Calibri"/>
                <a:cs typeface="Calibri"/>
              </a:rPr>
              <a:t>be </a:t>
            </a:r>
            <a:r>
              <a:rPr sz="2600" spc="235">
                <a:solidFill>
                  <a:srgbClr val="1F1348"/>
                </a:solidFill>
                <a:latin typeface="Calibri"/>
                <a:cs typeface="Calibri"/>
              </a:rPr>
              <a:t> </a:t>
            </a:r>
            <a:r>
              <a:rPr sz="2600" spc="165">
                <a:solidFill>
                  <a:srgbClr val="1F1348"/>
                </a:solidFill>
                <a:latin typeface="Calibri"/>
                <a:cs typeface="Calibri"/>
              </a:rPr>
              <a:t>granted </a:t>
            </a:r>
            <a:r>
              <a:rPr sz="2600" spc="190">
                <a:solidFill>
                  <a:srgbClr val="1F1348"/>
                </a:solidFill>
                <a:latin typeface="Calibri"/>
                <a:cs typeface="Calibri"/>
              </a:rPr>
              <a:t>by </a:t>
            </a:r>
            <a:r>
              <a:rPr sz="2600" spc="100">
                <a:solidFill>
                  <a:srgbClr val="1F1348"/>
                </a:solidFill>
                <a:latin typeface="Calibri"/>
                <a:cs typeface="Calibri"/>
              </a:rPr>
              <a:t>the </a:t>
            </a:r>
            <a:r>
              <a:rPr sz="2600" spc="140">
                <a:solidFill>
                  <a:srgbClr val="1F1348"/>
                </a:solidFill>
                <a:latin typeface="Calibri"/>
                <a:cs typeface="Calibri"/>
              </a:rPr>
              <a:t>bank, </a:t>
            </a:r>
            <a:r>
              <a:rPr sz="2600" spc="15">
                <a:solidFill>
                  <a:srgbClr val="1F1348"/>
                </a:solidFill>
                <a:latin typeface="Calibri"/>
                <a:cs typeface="Calibri"/>
              </a:rPr>
              <a:t>it </a:t>
            </a:r>
            <a:r>
              <a:rPr sz="2600" spc="105">
                <a:solidFill>
                  <a:srgbClr val="1F1348"/>
                </a:solidFill>
                <a:latin typeface="Calibri"/>
                <a:cs typeface="Calibri"/>
              </a:rPr>
              <a:t>subtracts </a:t>
            </a:r>
            <a:r>
              <a:rPr sz="2600" spc="100">
                <a:solidFill>
                  <a:srgbClr val="1F1348"/>
                </a:solidFill>
                <a:latin typeface="Calibri"/>
                <a:cs typeface="Calibri"/>
              </a:rPr>
              <a:t>the </a:t>
            </a:r>
            <a:r>
              <a:rPr sz="2600" b="1" spc="175">
                <a:solidFill>
                  <a:srgbClr val="1F1348"/>
                </a:solidFill>
                <a:latin typeface="Calibri"/>
                <a:cs typeface="Calibri"/>
              </a:rPr>
              <a:t>loan </a:t>
            </a:r>
            <a:r>
              <a:rPr sz="2600" b="1" spc="195">
                <a:solidFill>
                  <a:srgbClr val="1F1348"/>
                </a:solidFill>
                <a:latin typeface="Calibri"/>
                <a:cs typeface="Calibri"/>
              </a:rPr>
              <a:t>amount </a:t>
            </a:r>
            <a:r>
              <a:rPr sz="2600" spc="95">
                <a:solidFill>
                  <a:srgbClr val="1F1348"/>
                </a:solidFill>
                <a:latin typeface="Calibri"/>
                <a:cs typeface="Calibri"/>
              </a:rPr>
              <a:t>from </a:t>
            </a:r>
            <a:r>
              <a:rPr sz="2600" spc="100">
                <a:solidFill>
                  <a:srgbClr val="1F1348"/>
                </a:solidFill>
                <a:latin typeface="Calibri"/>
                <a:cs typeface="Calibri"/>
              </a:rPr>
              <a:t>the </a:t>
            </a:r>
            <a:r>
              <a:rPr sz="2600" b="1" spc="130">
                <a:solidFill>
                  <a:srgbClr val="1F1348"/>
                </a:solidFill>
                <a:latin typeface="Calibri"/>
                <a:cs typeface="Calibri"/>
              </a:rPr>
              <a:t>total </a:t>
            </a:r>
            <a:r>
              <a:rPr sz="2600" b="1" spc="135">
                <a:solidFill>
                  <a:srgbClr val="1F1348"/>
                </a:solidFill>
                <a:latin typeface="Calibri"/>
                <a:cs typeface="Calibri"/>
              </a:rPr>
              <a:t> </a:t>
            </a:r>
            <a:r>
              <a:rPr sz="2600" b="1" spc="245">
                <a:solidFill>
                  <a:srgbClr val="1F1348"/>
                </a:solidFill>
                <a:latin typeface="Calibri"/>
                <a:cs typeface="Calibri"/>
              </a:rPr>
              <a:t>money </a:t>
            </a:r>
            <a:r>
              <a:rPr sz="2600" spc="95">
                <a:solidFill>
                  <a:srgbClr val="1F1348"/>
                </a:solidFill>
                <a:latin typeface="Calibri"/>
                <a:cs typeface="Calibri"/>
              </a:rPr>
              <a:t>the </a:t>
            </a:r>
            <a:r>
              <a:rPr sz="2600" spc="185">
                <a:solidFill>
                  <a:srgbClr val="1F1348"/>
                </a:solidFill>
                <a:latin typeface="Calibri"/>
                <a:cs typeface="Calibri"/>
              </a:rPr>
              <a:t>bank </a:t>
            </a:r>
            <a:r>
              <a:rPr sz="2600" spc="110">
                <a:solidFill>
                  <a:srgbClr val="1F1348"/>
                </a:solidFill>
                <a:latin typeface="Calibri"/>
                <a:cs typeface="Calibri"/>
              </a:rPr>
              <a:t>has. </a:t>
            </a:r>
            <a:r>
              <a:rPr sz="2600" spc="165">
                <a:solidFill>
                  <a:srgbClr val="1F1348"/>
                </a:solidFill>
                <a:latin typeface="Calibri"/>
                <a:cs typeface="Calibri"/>
              </a:rPr>
              <a:t>Then </a:t>
            </a:r>
            <a:r>
              <a:rPr sz="2600" spc="15">
                <a:solidFill>
                  <a:srgbClr val="1F1348"/>
                </a:solidFill>
                <a:latin typeface="Calibri"/>
                <a:cs typeface="Calibri"/>
              </a:rPr>
              <a:t>it </a:t>
            </a:r>
            <a:r>
              <a:rPr sz="2600" spc="175">
                <a:solidFill>
                  <a:srgbClr val="1F1348"/>
                </a:solidFill>
                <a:latin typeface="Calibri"/>
                <a:cs typeface="Calibri"/>
              </a:rPr>
              <a:t>checks </a:t>
            </a:r>
            <a:r>
              <a:rPr sz="2600" spc="30">
                <a:solidFill>
                  <a:srgbClr val="1F1348"/>
                </a:solidFill>
                <a:latin typeface="Calibri"/>
                <a:cs typeface="Calibri"/>
              </a:rPr>
              <a:t>if</a:t>
            </a:r>
            <a:r>
              <a:rPr sz="2600" spc="35">
                <a:solidFill>
                  <a:srgbClr val="1F1348"/>
                </a:solidFill>
                <a:latin typeface="Calibri"/>
                <a:cs typeface="Calibri"/>
              </a:rPr>
              <a:t> that</a:t>
            </a:r>
            <a:r>
              <a:rPr sz="2600" spc="40">
                <a:solidFill>
                  <a:srgbClr val="1F1348"/>
                </a:solidFill>
                <a:latin typeface="Calibri"/>
                <a:cs typeface="Calibri"/>
              </a:rPr>
              <a:t> </a:t>
            </a:r>
            <a:r>
              <a:rPr sz="2600" spc="110">
                <a:solidFill>
                  <a:srgbClr val="1F1348"/>
                </a:solidFill>
                <a:latin typeface="Calibri"/>
                <a:cs typeface="Calibri"/>
              </a:rPr>
              <a:t>difference </a:t>
            </a:r>
            <a:r>
              <a:rPr sz="2600" spc="75">
                <a:solidFill>
                  <a:srgbClr val="1F1348"/>
                </a:solidFill>
                <a:latin typeface="Calibri"/>
                <a:cs typeface="Calibri"/>
              </a:rPr>
              <a:t>is  </a:t>
            </a:r>
            <a:r>
              <a:rPr sz="2600" spc="110">
                <a:solidFill>
                  <a:srgbClr val="1F1348"/>
                </a:solidFill>
                <a:latin typeface="Calibri"/>
                <a:cs typeface="Calibri"/>
              </a:rPr>
              <a:t>greater </a:t>
            </a:r>
            <a:r>
              <a:rPr sz="2600" spc="114">
                <a:solidFill>
                  <a:srgbClr val="1F1348"/>
                </a:solidFill>
                <a:latin typeface="Calibri"/>
                <a:cs typeface="Calibri"/>
              </a:rPr>
              <a:t> </a:t>
            </a:r>
            <a:r>
              <a:rPr sz="2600" spc="100">
                <a:solidFill>
                  <a:srgbClr val="1F1348"/>
                </a:solidFill>
                <a:latin typeface="Calibri"/>
                <a:cs typeface="Calibri"/>
              </a:rPr>
              <a:t>than </a:t>
            </a:r>
            <a:r>
              <a:rPr sz="2600" spc="10">
                <a:solidFill>
                  <a:srgbClr val="1F1348"/>
                </a:solidFill>
                <a:latin typeface="Consolas"/>
                <a:cs typeface="Consolas"/>
              </a:rPr>
              <a:t>S</a:t>
            </a:r>
            <a:r>
              <a:rPr sz="2600" spc="10">
                <a:solidFill>
                  <a:srgbClr val="1F1348"/>
                </a:solidFill>
                <a:latin typeface="Calibri"/>
                <a:cs typeface="Calibri"/>
              </a:rPr>
              <a:t>. </a:t>
            </a:r>
            <a:r>
              <a:rPr sz="2600" spc="-15">
                <a:solidFill>
                  <a:srgbClr val="1F1348"/>
                </a:solidFill>
                <a:latin typeface="Calibri"/>
                <a:cs typeface="Calibri"/>
              </a:rPr>
              <a:t>It </a:t>
            </a:r>
            <a:r>
              <a:rPr sz="2600" spc="110">
                <a:solidFill>
                  <a:srgbClr val="1F1348"/>
                </a:solidFill>
                <a:latin typeface="Calibri"/>
                <a:cs typeface="Calibri"/>
              </a:rPr>
              <a:t>is </a:t>
            </a:r>
            <a:r>
              <a:rPr sz="2600" spc="204">
                <a:solidFill>
                  <a:srgbClr val="1F1348"/>
                </a:solidFill>
                <a:latin typeface="Calibri"/>
                <a:cs typeface="Calibri"/>
              </a:rPr>
              <a:t>done </a:t>
            </a:r>
            <a:r>
              <a:rPr sz="2600" spc="175">
                <a:solidFill>
                  <a:srgbClr val="1F1348"/>
                </a:solidFill>
                <a:latin typeface="Calibri"/>
                <a:cs typeface="Calibri"/>
              </a:rPr>
              <a:t>because, </a:t>
            </a:r>
            <a:r>
              <a:rPr sz="2600" spc="125">
                <a:solidFill>
                  <a:srgbClr val="1F1348"/>
                </a:solidFill>
                <a:latin typeface="Calibri"/>
                <a:cs typeface="Calibri"/>
              </a:rPr>
              <a:t>only </a:t>
            </a:r>
            <a:r>
              <a:rPr sz="2600" spc="90">
                <a:solidFill>
                  <a:srgbClr val="1F1348"/>
                </a:solidFill>
                <a:latin typeface="Calibri"/>
                <a:cs typeface="Calibri"/>
              </a:rPr>
              <a:t>then, </a:t>
            </a:r>
            <a:r>
              <a:rPr sz="2600" spc="95">
                <a:solidFill>
                  <a:srgbClr val="1F1348"/>
                </a:solidFill>
                <a:latin typeface="Calibri"/>
                <a:cs typeface="Calibri"/>
              </a:rPr>
              <a:t>the </a:t>
            </a:r>
            <a:r>
              <a:rPr sz="2600" spc="165">
                <a:solidFill>
                  <a:srgbClr val="1F1348"/>
                </a:solidFill>
                <a:latin typeface="Calibri"/>
                <a:cs typeface="Calibri"/>
              </a:rPr>
              <a:t>bank </a:t>
            </a:r>
            <a:r>
              <a:rPr sz="2600" spc="160">
                <a:solidFill>
                  <a:srgbClr val="1F1348"/>
                </a:solidFill>
                <a:latin typeface="Calibri"/>
                <a:cs typeface="Calibri"/>
              </a:rPr>
              <a:t>would </a:t>
            </a:r>
            <a:r>
              <a:rPr sz="2600" spc="135">
                <a:solidFill>
                  <a:srgbClr val="1F1348"/>
                </a:solidFill>
                <a:latin typeface="Calibri"/>
                <a:cs typeface="Calibri"/>
              </a:rPr>
              <a:t>have </a:t>
            </a:r>
            <a:r>
              <a:rPr sz="2600" spc="204">
                <a:solidFill>
                  <a:srgbClr val="1F1348"/>
                </a:solidFill>
                <a:latin typeface="Calibri"/>
                <a:cs typeface="Calibri"/>
              </a:rPr>
              <a:t>enough </a:t>
            </a:r>
            <a:r>
              <a:rPr sz="2600" spc="-575">
                <a:solidFill>
                  <a:srgbClr val="1F1348"/>
                </a:solidFill>
                <a:latin typeface="Calibri"/>
                <a:cs typeface="Calibri"/>
              </a:rPr>
              <a:t> </a:t>
            </a:r>
            <a:r>
              <a:rPr sz="2600" spc="175">
                <a:solidFill>
                  <a:srgbClr val="1F1348"/>
                </a:solidFill>
                <a:latin typeface="Calibri"/>
                <a:cs typeface="Calibri"/>
              </a:rPr>
              <a:t>money </a:t>
            </a:r>
            <a:r>
              <a:rPr sz="2600" spc="165">
                <a:solidFill>
                  <a:srgbClr val="1F1348"/>
                </a:solidFill>
                <a:latin typeface="Calibri"/>
                <a:cs typeface="Calibri"/>
              </a:rPr>
              <a:t>even </a:t>
            </a:r>
            <a:r>
              <a:rPr sz="2600" spc="25">
                <a:solidFill>
                  <a:srgbClr val="1F1348"/>
                </a:solidFill>
                <a:latin typeface="Calibri"/>
                <a:cs typeface="Calibri"/>
              </a:rPr>
              <a:t>if </a:t>
            </a:r>
            <a:r>
              <a:rPr sz="2600" spc="105">
                <a:solidFill>
                  <a:srgbClr val="1F1348"/>
                </a:solidFill>
                <a:latin typeface="Calibri"/>
                <a:cs typeface="Calibri"/>
              </a:rPr>
              <a:t>all </a:t>
            </a:r>
            <a:r>
              <a:rPr sz="2600" spc="95">
                <a:solidFill>
                  <a:srgbClr val="1F1348"/>
                </a:solidFill>
                <a:latin typeface="Calibri"/>
                <a:cs typeface="Calibri"/>
              </a:rPr>
              <a:t>the </a:t>
            </a:r>
            <a:r>
              <a:rPr sz="2600" spc="15">
                <a:solidFill>
                  <a:srgbClr val="1F1348"/>
                </a:solidFill>
                <a:latin typeface="Consolas"/>
                <a:cs typeface="Consolas"/>
              </a:rPr>
              <a:t>n </a:t>
            </a:r>
            <a:r>
              <a:rPr sz="2600" spc="145">
                <a:solidFill>
                  <a:srgbClr val="1F1348"/>
                </a:solidFill>
                <a:latin typeface="Calibri"/>
                <a:cs typeface="Calibri"/>
              </a:rPr>
              <a:t>account holders </a:t>
            </a:r>
            <a:r>
              <a:rPr sz="2600" spc="135">
                <a:solidFill>
                  <a:srgbClr val="1F1348"/>
                </a:solidFill>
                <a:latin typeface="Calibri"/>
                <a:cs typeface="Calibri"/>
              </a:rPr>
              <a:t>draw </a:t>
            </a:r>
            <a:r>
              <a:rPr sz="2600" spc="105">
                <a:solidFill>
                  <a:srgbClr val="1F1348"/>
                </a:solidFill>
                <a:latin typeface="Calibri"/>
                <a:cs typeface="Calibri"/>
              </a:rPr>
              <a:t>all </a:t>
            </a:r>
            <a:r>
              <a:rPr sz="2600" spc="65">
                <a:solidFill>
                  <a:srgbClr val="1F1348"/>
                </a:solidFill>
                <a:latin typeface="Calibri"/>
                <a:cs typeface="Calibri"/>
              </a:rPr>
              <a:t>their </a:t>
            </a:r>
            <a:r>
              <a:rPr sz="2600" spc="180">
                <a:solidFill>
                  <a:srgbClr val="1F1348"/>
                </a:solidFill>
                <a:latin typeface="Calibri"/>
                <a:cs typeface="Calibri"/>
              </a:rPr>
              <a:t>money </a:t>
            </a:r>
            <a:r>
              <a:rPr sz="2600" spc="80">
                <a:solidFill>
                  <a:srgbClr val="1F1348"/>
                </a:solidFill>
                <a:latin typeface="Calibri"/>
                <a:cs typeface="Calibri"/>
              </a:rPr>
              <a:t>at </a:t>
            </a:r>
            <a:r>
              <a:rPr sz="2600" spc="85">
                <a:solidFill>
                  <a:srgbClr val="1F1348"/>
                </a:solidFill>
                <a:latin typeface="Calibri"/>
                <a:cs typeface="Calibri"/>
              </a:rPr>
              <a:t> </a:t>
            </a:r>
            <a:r>
              <a:rPr sz="2600" spc="160">
                <a:solidFill>
                  <a:srgbClr val="1F1348"/>
                </a:solidFill>
                <a:latin typeface="Calibri"/>
                <a:cs typeface="Calibri"/>
              </a:rPr>
              <a:t>once.</a:t>
            </a:r>
            <a:endParaRPr sz="2600">
              <a:latin typeface="Calibri"/>
              <a:cs typeface="Calibri"/>
            </a:endParaRPr>
          </a:p>
          <a:p>
            <a:pPr marL="12700" algn="just">
              <a:lnSpc>
                <a:spcPct val="100000"/>
              </a:lnSpc>
              <a:spcBef>
                <a:spcPts val="710"/>
              </a:spcBef>
            </a:pPr>
            <a:r>
              <a:rPr sz="2600" spc="180">
                <a:solidFill>
                  <a:srgbClr val="7061FD"/>
                </a:solidFill>
                <a:latin typeface="Calibri"/>
                <a:cs typeface="Calibri"/>
              </a:rPr>
              <a:t>+</a:t>
            </a:r>
            <a:r>
              <a:rPr sz="2600" spc="180">
                <a:solidFill>
                  <a:srgbClr val="1F1348"/>
                </a:solidFill>
                <a:latin typeface="Calibri"/>
                <a:cs typeface="Calibri"/>
              </a:rPr>
              <a:t>Banker's</a:t>
            </a:r>
            <a:r>
              <a:rPr sz="2600" spc="-20">
                <a:solidFill>
                  <a:srgbClr val="1F1348"/>
                </a:solidFill>
                <a:latin typeface="Calibri"/>
                <a:cs typeface="Calibri"/>
              </a:rPr>
              <a:t> </a:t>
            </a:r>
            <a:r>
              <a:rPr sz="2600" spc="150">
                <a:solidFill>
                  <a:srgbClr val="1F1348"/>
                </a:solidFill>
                <a:latin typeface="Calibri"/>
                <a:cs typeface="Calibri"/>
              </a:rPr>
              <a:t>algorithm</a:t>
            </a:r>
            <a:r>
              <a:rPr sz="2600" spc="-45">
                <a:solidFill>
                  <a:srgbClr val="1F1348"/>
                </a:solidFill>
                <a:latin typeface="Calibri"/>
                <a:cs typeface="Calibri"/>
              </a:rPr>
              <a:t> </a:t>
            </a:r>
            <a:r>
              <a:rPr sz="2600" spc="130">
                <a:solidFill>
                  <a:srgbClr val="1F1348"/>
                </a:solidFill>
                <a:latin typeface="Calibri"/>
                <a:cs typeface="Calibri"/>
              </a:rPr>
              <a:t>works</a:t>
            </a:r>
            <a:r>
              <a:rPr sz="2600" spc="-20">
                <a:solidFill>
                  <a:srgbClr val="1F1348"/>
                </a:solidFill>
                <a:latin typeface="Calibri"/>
                <a:cs typeface="Calibri"/>
              </a:rPr>
              <a:t> </a:t>
            </a:r>
            <a:r>
              <a:rPr sz="2600" spc="114">
                <a:solidFill>
                  <a:srgbClr val="1F1348"/>
                </a:solidFill>
                <a:latin typeface="Calibri"/>
                <a:cs typeface="Calibri"/>
              </a:rPr>
              <a:t>in</a:t>
            </a:r>
            <a:r>
              <a:rPr sz="2600" spc="-10">
                <a:solidFill>
                  <a:srgbClr val="1F1348"/>
                </a:solidFill>
                <a:latin typeface="Calibri"/>
                <a:cs typeface="Calibri"/>
              </a:rPr>
              <a:t> </a:t>
            </a:r>
            <a:r>
              <a:rPr sz="2600" spc="155">
                <a:solidFill>
                  <a:srgbClr val="1F1348"/>
                </a:solidFill>
                <a:latin typeface="Calibri"/>
                <a:cs typeface="Calibri"/>
              </a:rPr>
              <a:t>a</a:t>
            </a:r>
            <a:r>
              <a:rPr sz="2600" spc="114">
                <a:solidFill>
                  <a:srgbClr val="1F1348"/>
                </a:solidFill>
                <a:latin typeface="Calibri"/>
                <a:cs typeface="Calibri"/>
              </a:rPr>
              <a:t> </a:t>
            </a:r>
            <a:r>
              <a:rPr sz="2600" spc="120">
                <a:solidFill>
                  <a:srgbClr val="1F1348"/>
                </a:solidFill>
                <a:latin typeface="Calibri"/>
                <a:cs typeface="Calibri"/>
              </a:rPr>
              <a:t>similar</a:t>
            </a:r>
            <a:r>
              <a:rPr sz="2600" spc="-165">
                <a:solidFill>
                  <a:srgbClr val="1F1348"/>
                </a:solidFill>
                <a:latin typeface="Calibri"/>
                <a:cs typeface="Calibri"/>
              </a:rPr>
              <a:t> </a:t>
            </a:r>
            <a:r>
              <a:rPr sz="2600" spc="120">
                <a:solidFill>
                  <a:srgbClr val="1F1348"/>
                </a:solidFill>
                <a:latin typeface="Calibri"/>
                <a:cs typeface="Calibri"/>
              </a:rPr>
              <a:t>way</a:t>
            </a:r>
            <a:r>
              <a:rPr sz="2600" spc="10">
                <a:solidFill>
                  <a:srgbClr val="1F1348"/>
                </a:solidFill>
                <a:latin typeface="Calibri"/>
                <a:cs typeface="Calibri"/>
              </a:rPr>
              <a:t> </a:t>
            </a:r>
            <a:r>
              <a:rPr sz="2600" spc="114">
                <a:solidFill>
                  <a:srgbClr val="1F1348"/>
                </a:solidFill>
                <a:latin typeface="Calibri"/>
                <a:cs typeface="Calibri"/>
              </a:rPr>
              <a:t>in</a:t>
            </a:r>
            <a:r>
              <a:rPr sz="2600" spc="65">
                <a:solidFill>
                  <a:srgbClr val="1F1348"/>
                </a:solidFill>
                <a:latin typeface="Calibri"/>
                <a:cs typeface="Calibri"/>
              </a:rPr>
              <a:t> </a:t>
            </a:r>
            <a:r>
              <a:rPr sz="2600" spc="150">
                <a:solidFill>
                  <a:srgbClr val="1F1348"/>
                </a:solidFill>
                <a:latin typeface="Calibri"/>
                <a:cs typeface="Calibri"/>
              </a:rPr>
              <a:t>computers.</a:t>
            </a:r>
            <a:endParaRPr sz="2600">
              <a:latin typeface="Calibri"/>
              <a:cs typeface="Calibri"/>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A2E359A-C87D-4564-BFB8-A51CE3D8F59C}"/>
              </a:ext>
            </a:extLst>
          </p:cNvPr>
          <p:cNvSpPr>
            <a:spLocks noGrp="1"/>
          </p:cNvSpPr>
          <p:nvPr>
            <p:ph type="title"/>
          </p:nvPr>
        </p:nvSpPr>
        <p:spPr/>
        <p:txBody>
          <a:bodyPr/>
          <a:lstStyle>
            <a:defPPr/>
          </a:lstStyle>
          <a:p>
            <a:r>
              <a:rPr lang="en-US"/>
              <a:t>Producer-consumer problem using semaphores</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380E3FB-35E6-4882-AC8C-AC86F78A3B1F}"/>
              </a:ext>
            </a:extLst>
          </p:cNvPr>
          <p:cNvSpPr>
            <a:spLocks noGrp="1"/>
          </p:cNvSpPr>
          <p:nvPr>
            <p:ph idx="1"/>
          </p:nvPr>
        </p:nvSpPr>
        <p:spPr/>
        <p:txBody>
          <a:bodyPr vert="horz" lIns="0" tIns="45720" rIns="0" bIns="45720" rtlCol="0" anchor="t">
            <a:normAutofit fontScale="70000" lnSpcReduction="20000"/>
          </a:bodyPr>
          <a:lstStyle>
            <a:defPPr/>
          </a:lstStyle>
          <a:p>
            <a:pPr marL="0" indent="0">
              <a:buNone/>
            </a:pPr>
            <a:r>
              <a:rPr lang="en-US">
                <a:ea typeface="+mn-lt"/>
                <a:cs typeface="+mn-lt"/>
              </a:rPr>
              <a:t>void producer(void) </a:t>
            </a:r>
            <a:endParaRPr lang="en-US"/>
          </a:p>
          <a:p>
            <a:pPr marL="0" indent="0">
              <a:buNone/>
            </a:pPr>
            <a:r>
              <a:rPr lang="en-US">
                <a:ea typeface="+mn-lt"/>
                <a:cs typeface="+mn-lt"/>
              </a:rPr>
              <a:t>{</a:t>
            </a:r>
          </a:p>
          <a:p>
            <a:pPr marL="0" indent="0">
              <a:buNone/>
            </a:pPr>
            <a:r>
              <a:rPr lang="en-US">
                <a:ea typeface="+mn-lt"/>
                <a:cs typeface="+mn-lt"/>
              </a:rPr>
              <a:t>int item; </a:t>
            </a:r>
          </a:p>
          <a:p>
            <a:pPr marL="0" indent="0">
              <a:buNone/>
            </a:pPr>
            <a:r>
              <a:rPr lang="en-US">
                <a:ea typeface="+mn-lt"/>
                <a:cs typeface="+mn-lt"/>
              </a:rPr>
              <a:t>while (TRUE){                      /* TRUE is the constant 1 */ </a:t>
            </a:r>
            <a:endParaRPr lang="en-US"/>
          </a:p>
          <a:p>
            <a:pPr marL="0" indent="0">
              <a:buNone/>
            </a:pPr>
            <a:r>
              <a:rPr lang="en-US">
                <a:ea typeface="+mn-lt"/>
                <a:cs typeface="+mn-lt"/>
              </a:rPr>
              <a:t>item = produce_item();             /* generate something to put in buffer */ </a:t>
            </a:r>
          </a:p>
          <a:p>
            <a:pPr marL="0" indent="0">
              <a:buNone/>
            </a:pPr>
            <a:r>
              <a:rPr lang="en-US">
                <a:ea typeface="+mn-lt"/>
                <a:cs typeface="+mn-lt"/>
              </a:rPr>
              <a:t>down(&amp;empty);                    /* decrement empty count */ </a:t>
            </a:r>
          </a:p>
          <a:p>
            <a:pPr marL="0" indent="0">
              <a:buNone/>
            </a:pPr>
            <a:r>
              <a:rPr lang="en-US">
                <a:ea typeface="+mn-lt"/>
                <a:cs typeface="+mn-lt"/>
              </a:rPr>
              <a:t>down(&amp;mutex);                    /* enter critical region */</a:t>
            </a:r>
            <a:endParaRPr lang="en-US"/>
          </a:p>
          <a:p>
            <a:pPr marL="0" indent="0">
              <a:buNone/>
            </a:pPr>
            <a:r>
              <a:rPr lang="en-US">
                <a:ea typeface="+mn-lt"/>
                <a:cs typeface="+mn-lt"/>
              </a:rPr>
              <a:t>insert_item(item);                  /* put new item in buffer */ </a:t>
            </a:r>
          </a:p>
          <a:p>
            <a:pPr marL="0" indent="0">
              <a:buNone/>
            </a:pPr>
            <a:r>
              <a:rPr lang="en-US">
                <a:ea typeface="+mn-lt"/>
                <a:cs typeface="+mn-lt"/>
              </a:rPr>
              <a:t>up(&amp;mutex);                       /* leave critical region */ </a:t>
            </a:r>
          </a:p>
          <a:p>
            <a:pPr marL="0" indent="0">
              <a:buNone/>
            </a:pPr>
            <a:r>
              <a:rPr lang="en-US">
                <a:ea typeface="+mn-lt"/>
                <a:cs typeface="+mn-lt"/>
              </a:rPr>
              <a:t>up(&amp;full);                          /* increment count of full slots */ </a:t>
            </a:r>
          </a:p>
          <a:p>
            <a:pPr marL="0" indent="0">
              <a:buNone/>
            </a:pPr>
            <a:r>
              <a:rPr lang="en-US">
                <a:ea typeface="+mn-lt"/>
                <a:cs typeface="+mn-lt"/>
              </a:rPr>
              <a:t> }</a:t>
            </a:r>
          </a:p>
          <a:p>
            <a:pPr marL="0" indent="0">
              <a:buNone/>
            </a:pPr>
            <a:r>
              <a:rPr lang="en-US">
                <a:ea typeface="+mn-lt"/>
                <a:cs typeface="+mn-lt"/>
              </a:rPr>
              <a:t>}</a:t>
            </a:r>
            <a:endParaRPr lang="en-US"/>
          </a:p>
        </p:txBody>
      </p:sp>
    </p:spTree>
    <p:extLst>
      <p:ext uri="{BB962C8B-B14F-4D97-AF65-F5344CB8AC3E}">
        <p14:creationId xmlns:p14="http://schemas.microsoft.com/office/powerpoint/2010/main" val="126305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8DA2687-2833-4B66-BA23-1D282C7F17B3}"/>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D5D477C-DF69-4F82-A3CA-8844C793ED36}"/>
              </a:ext>
            </a:extLst>
          </p:cNvPr>
          <p:cNvSpPr>
            <a:spLocks noGrp="1"/>
          </p:cNvSpPr>
          <p:nvPr>
            <p:ph idx="1"/>
          </p:nvPr>
        </p:nvSpPr>
        <p:spPr/>
        <p:txBody>
          <a:bodyPr vert="horz" lIns="0" tIns="45720" rIns="0" bIns="45720" rtlCol="0" anchor="t">
            <a:normAutofit fontScale="70000" lnSpcReduction="20000"/>
          </a:bodyPr>
          <a:lstStyle>
            <a:defPPr/>
          </a:lstStyle>
          <a:p>
            <a:pPr marL="0" indent="0">
              <a:buNone/>
            </a:pPr>
            <a:r>
              <a:rPr lang="en-US">
                <a:ea typeface="+mn-lt"/>
                <a:cs typeface="+mn-lt"/>
              </a:rPr>
              <a:t>void consumer(void) </a:t>
            </a:r>
          </a:p>
          <a:p>
            <a:pPr marL="0" indent="0">
              <a:buNone/>
            </a:pPr>
            <a:r>
              <a:rPr lang="en-US">
                <a:ea typeface="+mn-lt"/>
                <a:cs typeface="+mn-lt"/>
              </a:rPr>
              <a:t>{</a:t>
            </a:r>
          </a:p>
          <a:p>
            <a:pPr marL="0" indent="0">
              <a:buNone/>
            </a:pPr>
            <a:r>
              <a:rPr lang="en-US">
                <a:ea typeface="+mn-lt"/>
                <a:cs typeface="+mn-lt"/>
              </a:rPr>
              <a:t> int item; </a:t>
            </a:r>
          </a:p>
          <a:p>
            <a:pPr marL="0" indent="0">
              <a:buNone/>
            </a:pPr>
            <a:r>
              <a:rPr lang="en-US">
                <a:ea typeface="+mn-lt"/>
                <a:cs typeface="+mn-lt"/>
              </a:rPr>
              <a:t>while (TRUE){                        /* infinite loop */ </a:t>
            </a:r>
            <a:endParaRPr lang="en-US"/>
          </a:p>
          <a:p>
            <a:pPr marL="0" indent="0">
              <a:buNone/>
            </a:pPr>
            <a:r>
              <a:rPr lang="en-US">
                <a:ea typeface="+mn-lt"/>
                <a:cs typeface="+mn-lt"/>
              </a:rPr>
              <a:t>down(&amp;full);                         /* decrement full count */ </a:t>
            </a:r>
          </a:p>
          <a:p>
            <a:pPr marL="0" indent="0">
              <a:buNone/>
            </a:pPr>
            <a:r>
              <a:rPr lang="en-US">
                <a:ea typeface="+mn-lt"/>
                <a:cs typeface="+mn-lt"/>
              </a:rPr>
              <a:t>down(&amp;mutex);                      /* enter critical region */ </a:t>
            </a:r>
          </a:p>
          <a:p>
            <a:pPr marL="0" indent="0">
              <a:buNone/>
            </a:pPr>
            <a:r>
              <a:rPr lang="en-US">
                <a:ea typeface="+mn-lt"/>
                <a:cs typeface="+mn-lt"/>
              </a:rPr>
              <a:t>item = remove_item();                /* take item from buffer */ </a:t>
            </a:r>
          </a:p>
          <a:p>
            <a:pPr marL="0" indent="0">
              <a:buNone/>
            </a:pPr>
            <a:r>
              <a:rPr lang="en-US">
                <a:ea typeface="+mn-lt"/>
                <a:cs typeface="+mn-lt"/>
              </a:rPr>
              <a:t>up(&amp;mutex);                         /* leave critical region */ </a:t>
            </a:r>
          </a:p>
          <a:p>
            <a:pPr marL="0" indent="0">
              <a:buNone/>
            </a:pPr>
            <a:r>
              <a:rPr lang="en-US">
                <a:ea typeface="+mn-lt"/>
                <a:cs typeface="+mn-lt"/>
              </a:rPr>
              <a:t>up(&amp;empty);                        /* increment count of empty slots */ </a:t>
            </a:r>
          </a:p>
          <a:p>
            <a:pPr marL="0" indent="0">
              <a:buNone/>
            </a:pPr>
            <a:r>
              <a:rPr lang="en-US">
                <a:ea typeface="+mn-lt"/>
                <a:cs typeface="+mn-lt"/>
              </a:rPr>
              <a:t>consume_item(item);                /* do something with the item */ </a:t>
            </a:r>
          </a:p>
          <a:p>
            <a:pPr marL="0" indent="0">
              <a:buNone/>
            </a:pPr>
            <a:r>
              <a:rPr lang="en-US">
                <a:ea typeface="+mn-lt"/>
                <a:cs typeface="+mn-lt"/>
              </a:rPr>
              <a:t> }</a:t>
            </a:r>
          </a:p>
          <a:p>
            <a:pPr marL="0" indent="0">
              <a:buNone/>
            </a:pPr>
            <a:r>
              <a:rPr lang="en-US">
                <a:ea typeface="+mn-lt"/>
                <a:cs typeface="+mn-lt"/>
              </a:rPr>
              <a:t>}</a:t>
            </a:r>
            <a:endParaRPr lang="en-US"/>
          </a:p>
        </p:txBody>
      </p:sp>
    </p:spTree>
    <p:extLst>
      <p:ext uri="{BB962C8B-B14F-4D97-AF65-F5344CB8AC3E}">
        <p14:creationId xmlns:p14="http://schemas.microsoft.com/office/powerpoint/2010/main" val="15642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DDA4F39-4370-4170-85A1-22D77FAD6B81}"/>
              </a:ext>
            </a:extLst>
          </p:cNvPr>
          <p:cNvSpPr>
            <a:spLocks noGrp="1"/>
          </p:cNvSpPr>
          <p:nvPr>
            <p:ph type="title"/>
          </p:nvPr>
        </p:nvSpPr>
        <p:spPr/>
        <p:txBody>
          <a:bodyPr/>
          <a:lstStyle>
            <a:defPPr/>
          </a:lstStyle>
          <a:p>
            <a:endParaRPr lang="en-US"/>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3690F60-2B0C-4BB5-86AB-1BF0B80004F2}"/>
              </a:ext>
            </a:extLst>
          </p:cNvPr>
          <p:cNvSpPr>
            <a:spLocks noGrp="1"/>
          </p:cNvSpPr>
          <p:nvPr>
            <p:ph idx="1"/>
          </p:nvPr>
        </p:nvSpPr>
        <p:spPr/>
        <p:txBody>
          <a:bodyPr vert="horz" lIns="0" tIns="45720" rIns="0" bIns="45720" rtlCol="0" anchor="t">
            <a:normAutofit/>
          </a:bodyPr>
          <a:lstStyle>
            <a:defPPr/>
          </a:lstStyle>
          <a:p>
            <a:pPr marL="0" indent="0" algn="just">
              <a:buNone/>
            </a:pPr>
            <a:r>
              <a:rPr lang="en-US">
                <a:ea typeface="+mn-lt"/>
                <a:cs typeface="+mn-lt"/>
              </a:rPr>
              <a:t>This solution uses three semaphore.</a:t>
            </a:r>
            <a:endParaRPr lang="en-US"/>
          </a:p>
          <a:p>
            <a:pPr marL="0" indent="0" algn="just">
              <a:buNone/>
            </a:pPr>
            <a:r>
              <a:rPr lang="en-US">
                <a:ea typeface="+mn-lt"/>
                <a:cs typeface="+mn-lt"/>
              </a:rPr>
              <a:t>1. Full: </a:t>
            </a:r>
          </a:p>
          <a:p>
            <a:pPr marL="0" indent="0" algn="just">
              <a:buNone/>
            </a:pPr>
            <a:r>
              <a:rPr lang="en-US">
                <a:ea typeface="+mn-lt"/>
                <a:cs typeface="+mn-lt"/>
              </a:rPr>
              <a:t>For counting the number of slots that are full, initially 0 </a:t>
            </a:r>
            <a:endParaRPr lang="en-US"/>
          </a:p>
          <a:p>
            <a:pPr marL="0" indent="0" algn="just">
              <a:buNone/>
            </a:pPr>
            <a:r>
              <a:rPr lang="en-US">
                <a:ea typeface="+mn-lt"/>
                <a:cs typeface="+mn-lt"/>
              </a:rPr>
              <a:t>2. Empty:</a:t>
            </a:r>
          </a:p>
          <a:p>
            <a:pPr marL="0" indent="0" algn="just">
              <a:buNone/>
            </a:pPr>
            <a:r>
              <a:rPr lang="en-US">
                <a:ea typeface="+mn-lt"/>
                <a:cs typeface="+mn-lt"/>
              </a:rPr>
              <a:t>For counting the number of slots that are empty, initially equal to the no. of slots in the buffer</a:t>
            </a:r>
            <a:endParaRPr lang="en-US"/>
          </a:p>
          <a:p>
            <a:pPr marL="0" indent="0" algn="just">
              <a:buNone/>
            </a:pPr>
            <a:r>
              <a:rPr lang="en-US">
                <a:ea typeface="+mn-lt"/>
                <a:cs typeface="+mn-lt"/>
              </a:rPr>
              <a:t>3. Mutex: </a:t>
            </a:r>
          </a:p>
          <a:p>
            <a:pPr marL="0" indent="0" algn="just">
              <a:buNone/>
            </a:pPr>
            <a:r>
              <a:rPr lang="en-US">
                <a:ea typeface="+mn-lt"/>
                <a:cs typeface="+mn-lt"/>
              </a:rPr>
              <a:t>To make sure that the producer and consumer do not access the buffer at the same time, initially 1. </a:t>
            </a:r>
            <a:endParaRPr lang="en-US"/>
          </a:p>
        </p:txBody>
      </p:sp>
    </p:spTree>
    <p:extLst>
      <p:ext uri="{BB962C8B-B14F-4D97-AF65-F5344CB8AC3E}">
        <p14:creationId xmlns:p14="http://schemas.microsoft.com/office/powerpoint/2010/main" val="408754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C746847-249B-49A0-AA85-FA37E952FE4E}"/>
              </a:ext>
            </a:extLst>
          </p:cNvPr>
          <p:cNvSpPr>
            <a:spLocks noGrp="1"/>
          </p:cNvSpPr>
          <p:nvPr>
            <p:ph type="title"/>
          </p:nvPr>
        </p:nvSpPr>
        <p:spPr/>
        <p:txBody>
          <a:bodyPr/>
          <a:lstStyle>
            <a:defPPr/>
          </a:lstStyle>
          <a:p>
            <a:r>
              <a:rPr lang="en-US"/>
              <a:t>Moniters</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991044A-B4D3-40E8-B939-7B60AC14B27C}"/>
              </a:ext>
            </a:extLst>
          </p:cNvPr>
          <p:cNvSpPr>
            <a:spLocks noGrp="1"/>
          </p:cNvSpPr>
          <p:nvPr>
            <p:ph idx="1"/>
          </p:nvPr>
        </p:nvSpPr>
        <p:spPr/>
        <p:txBody>
          <a:bodyPr vert="horz" lIns="0" tIns="45720" rIns="0" bIns="45720" rtlCol="0" anchor="t">
            <a:normAutofit/>
          </a:bodyPr>
          <a:lstStyle>
            <a:defPPr/>
          </a:lstStyle>
          <a:p>
            <a:r>
              <a:rPr lang="en-US">
                <a:ea typeface="+mn-lt"/>
                <a:cs typeface="+mn-lt"/>
              </a:rPr>
              <a:t>In concurrent programming, a monitor is an object or module intended to be used safely by more than one thread.</a:t>
            </a:r>
          </a:p>
          <a:p>
            <a:r>
              <a:rPr lang="en-US">
                <a:ea typeface="+mn-lt"/>
                <a:cs typeface="+mn-lt"/>
              </a:rPr>
              <a:t>The defining characteristic of a monitor is that its methods are executed with mutual exclusion.</a:t>
            </a:r>
          </a:p>
          <a:p>
            <a:r>
              <a:rPr lang="en-US">
                <a:ea typeface="+mn-lt"/>
                <a:cs typeface="+mn-lt"/>
              </a:rPr>
              <a:t>That is, at each point in time, at most one thread may be executing any of its methods.</a:t>
            </a:r>
          </a:p>
          <a:p>
            <a:r>
              <a:rPr lang="en-US">
                <a:ea typeface="+mn-lt"/>
                <a:cs typeface="+mn-lt"/>
              </a:rPr>
              <a:t>Monitors also provide a mechanism for threads to temporarily give up exclusive access, it has to wait for some condition to be met, before regaining exclusive access and resuming their task.</a:t>
            </a:r>
          </a:p>
          <a:p>
            <a:r>
              <a:rPr lang="en-US">
                <a:ea typeface="+mn-lt"/>
                <a:cs typeface="+mn-lt"/>
              </a:rPr>
              <a:t>Monitors also have a mechanism for signaling other threads that such conditions have been met. </a:t>
            </a:r>
            <a:endParaRPr lang="en-US"/>
          </a:p>
          <a:p>
            <a:endParaRPr lang="en-US"/>
          </a:p>
        </p:txBody>
      </p:sp>
    </p:spTree>
    <p:extLst>
      <p:ext uri="{BB962C8B-B14F-4D97-AF65-F5344CB8AC3E}">
        <p14:creationId xmlns:p14="http://schemas.microsoft.com/office/powerpoint/2010/main" val="383139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6DA9DF9-31F7-4056-B42E-878CC92417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8" y="643467"/>
            <a:ext cx="4620584" cy="4567137"/>
          </a:xfrm>
        </p:spPr>
        <p:txBody>
          <a:bodyPr>
            <a:normAutofit/>
          </a:bodyPr>
          <a:lstStyle/>
          <a:p>
            <a:r>
              <a:rPr lang="en-GB" dirty="0">
                <a:cs typeface="Calibri Light"/>
              </a:rPr>
              <a:t>Virtual Memory</a:t>
            </a:r>
            <a:endParaRPr lang="en-GB" dirty="0"/>
          </a:p>
        </p:txBody>
      </p:sp>
      <p:sp>
        <p:nvSpPr>
          <p:cNvPr id="3" name="Subtitle 2"/>
          <p:cNvSpPr>
            <a:spLocks noGrp="1"/>
          </p:cNvSpPr>
          <p:nvPr>
            <p:ph type="subTitle" idx="1"/>
          </p:nvPr>
        </p:nvSpPr>
        <p:spPr>
          <a:xfrm>
            <a:off x="643467" y="5277684"/>
            <a:ext cx="4620584" cy="775494"/>
          </a:xfrm>
        </p:spPr>
        <p:txBody>
          <a:bodyPr vert="horz" lIns="91440" tIns="45720" rIns="91440" bIns="45720" rtlCol="0">
            <a:normAutofit/>
          </a:bodyPr>
          <a:lstStyle/>
          <a:p>
            <a:endParaRPr lang="en-GB" dirty="0"/>
          </a:p>
        </p:txBody>
      </p:sp>
      <p:pic>
        <p:nvPicPr>
          <p:cNvPr id="4" name="Picture 3" descr="Network connection abstract against a white background">
            <a:extLst>
              <a:ext uri="{FF2B5EF4-FFF2-40B4-BE49-F238E27FC236}">
                <a16:creationId xmlns:a16="http://schemas.microsoft.com/office/drawing/2014/main" xmlns="" id="{5355B998-BEBA-48AB-A632-6252CFB6C558}"/>
              </a:ext>
            </a:extLst>
          </p:cNvPr>
          <p:cNvPicPr>
            <a:picLocks noChangeAspect="1"/>
          </p:cNvPicPr>
          <p:nvPr/>
        </p:nvPicPr>
        <p:blipFill rotWithShape="1">
          <a:blip r:embed="rId2"/>
          <a:srcRect l="9" r="42039"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47818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BE20309-1FB9-4818-BAFA-9C4C05341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AEEF2F14-0577-4940-B0C6-12B0650B7684}"/>
              </a:ext>
            </a:extLst>
          </p:cNvPr>
          <p:cNvSpPr>
            <a:spLocks noGrp="1"/>
          </p:cNvSpPr>
          <p:nvPr>
            <p:ph type="title"/>
          </p:nvPr>
        </p:nvSpPr>
        <p:spPr>
          <a:xfrm>
            <a:off x="838200" y="713312"/>
            <a:ext cx="3524250" cy="5431376"/>
          </a:xfrm>
        </p:spPr>
        <p:txBody>
          <a:bodyPr>
            <a:normAutofit/>
          </a:bodyPr>
          <a:lstStyle/>
          <a:p>
            <a:r>
              <a:rPr lang="en-GB"/>
              <a:t>Virtual Memory</a:t>
            </a:r>
          </a:p>
        </p:txBody>
      </p:sp>
      <p:sp>
        <p:nvSpPr>
          <p:cNvPr id="3" name="Content Placeholder 2">
            <a:extLst>
              <a:ext uri="{FF2B5EF4-FFF2-40B4-BE49-F238E27FC236}">
                <a16:creationId xmlns:a16="http://schemas.microsoft.com/office/drawing/2014/main" xmlns="" id="{F580D906-AD65-4373-AD78-6779FC6D3734}"/>
              </a:ext>
            </a:extLst>
          </p:cNvPr>
          <p:cNvSpPr>
            <a:spLocks noGrp="1"/>
          </p:cNvSpPr>
          <p:nvPr>
            <p:ph idx="1"/>
          </p:nvPr>
        </p:nvSpPr>
        <p:spPr>
          <a:xfrm>
            <a:off x="4126302" y="425766"/>
            <a:ext cx="7745082" cy="6595941"/>
          </a:xfrm>
        </p:spPr>
        <p:txBody>
          <a:bodyPr vert="horz" lIns="91440" tIns="45720" rIns="91440" bIns="45720" rtlCol="0" anchor="ctr">
            <a:noAutofit/>
          </a:bodyPr>
          <a:lstStyle/>
          <a:p>
            <a:pPr algn="just"/>
            <a:r>
              <a:rPr lang="en-GB" dirty="0">
                <a:ea typeface="+mn-lt"/>
                <a:cs typeface="+mn-lt"/>
              </a:rPr>
              <a:t>A computer can address more memory than the amount physically installed on the system. This extra memory is actually called </a:t>
            </a:r>
            <a:r>
              <a:rPr lang="en-GB" b="1" dirty="0">
                <a:ea typeface="+mn-lt"/>
                <a:cs typeface="+mn-lt"/>
              </a:rPr>
              <a:t>virtual memory</a:t>
            </a:r>
            <a:r>
              <a:rPr lang="en-GB" dirty="0">
                <a:ea typeface="+mn-lt"/>
                <a:cs typeface="+mn-lt"/>
              </a:rPr>
              <a:t> and it is a section of a hard disk that's set up to emulate the computer's RAM.</a:t>
            </a:r>
            <a:endParaRPr lang="en-US"/>
          </a:p>
          <a:p>
            <a:pPr algn="just"/>
            <a:r>
              <a:rPr lang="en-GB" dirty="0">
                <a:ea typeface="+mn-lt"/>
                <a:cs typeface="+mn-lt"/>
              </a:rPr>
              <a:t>Virtual Memory is a space where large programs can store themselves in form of pages while their execution and only the required pages or portions of processes are loaded into the main memory. This technique is useful as large virtual memory is provided for user programs when a very small physical memory is there.</a:t>
            </a:r>
            <a:endParaRPr lang="en-GB" dirty="0"/>
          </a:p>
          <a:p>
            <a:pPr algn="just"/>
            <a:endParaRPr lang="en-GB" dirty="0"/>
          </a:p>
        </p:txBody>
      </p:sp>
    </p:spTree>
    <p:extLst>
      <p:ext uri="{BB962C8B-B14F-4D97-AF65-F5344CB8AC3E}">
        <p14:creationId xmlns:p14="http://schemas.microsoft.com/office/powerpoint/2010/main" val="3195310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541DB91-0B10-46D9-B34B-7BFF960260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9CF7FE1C-8BC5-4B0C-A2BC-93AB72C90F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BDBB995E-B685-4BE6-86E7-3ABC5DBE5819}"/>
              </a:ext>
            </a:extLst>
          </p:cNvPr>
          <p:cNvSpPr>
            <a:spLocks noGrp="1"/>
          </p:cNvSpPr>
          <p:nvPr>
            <p:ph type="title"/>
          </p:nvPr>
        </p:nvSpPr>
        <p:spPr>
          <a:xfrm>
            <a:off x="5526156" y="365125"/>
            <a:ext cx="5827643" cy="1433433"/>
          </a:xfrm>
        </p:spPr>
        <p:txBody>
          <a:bodyPr anchor="b">
            <a:normAutofit/>
          </a:bodyPr>
          <a:lstStyle/>
          <a:p>
            <a:r>
              <a:rPr lang="en-GB" dirty="0">
                <a:ea typeface="+mj-lt"/>
                <a:cs typeface="+mj-lt"/>
              </a:rPr>
              <a:t>Virtual Memory</a:t>
            </a:r>
          </a:p>
        </p:txBody>
      </p:sp>
      <p:pic>
        <p:nvPicPr>
          <p:cNvPr id="7" name="Graphic 6" descr="Computer">
            <a:extLst>
              <a:ext uri="{FF2B5EF4-FFF2-40B4-BE49-F238E27FC236}">
                <a16:creationId xmlns:a16="http://schemas.microsoft.com/office/drawing/2014/main" xmlns="" id="{01C88355-21E9-4937-9F1F-2B0175CF3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3717" y="2782956"/>
            <a:ext cx="3449030" cy="3449030"/>
          </a:xfrm>
          <a:prstGeom prst="rect">
            <a:avLst/>
          </a:prstGeom>
        </p:spPr>
      </p:pic>
      <p:sp>
        <p:nvSpPr>
          <p:cNvPr id="3" name="Content Placeholder 2">
            <a:extLst>
              <a:ext uri="{FF2B5EF4-FFF2-40B4-BE49-F238E27FC236}">
                <a16:creationId xmlns:a16="http://schemas.microsoft.com/office/drawing/2014/main" xmlns="" id="{DBE77BF1-9A6C-4E8A-9492-44046376A16F}"/>
              </a:ext>
            </a:extLst>
          </p:cNvPr>
          <p:cNvSpPr>
            <a:spLocks noGrp="1"/>
          </p:cNvSpPr>
          <p:nvPr>
            <p:ph idx="1"/>
          </p:nvPr>
        </p:nvSpPr>
        <p:spPr>
          <a:xfrm>
            <a:off x="5526156" y="2055813"/>
            <a:ext cx="5827644" cy="4121149"/>
          </a:xfrm>
        </p:spPr>
        <p:txBody>
          <a:bodyPr vert="horz" lIns="91440" tIns="45720" rIns="91440" bIns="45720" rtlCol="0" anchor="t">
            <a:normAutofit/>
          </a:bodyPr>
          <a:lstStyle/>
          <a:p>
            <a:pPr algn="just"/>
            <a:r>
              <a:rPr lang="en-GB" sz="2400" dirty="0">
                <a:ea typeface="+mn-lt"/>
                <a:cs typeface="+mn-lt"/>
              </a:rPr>
              <a:t>The main visible advantage of this scheme is that programs can be larger than physical memory. Virtual memory serves two purposes. First, it allows us to extend the use of physical memory by using disk. Second, it allows us to have memory protection, because each virtual address is translated to a physical address.</a:t>
            </a:r>
            <a:endParaRPr lang="en-GB" sz="2400" dirty="0"/>
          </a:p>
        </p:txBody>
      </p:sp>
    </p:spTree>
    <p:extLst>
      <p:ext uri="{BB962C8B-B14F-4D97-AF65-F5344CB8AC3E}">
        <p14:creationId xmlns:p14="http://schemas.microsoft.com/office/powerpoint/2010/main" val="1231199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9AA3B0-FCC4-4F2B-8D4C-5B6254331C96}"/>
              </a:ext>
            </a:extLst>
          </p:cNvPr>
          <p:cNvSpPr>
            <a:spLocks noGrp="1"/>
          </p:cNvSpPr>
          <p:nvPr>
            <p:ph type="title"/>
          </p:nvPr>
        </p:nvSpPr>
        <p:spPr/>
        <p:txBody>
          <a:bodyPr/>
          <a:lstStyle/>
          <a:p>
            <a:r>
              <a:rPr lang="en-GB" dirty="0"/>
              <a:t>Virtual Memory</a:t>
            </a:r>
            <a:endParaRPr lang="en-GB" dirty="0">
              <a:ea typeface="+mj-lt"/>
              <a:cs typeface="+mj-lt"/>
            </a:endParaRPr>
          </a:p>
        </p:txBody>
      </p:sp>
      <p:sp>
        <p:nvSpPr>
          <p:cNvPr id="3" name="Content Placeholder 2">
            <a:extLst>
              <a:ext uri="{FF2B5EF4-FFF2-40B4-BE49-F238E27FC236}">
                <a16:creationId xmlns:a16="http://schemas.microsoft.com/office/drawing/2014/main" xmlns="" id="{D38CC8CD-3E25-48E5-917E-DB43706388AB}"/>
              </a:ext>
            </a:extLst>
          </p:cNvPr>
          <p:cNvSpPr>
            <a:spLocks noGrp="1"/>
          </p:cNvSpPr>
          <p:nvPr>
            <p:ph idx="1"/>
          </p:nvPr>
        </p:nvSpPr>
        <p:spPr/>
        <p:txBody>
          <a:bodyPr vert="horz" lIns="91440" tIns="45720" rIns="91440" bIns="45720" rtlCol="0" anchor="t">
            <a:normAutofit lnSpcReduction="10000"/>
          </a:bodyPr>
          <a:lstStyle/>
          <a:p>
            <a:pPr algn="just"/>
            <a:r>
              <a:rPr lang="en-GB" dirty="0">
                <a:ea typeface="+mn-lt"/>
                <a:cs typeface="+mn-lt"/>
              </a:rPr>
              <a:t>Following are the situations, when entire program is not required to be loaded fully in main memory.</a:t>
            </a:r>
            <a:endParaRPr lang="en-GB" dirty="0"/>
          </a:p>
          <a:p>
            <a:pPr lvl="1" algn="just"/>
            <a:r>
              <a:rPr lang="en-GB" dirty="0">
                <a:ea typeface="+mn-lt"/>
                <a:cs typeface="+mn-lt"/>
              </a:rPr>
              <a:t>User written error handling routines are used only when an error occurred in the data or computation.</a:t>
            </a:r>
            <a:endParaRPr lang="en-GB"/>
          </a:p>
          <a:p>
            <a:pPr lvl="1" algn="just"/>
            <a:r>
              <a:rPr lang="en-GB" dirty="0">
                <a:ea typeface="+mn-lt"/>
                <a:cs typeface="+mn-lt"/>
              </a:rPr>
              <a:t>Certain options and features of a program may be used rarely.</a:t>
            </a:r>
            <a:endParaRPr lang="en-GB"/>
          </a:p>
          <a:p>
            <a:pPr lvl="1" algn="just"/>
            <a:r>
              <a:rPr lang="en-GB" dirty="0">
                <a:ea typeface="+mn-lt"/>
                <a:cs typeface="+mn-lt"/>
              </a:rPr>
              <a:t>Many tables are assigned a fixed amount of address space even though only a small amount of the table is actually used.</a:t>
            </a:r>
            <a:endParaRPr lang="en-GB"/>
          </a:p>
          <a:p>
            <a:pPr lvl="1" algn="just"/>
            <a:r>
              <a:rPr lang="en-GB" dirty="0">
                <a:ea typeface="+mn-lt"/>
                <a:cs typeface="+mn-lt"/>
              </a:rPr>
              <a:t>The ability to execute a program that is only partially in memory would counter many benefits.</a:t>
            </a:r>
            <a:endParaRPr lang="en-GB"/>
          </a:p>
          <a:p>
            <a:pPr lvl="1" algn="just"/>
            <a:r>
              <a:rPr lang="en-GB" dirty="0">
                <a:ea typeface="+mn-lt"/>
                <a:cs typeface="+mn-lt"/>
              </a:rPr>
              <a:t>Less number of I/O would be needed to load or swap each user program into memory.</a:t>
            </a:r>
            <a:endParaRPr lang="en-GB"/>
          </a:p>
          <a:p>
            <a:endParaRPr lang="en-GB" dirty="0"/>
          </a:p>
        </p:txBody>
      </p:sp>
    </p:spTree>
    <p:extLst>
      <p:ext uri="{BB962C8B-B14F-4D97-AF65-F5344CB8AC3E}">
        <p14:creationId xmlns:p14="http://schemas.microsoft.com/office/powerpoint/2010/main" val="239425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64406016-9074-4F1D-9515-D77A8E036B7A}"/>
              </a:ext>
            </a:extLst>
          </p:cNvPr>
          <p:cNvSpPr>
            <a:spLocks noGrp="1"/>
          </p:cNvSpPr>
          <p:nvPr>
            <p:ph type="title"/>
          </p:nvPr>
        </p:nvSpPr>
        <p:spPr>
          <a:xfrm>
            <a:off x="838201" y="643467"/>
            <a:ext cx="3888526" cy="1800526"/>
          </a:xfrm>
        </p:spPr>
        <p:txBody>
          <a:bodyPr>
            <a:normAutofit/>
          </a:bodyPr>
          <a:lstStyle/>
          <a:p>
            <a:r>
              <a:rPr lang="en-GB" sz="3700">
                <a:ea typeface="+mj-lt"/>
                <a:cs typeface="+mj-lt"/>
              </a:rPr>
              <a:t>Virtual Memory</a:t>
            </a:r>
          </a:p>
        </p:txBody>
      </p:sp>
      <p:sp>
        <p:nvSpPr>
          <p:cNvPr id="3" name="Content Placeholder 2">
            <a:extLst>
              <a:ext uri="{FF2B5EF4-FFF2-40B4-BE49-F238E27FC236}">
                <a16:creationId xmlns:a16="http://schemas.microsoft.com/office/drawing/2014/main" xmlns="" id="{BF911A80-4396-4E5A-AB48-4819B3F58F16}"/>
              </a:ext>
            </a:extLst>
          </p:cNvPr>
          <p:cNvSpPr>
            <a:spLocks noGrp="1"/>
          </p:cNvSpPr>
          <p:nvPr>
            <p:ph idx="1"/>
          </p:nvPr>
        </p:nvSpPr>
        <p:spPr>
          <a:xfrm>
            <a:off x="579410" y="2335834"/>
            <a:ext cx="5081847" cy="3970524"/>
          </a:xfrm>
        </p:spPr>
        <p:txBody>
          <a:bodyPr vert="horz" lIns="91440" tIns="45720" rIns="91440" bIns="45720" rtlCol="0" anchor="t">
            <a:noAutofit/>
          </a:bodyPr>
          <a:lstStyle/>
          <a:p>
            <a:pPr algn="just"/>
            <a:r>
              <a:rPr lang="en-GB" sz="2400" dirty="0">
                <a:ea typeface="+mn-lt"/>
                <a:cs typeface="+mn-lt"/>
              </a:rPr>
              <a:t>Modern microprocessors intended for general-purpose use, a memory management unit, or MMU, is built into the hardware. The MMU's job is to translate virtual addresses into physical addresses.</a:t>
            </a:r>
            <a:endParaRPr lang="en-GB" sz="2400"/>
          </a:p>
        </p:txBody>
      </p:sp>
      <p:pic>
        <p:nvPicPr>
          <p:cNvPr id="4" name="Picture 4" descr="Diagram&#10;&#10;Description automatically generated">
            <a:extLst>
              <a:ext uri="{FF2B5EF4-FFF2-40B4-BE49-F238E27FC236}">
                <a16:creationId xmlns:a16="http://schemas.microsoft.com/office/drawing/2014/main" xmlns="" id="{F30E5323-700D-49EE-9A53-4E2597760622}"/>
              </a:ext>
            </a:extLst>
          </p:cNvPr>
          <p:cNvPicPr>
            <a:picLocks noChangeAspect="1"/>
          </p:cNvPicPr>
          <p:nvPr/>
        </p:nvPicPr>
        <p:blipFill>
          <a:blip r:embed="rId2"/>
          <a:stretch>
            <a:fillRect/>
          </a:stretch>
        </p:blipFill>
        <p:spPr>
          <a:xfrm>
            <a:off x="6829811" y="643234"/>
            <a:ext cx="4689896" cy="5599876"/>
          </a:xfrm>
          <a:prstGeom prst="rect">
            <a:avLst/>
          </a:prstGeom>
        </p:spPr>
      </p:pic>
    </p:spTree>
    <p:extLst>
      <p:ext uri="{BB962C8B-B14F-4D97-AF65-F5344CB8AC3E}">
        <p14:creationId xmlns:p14="http://schemas.microsoft.com/office/powerpoint/2010/main" val="3330060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D0A92E2C-56E9-4690-B6ED-981138BB8528}"/>
              </a:ext>
            </a:extLst>
          </p:cNvPr>
          <p:cNvSpPr>
            <a:spLocks noGrp="1"/>
          </p:cNvSpPr>
          <p:nvPr>
            <p:ph type="title"/>
          </p:nvPr>
        </p:nvSpPr>
        <p:spPr>
          <a:xfrm>
            <a:off x="838201" y="643467"/>
            <a:ext cx="4406110" cy="1800526"/>
          </a:xfrm>
        </p:spPr>
        <p:txBody>
          <a:bodyPr>
            <a:normAutofit/>
          </a:bodyPr>
          <a:lstStyle/>
          <a:p>
            <a:r>
              <a:rPr lang="en-GB" dirty="0"/>
              <a:t>Demand Paging</a:t>
            </a:r>
            <a:endParaRPr lang="en-US" dirty="0"/>
          </a:p>
        </p:txBody>
      </p:sp>
      <p:sp>
        <p:nvSpPr>
          <p:cNvPr id="3" name="Content Placeholder 2">
            <a:extLst>
              <a:ext uri="{FF2B5EF4-FFF2-40B4-BE49-F238E27FC236}">
                <a16:creationId xmlns:a16="http://schemas.microsoft.com/office/drawing/2014/main" xmlns="" id="{4AC208CD-518F-4802-A996-7ACA46CF1B9A}"/>
              </a:ext>
            </a:extLst>
          </p:cNvPr>
          <p:cNvSpPr>
            <a:spLocks noGrp="1"/>
          </p:cNvSpPr>
          <p:nvPr>
            <p:ph idx="1"/>
          </p:nvPr>
        </p:nvSpPr>
        <p:spPr>
          <a:xfrm>
            <a:off x="579409" y="2263948"/>
            <a:ext cx="4664904" cy="4171806"/>
          </a:xfrm>
        </p:spPr>
        <p:txBody>
          <a:bodyPr vert="horz" lIns="91440" tIns="45720" rIns="91440" bIns="45720" rtlCol="0" anchor="t">
            <a:noAutofit/>
          </a:bodyPr>
          <a:lstStyle/>
          <a:p>
            <a:pPr>
              <a:lnSpc>
                <a:spcPct val="90000"/>
              </a:lnSpc>
            </a:pPr>
            <a:r>
              <a:rPr lang="en-GB" sz="2000" dirty="0">
                <a:ea typeface="+mn-lt"/>
                <a:cs typeface="+mn-lt"/>
              </a:rPr>
              <a:t>The basic idea behind demand paging is that when a process is swapped in, its pages are not swapped in all at once. Rather they are swapped in only when the process needs them(On demand). This is termed as lazy swapper, although a pager is a more accurate term.</a:t>
            </a:r>
          </a:p>
          <a:p>
            <a:pPr>
              <a:lnSpc>
                <a:spcPct val="90000"/>
              </a:lnSpc>
            </a:pPr>
            <a:r>
              <a:rPr lang="en-GB" sz="2000" dirty="0">
                <a:ea typeface="+mn-lt"/>
                <a:cs typeface="+mn-lt"/>
              </a:rPr>
              <a:t>Initially only those pages are loaded which will be required the process immediately.</a:t>
            </a:r>
            <a:endParaRPr lang="en-GB" sz="2000" dirty="0"/>
          </a:p>
        </p:txBody>
      </p:sp>
      <p:pic>
        <p:nvPicPr>
          <p:cNvPr id="4" name="Picture 4" descr="Table&#10;&#10;Description automatically generated">
            <a:extLst>
              <a:ext uri="{FF2B5EF4-FFF2-40B4-BE49-F238E27FC236}">
                <a16:creationId xmlns:a16="http://schemas.microsoft.com/office/drawing/2014/main" xmlns="" id="{53553C1D-DCF6-4714-AC1D-0A5DD4A5CA1C}"/>
              </a:ext>
            </a:extLst>
          </p:cNvPr>
          <p:cNvPicPr>
            <a:picLocks noChangeAspect="1"/>
          </p:cNvPicPr>
          <p:nvPr/>
        </p:nvPicPr>
        <p:blipFill>
          <a:blip r:embed="rId2"/>
          <a:stretch>
            <a:fillRect/>
          </a:stretch>
        </p:blipFill>
        <p:spPr>
          <a:xfrm>
            <a:off x="5392005" y="206757"/>
            <a:ext cx="6616603" cy="6645357"/>
          </a:xfrm>
          <a:prstGeom prst="rect">
            <a:avLst/>
          </a:prstGeom>
        </p:spPr>
      </p:pic>
    </p:spTree>
    <p:extLst>
      <p:ext uri="{BB962C8B-B14F-4D97-AF65-F5344CB8AC3E}">
        <p14:creationId xmlns:p14="http://schemas.microsoft.com/office/powerpoint/2010/main" val="162164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77126"/>
            <a:ext cx="8722995" cy="632460"/>
          </a:xfrm>
          <a:prstGeom prst="rect">
            <a:avLst/>
          </a:prstGeom>
        </p:spPr>
        <p:txBody>
          <a:bodyPr vert="horz" wrap="square" lIns="0" tIns="16510" rIns="0" bIns="0" rtlCol="0">
            <a:spAutoFit/>
          </a:bodyPr>
          <a:lstStyle>
            <a:defPPr/>
          </a:lstStyle>
          <a:p>
            <a:pPr marL="12700">
              <a:lnSpc>
                <a:spcPct val="100000"/>
              </a:lnSpc>
              <a:spcBef>
                <a:spcPts val="130"/>
              </a:spcBef>
            </a:pPr>
            <a:r>
              <a:rPr sz="3950" spc="75">
                <a:solidFill>
                  <a:srgbClr val="1F1348"/>
                </a:solidFill>
                <a:latin typeface="Arial" pitchFamily="34" charset="0"/>
                <a:cs typeface="Arial" pitchFamily="34" charset="0"/>
              </a:rPr>
              <a:t>Characteristics</a:t>
            </a:r>
            <a:r>
              <a:rPr sz="3950" spc="229">
                <a:solidFill>
                  <a:srgbClr val="1F1348"/>
                </a:solidFill>
                <a:latin typeface="Arial" pitchFamily="34" charset="0"/>
                <a:cs typeface="Arial" pitchFamily="34" charset="0"/>
              </a:rPr>
              <a:t> </a:t>
            </a:r>
            <a:r>
              <a:rPr sz="3950" spc="260">
                <a:solidFill>
                  <a:srgbClr val="1F1348"/>
                </a:solidFill>
                <a:latin typeface="Arial" pitchFamily="34" charset="0"/>
                <a:cs typeface="Arial" pitchFamily="34" charset="0"/>
              </a:rPr>
              <a:t>of</a:t>
            </a:r>
            <a:r>
              <a:rPr sz="3950" spc="35">
                <a:solidFill>
                  <a:srgbClr val="1F1348"/>
                </a:solidFill>
                <a:latin typeface="Arial" pitchFamily="34" charset="0"/>
                <a:cs typeface="Arial" pitchFamily="34" charset="0"/>
              </a:rPr>
              <a:t> </a:t>
            </a:r>
            <a:r>
              <a:rPr sz="3950" spc="15">
                <a:solidFill>
                  <a:srgbClr val="1F1348"/>
                </a:solidFill>
                <a:latin typeface="Arial" pitchFamily="34" charset="0"/>
                <a:cs typeface="Arial" pitchFamily="34" charset="0"/>
              </a:rPr>
              <a:t>Banker's</a:t>
            </a:r>
            <a:r>
              <a:rPr sz="3950" spc="145">
                <a:solidFill>
                  <a:srgbClr val="1F1348"/>
                </a:solidFill>
                <a:latin typeface="Arial" pitchFamily="34" charset="0"/>
                <a:cs typeface="Arial" pitchFamily="34" charset="0"/>
              </a:rPr>
              <a:t> </a:t>
            </a:r>
            <a:r>
              <a:rPr sz="3950" spc="165">
                <a:solidFill>
                  <a:srgbClr val="1F1348"/>
                </a:solidFill>
                <a:latin typeface="Arial" pitchFamily="34" charset="0"/>
                <a:cs typeface="Arial" pitchFamily="34" charset="0"/>
              </a:rPr>
              <a:t>Algorithm</a:t>
            </a:r>
            <a:endParaRPr sz="3950">
              <a:latin typeface="Arial" pitchFamily="34" charset="0"/>
              <a:cs typeface="Arial" pitchFamily="34" charset="0"/>
            </a:endParaRPr>
          </a:p>
        </p:txBody>
      </p:sp>
      <p:sp>
        <p:nvSpPr>
          <p:cNvPr id="3" name="object 3"/>
          <p:cNvSpPr txBox="1"/>
          <p:nvPr/>
        </p:nvSpPr>
        <p:spPr>
          <a:xfrm>
            <a:off x="917575" y="1689798"/>
            <a:ext cx="10244455" cy="4155440"/>
          </a:xfrm>
          <a:prstGeom prst="rect">
            <a:avLst/>
          </a:prstGeom>
        </p:spPr>
        <p:txBody>
          <a:bodyPr vert="horz" wrap="square" lIns="0" tIns="1784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405"/>
              </a:spcBef>
            </a:pPr>
            <a:r>
              <a:rPr sz="2600" spc="165">
                <a:solidFill>
                  <a:srgbClr val="7061FD"/>
                </a:solidFill>
                <a:latin typeface="Calibri"/>
                <a:cs typeface="Calibri"/>
              </a:rPr>
              <a:t>+</a:t>
            </a:r>
            <a:r>
              <a:rPr sz="2600" spc="165">
                <a:solidFill>
                  <a:srgbClr val="1F1348"/>
                </a:solidFill>
                <a:latin typeface="Calibri"/>
                <a:cs typeface="Calibri"/>
              </a:rPr>
              <a:t>If</a:t>
            </a:r>
            <a:r>
              <a:rPr sz="2600" spc="130">
                <a:solidFill>
                  <a:srgbClr val="1F1348"/>
                </a:solidFill>
                <a:latin typeface="Calibri"/>
                <a:cs typeface="Calibri"/>
              </a:rPr>
              <a:t> </a:t>
            </a:r>
            <a:r>
              <a:rPr sz="2600" spc="135">
                <a:solidFill>
                  <a:srgbClr val="1F1348"/>
                </a:solidFill>
                <a:latin typeface="Calibri"/>
                <a:cs typeface="Calibri"/>
              </a:rPr>
              <a:t>any</a:t>
            </a:r>
            <a:r>
              <a:rPr sz="2600" spc="5">
                <a:solidFill>
                  <a:srgbClr val="1F1348"/>
                </a:solidFill>
                <a:latin typeface="Calibri"/>
                <a:cs typeface="Calibri"/>
              </a:rPr>
              <a:t> </a:t>
            </a:r>
            <a:r>
              <a:rPr sz="2600" spc="175">
                <a:solidFill>
                  <a:srgbClr val="1F1348"/>
                </a:solidFill>
                <a:latin typeface="Calibri"/>
                <a:cs typeface="Calibri"/>
              </a:rPr>
              <a:t>process</a:t>
            </a:r>
            <a:r>
              <a:rPr sz="2600" spc="-105">
                <a:solidFill>
                  <a:srgbClr val="1F1348"/>
                </a:solidFill>
                <a:latin typeface="Calibri"/>
                <a:cs typeface="Calibri"/>
              </a:rPr>
              <a:t> </a:t>
            </a:r>
            <a:r>
              <a:rPr sz="2600" spc="135">
                <a:solidFill>
                  <a:srgbClr val="1F1348"/>
                </a:solidFill>
                <a:latin typeface="Calibri"/>
                <a:cs typeface="Calibri"/>
              </a:rPr>
              <a:t>requests</a:t>
            </a:r>
            <a:r>
              <a:rPr sz="2600" spc="-35">
                <a:solidFill>
                  <a:srgbClr val="1F1348"/>
                </a:solidFill>
                <a:latin typeface="Calibri"/>
                <a:cs typeface="Calibri"/>
              </a:rPr>
              <a:t> </a:t>
            </a:r>
            <a:r>
              <a:rPr sz="2600" spc="60">
                <a:solidFill>
                  <a:srgbClr val="1F1348"/>
                </a:solidFill>
                <a:latin typeface="Calibri"/>
                <a:cs typeface="Calibri"/>
              </a:rPr>
              <a:t>for</a:t>
            </a:r>
            <a:r>
              <a:rPr sz="2600" spc="114">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130">
                <a:solidFill>
                  <a:srgbClr val="1F1348"/>
                </a:solidFill>
                <a:latin typeface="Calibri"/>
                <a:cs typeface="Calibri"/>
              </a:rPr>
              <a:t>resource,</a:t>
            </a:r>
            <a:r>
              <a:rPr sz="2600" spc="-150">
                <a:solidFill>
                  <a:srgbClr val="1F1348"/>
                </a:solidFill>
                <a:latin typeface="Calibri"/>
                <a:cs typeface="Calibri"/>
              </a:rPr>
              <a:t> </a:t>
            </a:r>
            <a:r>
              <a:rPr sz="2600" spc="110">
                <a:solidFill>
                  <a:srgbClr val="1F1348"/>
                </a:solidFill>
                <a:latin typeface="Calibri"/>
                <a:cs typeface="Calibri"/>
              </a:rPr>
              <a:t>then</a:t>
            </a:r>
            <a:r>
              <a:rPr sz="2600" spc="60">
                <a:solidFill>
                  <a:srgbClr val="1F1348"/>
                </a:solidFill>
                <a:latin typeface="Calibri"/>
                <a:cs typeface="Calibri"/>
              </a:rPr>
              <a:t> </a:t>
            </a:r>
            <a:r>
              <a:rPr sz="2600" spc="15">
                <a:solidFill>
                  <a:srgbClr val="1F1348"/>
                </a:solidFill>
                <a:latin typeface="Calibri"/>
                <a:cs typeface="Calibri"/>
              </a:rPr>
              <a:t>it</a:t>
            </a:r>
            <a:r>
              <a:rPr sz="2600">
                <a:solidFill>
                  <a:srgbClr val="1F1348"/>
                </a:solidFill>
                <a:latin typeface="Calibri"/>
                <a:cs typeface="Calibri"/>
              </a:rPr>
              <a:t> </a:t>
            </a:r>
            <a:r>
              <a:rPr sz="2600" spc="150">
                <a:solidFill>
                  <a:srgbClr val="1F1348"/>
                </a:solidFill>
                <a:latin typeface="Calibri"/>
                <a:cs typeface="Calibri"/>
              </a:rPr>
              <a:t>has</a:t>
            </a:r>
            <a:r>
              <a:rPr sz="2600" spc="40">
                <a:solidFill>
                  <a:srgbClr val="1F1348"/>
                </a:solidFill>
                <a:latin typeface="Calibri"/>
                <a:cs typeface="Calibri"/>
              </a:rPr>
              <a:t> </a:t>
            </a:r>
            <a:r>
              <a:rPr sz="2600" spc="90">
                <a:solidFill>
                  <a:srgbClr val="1F1348"/>
                </a:solidFill>
                <a:latin typeface="Calibri"/>
                <a:cs typeface="Calibri"/>
              </a:rPr>
              <a:t>to</a:t>
            </a:r>
            <a:r>
              <a:rPr sz="2600" spc="55">
                <a:solidFill>
                  <a:srgbClr val="1F1348"/>
                </a:solidFill>
                <a:latin typeface="Calibri"/>
                <a:cs typeface="Calibri"/>
              </a:rPr>
              <a:t> </a:t>
            </a:r>
            <a:r>
              <a:rPr sz="2600" spc="60">
                <a:solidFill>
                  <a:srgbClr val="1F1348"/>
                </a:solidFill>
                <a:latin typeface="Calibri"/>
                <a:cs typeface="Calibri"/>
              </a:rPr>
              <a:t>wait.</a:t>
            </a:r>
            <a:endParaRPr sz="2600">
              <a:latin typeface="Calibri"/>
              <a:cs typeface="Calibri"/>
            </a:endParaRPr>
          </a:p>
          <a:p>
            <a:pPr marL="241300" marR="1266190" indent="-229235">
              <a:lnSpc>
                <a:spcPct val="110700"/>
              </a:lnSpc>
              <a:spcBef>
                <a:spcPts val="975"/>
              </a:spcBef>
            </a:pPr>
            <a:r>
              <a:rPr sz="2600" spc="200">
                <a:solidFill>
                  <a:srgbClr val="7061FD"/>
                </a:solidFill>
                <a:latin typeface="Calibri"/>
                <a:cs typeface="Calibri"/>
              </a:rPr>
              <a:t>+</a:t>
            </a:r>
            <a:r>
              <a:rPr sz="2600" spc="200">
                <a:solidFill>
                  <a:srgbClr val="1F1348"/>
                </a:solidFill>
                <a:latin typeface="Calibri"/>
                <a:cs typeface="Calibri"/>
              </a:rPr>
              <a:t>This</a:t>
            </a:r>
            <a:r>
              <a:rPr sz="2600" spc="40">
                <a:solidFill>
                  <a:srgbClr val="1F1348"/>
                </a:solidFill>
                <a:latin typeface="Calibri"/>
                <a:cs typeface="Calibri"/>
              </a:rPr>
              <a:t> </a:t>
            </a:r>
            <a:r>
              <a:rPr sz="2600" spc="145">
                <a:solidFill>
                  <a:srgbClr val="1F1348"/>
                </a:solidFill>
                <a:latin typeface="Calibri"/>
                <a:cs typeface="Calibri"/>
              </a:rPr>
              <a:t>algorithm</a:t>
            </a:r>
            <a:r>
              <a:rPr sz="2600" spc="-50">
                <a:solidFill>
                  <a:srgbClr val="1F1348"/>
                </a:solidFill>
                <a:latin typeface="Calibri"/>
                <a:cs typeface="Calibri"/>
              </a:rPr>
              <a:t> </a:t>
            </a:r>
            <a:r>
              <a:rPr sz="2600" spc="135">
                <a:solidFill>
                  <a:srgbClr val="1F1348"/>
                </a:solidFill>
                <a:latin typeface="Calibri"/>
                <a:cs typeface="Calibri"/>
              </a:rPr>
              <a:t>consists</a:t>
            </a:r>
            <a:r>
              <a:rPr sz="2600" spc="-105">
                <a:solidFill>
                  <a:srgbClr val="1F1348"/>
                </a:solidFill>
                <a:latin typeface="Calibri"/>
                <a:cs typeface="Calibri"/>
              </a:rPr>
              <a:t> </a:t>
            </a:r>
            <a:r>
              <a:rPr sz="2600" spc="90">
                <a:solidFill>
                  <a:srgbClr val="1F1348"/>
                </a:solidFill>
                <a:latin typeface="Calibri"/>
                <a:cs typeface="Calibri"/>
              </a:rPr>
              <a:t>of</a:t>
            </a:r>
            <a:r>
              <a:rPr sz="2600" spc="130">
                <a:solidFill>
                  <a:srgbClr val="1F1348"/>
                </a:solidFill>
                <a:latin typeface="Calibri"/>
                <a:cs typeface="Calibri"/>
              </a:rPr>
              <a:t> </a:t>
            </a:r>
            <a:r>
              <a:rPr sz="2600" spc="200">
                <a:solidFill>
                  <a:srgbClr val="1F1348"/>
                </a:solidFill>
                <a:latin typeface="Calibri"/>
                <a:cs typeface="Calibri"/>
              </a:rPr>
              <a:t>advanced</a:t>
            </a:r>
            <a:r>
              <a:rPr sz="2600" spc="-85">
                <a:solidFill>
                  <a:srgbClr val="1F1348"/>
                </a:solidFill>
                <a:latin typeface="Calibri"/>
                <a:cs typeface="Calibri"/>
              </a:rPr>
              <a:t> </a:t>
            </a:r>
            <a:r>
              <a:rPr sz="2600" spc="95">
                <a:solidFill>
                  <a:srgbClr val="1F1348"/>
                </a:solidFill>
                <a:latin typeface="Calibri"/>
                <a:cs typeface="Calibri"/>
              </a:rPr>
              <a:t>features</a:t>
            </a:r>
            <a:r>
              <a:rPr sz="2600" spc="-30">
                <a:solidFill>
                  <a:srgbClr val="1F1348"/>
                </a:solidFill>
                <a:latin typeface="Calibri"/>
                <a:cs typeface="Calibri"/>
              </a:rPr>
              <a:t> </a:t>
            </a:r>
            <a:r>
              <a:rPr sz="2600" spc="60">
                <a:solidFill>
                  <a:srgbClr val="1F1348"/>
                </a:solidFill>
                <a:latin typeface="Calibri"/>
                <a:cs typeface="Calibri"/>
              </a:rPr>
              <a:t>for</a:t>
            </a:r>
            <a:r>
              <a:rPr sz="2600" spc="40">
                <a:solidFill>
                  <a:srgbClr val="1F1348"/>
                </a:solidFill>
                <a:latin typeface="Calibri"/>
                <a:cs typeface="Calibri"/>
              </a:rPr>
              <a:t> </a:t>
            </a:r>
            <a:r>
              <a:rPr sz="2600" spc="180">
                <a:solidFill>
                  <a:srgbClr val="1F1348"/>
                </a:solidFill>
                <a:latin typeface="Calibri"/>
                <a:cs typeface="Calibri"/>
              </a:rPr>
              <a:t>maximum </a:t>
            </a:r>
            <a:r>
              <a:rPr sz="2600" spc="-575">
                <a:solidFill>
                  <a:srgbClr val="1F1348"/>
                </a:solidFill>
                <a:latin typeface="Calibri"/>
                <a:cs typeface="Calibri"/>
              </a:rPr>
              <a:t> </a:t>
            </a:r>
            <a:r>
              <a:rPr sz="2600" spc="140">
                <a:solidFill>
                  <a:srgbClr val="1F1348"/>
                </a:solidFill>
                <a:latin typeface="Calibri"/>
                <a:cs typeface="Calibri"/>
              </a:rPr>
              <a:t>resource</a:t>
            </a:r>
            <a:r>
              <a:rPr sz="2600" spc="-70">
                <a:solidFill>
                  <a:srgbClr val="1F1348"/>
                </a:solidFill>
                <a:latin typeface="Calibri"/>
                <a:cs typeface="Calibri"/>
              </a:rPr>
              <a:t> </a:t>
            </a:r>
            <a:r>
              <a:rPr sz="2600" spc="120">
                <a:solidFill>
                  <a:srgbClr val="1F1348"/>
                </a:solidFill>
                <a:latin typeface="Calibri"/>
                <a:cs typeface="Calibri"/>
              </a:rPr>
              <a:t>allocation.</a:t>
            </a:r>
            <a:endParaRPr sz="2600">
              <a:latin typeface="Calibri"/>
              <a:cs typeface="Calibri"/>
            </a:endParaRPr>
          </a:p>
          <a:p>
            <a:pPr marL="12700">
              <a:lnSpc>
                <a:spcPct val="100000"/>
              </a:lnSpc>
              <a:spcBef>
                <a:spcPts val="1310"/>
              </a:spcBef>
            </a:pPr>
            <a:r>
              <a:rPr sz="2600" spc="200">
                <a:solidFill>
                  <a:srgbClr val="7061FD"/>
                </a:solidFill>
                <a:latin typeface="Calibri"/>
                <a:cs typeface="Calibri"/>
              </a:rPr>
              <a:t>+</a:t>
            </a:r>
            <a:r>
              <a:rPr sz="2600" spc="200">
                <a:solidFill>
                  <a:srgbClr val="1F1348"/>
                </a:solidFill>
                <a:latin typeface="Calibri"/>
                <a:cs typeface="Calibri"/>
              </a:rPr>
              <a:t>There</a:t>
            </a:r>
            <a:r>
              <a:rPr sz="2600" spc="80">
                <a:solidFill>
                  <a:srgbClr val="1F1348"/>
                </a:solidFill>
                <a:latin typeface="Calibri"/>
                <a:cs typeface="Calibri"/>
              </a:rPr>
              <a:t> </a:t>
            </a:r>
            <a:r>
              <a:rPr sz="2600" spc="120">
                <a:solidFill>
                  <a:srgbClr val="1F1348"/>
                </a:solidFill>
                <a:latin typeface="Calibri"/>
                <a:cs typeface="Calibri"/>
              </a:rPr>
              <a:t>are</a:t>
            </a:r>
            <a:r>
              <a:rPr sz="2600" spc="-65">
                <a:solidFill>
                  <a:srgbClr val="1F1348"/>
                </a:solidFill>
                <a:latin typeface="Calibri"/>
                <a:cs typeface="Calibri"/>
              </a:rPr>
              <a:t> </a:t>
            </a:r>
            <a:r>
              <a:rPr sz="2600" spc="135">
                <a:solidFill>
                  <a:srgbClr val="1F1348"/>
                </a:solidFill>
                <a:latin typeface="Calibri"/>
                <a:cs typeface="Calibri"/>
              </a:rPr>
              <a:t>limited</a:t>
            </a:r>
            <a:r>
              <a:rPr sz="2600" spc="-20">
                <a:solidFill>
                  <a:srgbClr val="1F1348"/>
                </a:solidFill>
                <a:latin typeface="Calibri"/>
                <a:cs typeface="Calibri"/>
              </a:rPr>
              <a:t> </a:t>
            </a:r>
            <a:r>
              <a:rPr sz="2600" spc="140">
                <a:solidFill>
                  <a:srgbClr val="1F1348"/>
                </a:solidFill>
                <a:latin typeface="Calibri"/>
                <a:cs typeface="Calibri"/>
              </a:rPr>
              <a:t>resources</a:t>
            </a:r>
            <a:r>
              <a:rPr sz="2600" spc="-110">
                <a:solidFill>
                  <a:srgbClr val="1F1348"/>
                </a:solidFill>
                <a:latin typeface="Calibri"/>
                <a:cs typeface="Calibri"/>
              </a:rPr>
              <a:t> </a:t>
            </a:r>
            <a:r>
              <a:rPr sz="2600" spc="114">
                <a:solidFill>
                  <a:srgbClr val="1F1348"/>
                </a:solidFill>
                <a:latin typeface="Calibri"/>
                <a:cs typeface="Calibri"/>
              </a:rPr>
              <a:t>in</a:t>
            </a:r>
            <a:r>
              <a:rPr sz="2600" spc="55">
                <a:solidFill>
                  <a:srgbClr val="1F1348"/>
                </a:solidFill>
                <a:latin typeface="Calibri"/>
                <a:cs typeface="Calibri"/>
              </a:rPr>
              <a:t> </a:t>
            </a:r>
            <a:r>
              <a:rPr sz="2600" spc="95">
                <a:solidFill>
                  <a:srgbClr val="1F1348"/>
                </a:solidFill>
                <a:latin typeface="Calibri"/>
                <a:cs typeface="Calibri"/>
              </a:rPr>
              <a:t>the</a:t>
            </a:r>
            <a:r>
              <a:rPr sz="2600" spc="10">
                <a:solidFill>
                  <a:srgbClr val="1F1348"/>
                </a:solidFill>
                <a:latin typeface="Calibri"/>
                <a:cs typeface="Calibri"/>
              </a:rPr>
              <a:t> </a:t>
            </a:r>
            <a:r>
              <a:rPr sz="2600" spc="140">
                <a:solidFill>
                  <a:srgbClr val="1F1348"/>
                </a:solidFill>
                <a:latin typeface="Calibri"/>
                <a:cs typeface="Calibri"/>
              </a:rPr>
              <a:t>system</a:t>
            </a:r>
            <a:r>
              <a:rPr sz="2600" spc="-60">
                <a:solidFill>
                  <a:srgbClr val="1F1348"/>
                </a:solidFill>
                <a:latin typeface="Calibri"/>
                <a:cs typeface="Calibri"/>
              </a:rPr>
              <a:t> </a:t>
            </a:r>
            <a:r>
              <a:rPr sz="2600" spc="145">
                <a:solidFill>
                  <a:srgbClr val="1F1348"/>
                </a:solidFill>
                <a:latin typeface="Calibri"/>
                <a:cs typeface="Calibri"/>
              </a:rPr>
              <a:t>we</a:t>
            </a:r>
            <a:r>
              <a:rPr sz="2600" spc="5">
                <a:solidFill>
                  <a:srgbClr val="1F1348"/>
                </a:solidFill>
                <a:latin typeface="Calibri"/>
                <a:cs typeface="Calibri"/>
              </a:rPr>
              <a:t> </a:t>
            </a:r>
            <a:r>
              <a:rPr sz="2600" spc="125">
                <a:solidFill>
                  <a:srgbClr val="1F1348"/>
                </a:solidFill>
                <a:latin typeface="Calibri"/>
                <a:cs typeface="Calibri"/>
              </a:rPr>
              <a:t>have.</a:t>
            </a:r>
            <a:endParaRPr sz="2600">
              <a:latin typeface="Calibri"/>
              <a:cs typeface="Calibri"/>
            </a:endParaRPr>
          </a:p>
          <a:p>
            <a:pPr marL="241300" marR="5080" indent="-229235">
              <a:lnSpc>
                <a:spcPct val="110700"/>
              </a:lnSpc>
              <a:spcBef>
                <a:spcPts val="980"/>
              </a:spcBef>
            </a:pPr>
            <a:r>
              <a:rPr sz="2600" spc="225">
                <a:solidFill>
                  <a:srgbClr val="7061FD"/>
                </a:solidFill>
                <a:latin typeface="Calibri"/>
                <a:cs typeface="Calibri"/>
              </a:rPr>
              <a:t>+</a:t>
            </a:r>
            <a:r>
              <a:rPr sz="2600" spc="225">
                <a:solidFill>
                  <a:srgbClr val="1F1348"/>
                </a:solidFill>
                <a:latin typeface="Calibri"/>
                <a:cs typeface="Calibri"/>
              </a:rPr>
              <a:t>In</a:t>
            </a:r>
            <a:r>
              <a:rPr sz="2600" spc="55">
                <a:solidFill>
                  <a:srgbClr val="1F1348"/>
                </a:solidFill>
                <a:latin typeface="Calibri"/>
                <a:cs typeface="Calibri"/>
              </a:rPr>
              <a:t> </a:t>
            </a:r>
            <a:r>
              <a:rPr sz="2600" spc="75">
                <a:solidFill>
                  <a:srgbClr val="1F1348"/>
                </a:solidFill>
                <a:latin typeface="Calibri"/>
                <a:cs typeface="Calibri"/>
              </a:rPr>
              <a:t>this</a:t>
            </a:r>
            <a:r>
              <a:rPr sz="2600" spc="45">
                <a:solidFill>
                  <a:srgbClr val="1F1348"/>
                </a:solidFill>
                <a:latin typeface="Calibri"/>
                <a:cs typeface="Calibri"/>
              </a:rPr>
              <a:t> </a:t>
            </a:r>
            <a:r>
              <a:rPr sz="2600" spc="135">
                <a:solidFill>
                  <a:srgbClr val="1F1348"/>
                </a:solidFill>
                <a:latin typeface="Calibri"/>
                <a:cs typeface="Calibri"/>
              </a:rPr>
              <a:t>algorithm,</a:t>
            </a:r>
            <a:r>
              <a:rPr sz="2600" spc="-210">
                <a:solidFill>
                  <a:srgbClr val="1F1348"/>
                </a:solidFill>
                <a:latin typeface="Calibri"/>
                <a:cs typeface="Calibri"/>
              </a:rPr>
              <a:t> </a:t>
            </a:r>
            <a:r>
              <a:rPr sz="2600" spc="25">
                <a:solidFill>
                  <a:srgbClr val="1F1348"/>
                </a:solidFill>
                <a:latin typeface="Calibri"/>
                <a:cs typeface="Calibri"/>
              </a:rPr>
              <a:t>if</a:t>
            </a:r>
            <a:r>
              <a:rPr sz="2600" spc="135">
                <a:solidFill>
                  <a:srgbClr val="1F1348"/>
                </a:solidFill>
                <a:latin typeface="Calibri"/>
                <a:cs typeface="Calibri"/>
              </a:rPr>
              <a:t> any</a:t>
            </a:r>
            <a:r>
              <a:rPr sz="2600" spc="10">
                <a:solidFill>
                  <a:srgbClr val="1F1348"/>
                </a:solidFill>
                <a:latin typeface="Calibri"/>
                <a:cs typeface="Calibri"/>
              </a:rPr>
              <a:t> </a:t>
            </a:r>
            <a:r>
              <a:rPr sz="2600" spc="175">
                <a:solidFill>
                  <a:srgbClr val="1F1348"/>
                </a:solidFill>
                <a:latin typeface="Calibri"/>
                <a:cs typeface="Calibri"/>
              </a:rPr>
              <a:t>process</a:t>
            </a:r>
            <a:r>
              <a:rPr sz="2600" spc="-105">
                <a:solidFill>
                  <a:srgbClr val="1F1348"/>
                </a:solidFill>
                <a:latin typeface="Calibri"/>
                <a:cs typeface="Calibri"/>
              </a:rPr>
              <a:t> </a:t>
            </a:r>
            <a:r>
              <a:rPr sz="2600" spc="180">
                <a:solidFill>
                  <a:srgbClr val="1F1348"/>
                </a:solidFill>
                <a:latin typeface="Calibri"/>
                <a:cs typeface="Calibri"/>
              </a:rPr>
              <a:t>gets</a:t>
            </a:r>
            <a:r>
              <a:rPr sz="2600" spc="45">
                <a:solidFill>
                  <a:srgbClr val="1F1348"/>
                </a:solidFill>
                <a:latin typeface="Calibri"/>
                <a:cs typeface="Calibri"/>
              </a:rPr>
              <a:t> </a:t>
            </a:r>
            <a:r>
              <a:rPr sz="2600" spc="100">
                <a:solidFill>
                  <a:srgbClr val="1F1348"/>
                </a:solidFill>
                <a:latin typeface="Calibri"/>
                <a:cs typeface="Calibri"/>
              </a:rPr>
              <a:t>all</a:t>
            </a:r>
            <a:r>
              <a:rPr sz="2600" spc="20">
                <a:solidFill>
                  <a:srgbClr val="1F1348"/>
                </a:solidFill>
                <a:latin typeface="Calibri"/>
                <a:cs typeface="Calibri"/>
              </a:rPr>
              <a:t> </a:t>
            </a:r>
            <a:r>
              <a:rPr sz="2600" spc="95">
                <a:solidFill>
                  <a:srgbClr val="1F1348"/>
                </a:solidFill>
                <a:latin typeface="Calibri"/>
                <a:cs typeface="Calibri"/>
              </a:rPr>
              <a:t>the</a:t>
            </a:r>
            <a:r>
              <a:rPr sz="2600" spc="10">
                <a:solidFill>
                  <a:srgbClr val="1F1348"/>
                </a:solidFill>
                <a:latin typeface="Calibri"/>
                <a:cs typeface="Calibri"/>
              </a:rPr>
              <a:t> </a:t>
            </a:r>
            <a:r>
              <a:rPr sz="2600" spc="220">
                <a:solidFill>
                  <a:srgbClr val="1F1348"/>
                </a:solidFill>
                <a:latin typeface="Calibri"/>
                <a:cs typeface="Calibri"/>
              </a:rPr>
              <a:t>needed</a:t>
            </a:r>
            <a:r>
              <a:rPr sz="2600" spc="60">
                <a:solidFill>
                  <a:srgbClr val="1F1348"/>
                </a:solidFill>
                <a:latin typeface="Calibri"/>
                <a:cs typeface="Calibri"/>
              </a:rPr>
              <a:t> </a:t>
            </a:r>
            <a:r>
              <a:rPr sz="2600" spc="135">
                <a:solidFill>
                  <a:srgbClr val="1F1348"/>
                </a:solidFill>
                <a:latin typeface="Calibri"/>
                <a:cs typeface="Calibri"/>
              </a:rPr>
              <a:t>resources,</a:t>
            </a:r>
            <a:r>
              <a:rPr sz="2600" spc="-220">
                <a:solidFill>
                  <a:srgbClr val="1F1348"/>
                </a:solidFill>
                <a:latin typeface="Calibri"/>
                <a:cs typeface="Calibri"/>
              </a:rPr>
              <a:t> </a:t>
            </a:r>
            <a:r>
              <a:rPr sz="2600" spc="110">
                <a:solidFill>
                  <a:srgbClr val="1F1348"/>
                </a:solidFill>
                <a:latin typeface="Calibri"/>
                <a:cs typeface="Calibri"/>
              </a:rPr>
              <a:t>then </a:t>
            </a:r>
            <a:r>
              <a:rPr sz="2600" spc="-575">
                <a:solidFill>
                  <a:srgbClr val="1F1348"/>
                </a:solidFill>
                <a:latin typeface="Calibri"/>
                <a:cs typeface="Calibri"/>
              </a:rPr>
              <a:t> </a:t>
            </a:r>
            <a:r>
              <a:rPr sz="2600" spc="15">
                <a:solidFill>
                  <a:srgbClr val="1F1348"/>
                </a:solidFill>
                <a:latin typeface="Calibri"/>
                <a:cs typeface="Calibri"/>
              </a:rPr>
              <a:t>it</a:t>
            </a:r>
            <a:r>
              <a:rPr sz="2600">
                <a:solidFill>
                  <a:srgbClr val="1F1348"/>
                </a:solidFill>
                <a:latin typeface="Calibri"/>
                <a:cs typeface="Calibri"/>
              </a:rPr>
              <a:t> </a:t>
            </a:r>
            <a:r>
              <a:rPr sz="2600" spc="110">
                <a:solidFill>
                  <a:srgbClr val="1F1348"/>
                </a:solidFill>
                <a:latin typeface="Calibri"/>
                <a:cs typeface="Calibri"/>
              </a:rPr>
              <a:t>is</a:t>
            </a:r>
            <a:r>
              <a:rPr sz="2600" spc="40">
                <a:solidFill>
                  <a:srgbClr val="1F1348"/>
                </a:solidFill>
                <a:latin typeface="Calibri"/>
                <a:cs typeface="Calibri"/>
              </a:rPr>
              <a:t> </a:t>
            </a:r>
            <a:r>
              <a:rPr sz="2600" spc="50">
                <a:solidFill>
                  <a:srgbClr val="1F1348"/>
                </a:solidFill>
                <a:latin typeface="Calibri"/>
                <a:cs typeface="Calibri"/>
              </a:rPr>
              <a:t>that</a:t>
            </a:r>
            <a:r>
              <a:rPr sz="2600" spc="5">
                <a:solidFill>
                  <a:srgbClr val="1F1348"/>
                </a:solidFill>
                <a:latin typeface="Calibri"/>
                <a:cs typeface="Calibri"/>
              </a:rPr>
              <a:t> </a:t>
            </a:r>
            <a:r>
              <a:rPr sz="2600" spc="15">
                <a:solidFill>
                  <a:srgbClr val="1F1348"/>
                </a:solidFill>
                <a:latin typeface="Calibri"/>
                <a:cs typeface="Calibri"/>
              </a:rPr>
              <a:t>it</a:t>
            </a:r>
            <a:r>
              <a:rPr sz="2600">
                <a:solidFill>
                  <a:srgbClr val="1F1348"/>
                </a:solidFill>
                <a:latin typeface="Calibri"/>
                <a:cs typeface="Calibri"/>
              </a:rPr>
              <a:t> </a:t>
            </a:r>
            <a:r>
              <a:rPr sz="2600" spc="170">
                <a:solidFill>
                  <a:srgbClr val="1F1348"/>
                </a:solidFill>
                <a:latin typeface="Calibri"/>
                <a:cs typeface="Calibri"/>
              </a:rPr>
              <a:t>should</a:t>
            </a:r>
            <a:r>
              <a:rPr sz="2600" spc="60">
                <a:solidFill>
                  <a:srgbClr val="1F1348"/>
                </a:solidFill>
                <a:latin typeface="Calibri"/>
                <a:cs typeface="Calibri"/>
              </a:rPr>
              <a:t> </a:t>
            </a:r>
            <a:r>
              <a:rPr sz="2600" spc="85">
                <a:solidFill>
                  <a:srgbClr val="1F1348"/>
                </a:solidFill>
                <a:latin typeface="Calibri"/>
                <a:cs typeface="Calibri"/>
              </a:rPr>
              <a:t>return</a:t>
            </a:r>
            <a:r>
              <a:rPr sz="2600" spc="-15">
                <a:solidFill>
                  <a:srgbClr val="1F1348"/>
                </a:solidFill>
                <a:latin typeface="Calibri"/>
                <a:cs typeface="Calibri"/>
              </a:rPr>
              <a:t> </a:t>
            </a:r>
            <a:r>
              <a:rPr sz="2600" spc="95">
                <a:solidFill>
                  <a:srgbClr val="1F1348"/>
                </a:solidFill>
                <a:latin typeface="Calibri"/>
                <a:cs typeface="Calibri"/>
              </a:rPr>
              <a:t>the</a:t>
            </a:r>
            <a:r>
              <a:rPr sz="2600" spc="80">
                <a:solidFill>
                  <a:srgbClr val="1F1348"/>
                </a:solidFill>
                <a:latin typeface="Calibri"/>
                <a:cs typeface="Calibri"/>
              </a:rPr>
              <a:t> </a:t>
            </a:r>
            <a:r>
              <a:rPr sz="2600" spc="140">
                <a:solidFill>
                  <a:srgbClr val="1F1348"/>
                </a:solidFill>
                <a:latin typeface="Calibri"/>
                <a:cs typeface="Calibri"/>
              </a:rPr>
              <a:t>resources</a:t>
            </a:r>
            <a:r>
              <a:rPr sz="2600" spc="-110">
                <a:solidFill>
                  <a:srgbClr val="1F1348"/>
                </a:solidFill>
                <a:latin typeface="Calibri"/>
                <a:cs typeface="Calibri"/>
              </a:rPr>
              <a:t> </a:t>
            </a:r>
            <a:r>
              <a:rPr sz="2600" spc="114">
                <a:solidFill>
                  <a:srgbClr val="1F1348"/>
                </a:solidFill>
                <a:latin typeface="Calibri"/>
                <a:cs typeface="Calibri"/>
              </a:rPr>
              <a:t>in</a:t>
            </a:r>
            <a:r>
              <a:rPr sz="2600" spc="-15">
                <a:solidFill>
                  <a:srgbClr val="1F1348"/>
                </a:solidFill>
                <a:latin typeface="Calibri"/>
                <a:cs typeface="Calibri"/>
              </a:rPr>
              <a:t> </a:t>
            </a:r>
            <a:r>
              <a:rPr sz="2600" spc="155">
                <a:solidFill>
                  <a:srgbClr val="1F1348"/>
                </a:solidFill>
                <a:latin typeface="Calibri"/>
                <a:cs typeface="Calibri"/>
              </a:rPr>
              <a:t>a</a:t>
            </a:r>
            <a:r>
              <a:rPr sz="2600" spc="100">
                <a:solidFill>
                  <a:srgbClr val="1F1348"/>
                </a:solidFill>
                <a:latin typeface="Calibri"/>
                <a:cs typeface="Calibri"/>
              </a:rPr>
              <a:t> </a:t>
            </a:r>
            <a:r>
              <a:rPr sz="2600" spc="114">
                <a:solidFill>
                  <a:srgbClr val="1F1348"/>
                </a:solidFill>
                <a:latin typeface="Calibri"/>
                <a:cs typeface="Calibri"/>
              </a:rPr>
              <a:t>restricted</a:t>
            </a:r>
            <a:r>
              <a:rPr sz="2600" spc="-165">
                <a:solidFill>
                  <a:srgbClr val="1F1348"/>
                </a:solidFill>
                <a:latin typeface="Calibri"/>
                <a:cs typeface="Calibri"/>
              </a:rPr>
              <a:t> </a:t>
            </a:r>
            <a:r>
              <a:rPr sz="2600" spc="160">
                <a:solidFill>
                  <a:srgbClr val="1F1348"/>
                </a:solidFill>
                <a:latin typeface="Calibri"/>
                <a:cs typeface="Calibri"/>
              </a:rPr>
              <a:t>period.</a:t>
            </a:r>
            <a:endParaRPr sz="2600">
              <a:latin typeface="Calibri"/>
              <a:cs typeface="Calibri"/>
            </a:endParaRPr>
          </a:p>
          <a:p>
            <a:pPr marL="241300" marR="429895" indent="-229235">
              <a:lnSpc>
                <a:spcPct val="110700"/>
              </a:lnSpc>
              <a:spcBef>
                <a:spcPts val="975"/>
              </a:spcBef>
            </a:pPr>
            <a:r>
              <a:rPr sz="2600" spc="175">
                <a:solidFill>
                  <a:srgbClr val="7061FD"/>
                </a:solidFill>
                <a:latin typeface="Calibri"/>
                <a:cs typeface="Calibri"/>
              </a:rPr>
              <a:t>+</a:t>
            </a:r>
            <a:r>
              <a:rPr sz="2600" spc="175">
                <a:solidFill>
                  <a:srgbClr val="1F1348"/>
                </a:solidFill>
                <a:latin typeface="Calibri"/>
                <a:cs typeface="Calibri"/>
              </a:rPr>
              <a:t>Various</a:t>
            </a:r>
            <a:r>
              <a:rPr sz="2600" spc="-105">
                <a:solidFill>
                  <a:srgbClr val="1F1348"/>
                </a:solidFill>
                <a:latin typeface="Calibri"/>
                <a:cs typeface="Calibri"/>
              </a:rPr>
              <a:t> </a:t>
            </a:r>
            <a:r>
              <a:rPr sz="2600" spc="140">
                <a:solidFill>
                  <a:srgbClr val="1F1348"/>
                </a:solidFill>
                <a:latin typeface="Calibri"/>
                <a:cs typeface="Calibri"/>
              </a:rPr>
              <a:t>resources</a:t>
            </a:r>
            <a:r>
              <a:rPr sz="2600" spc="-25">
                <a:solidFill>
                  <a:srgbClr val="1F1348"/>
                </a:solidFill>
                <a:latin typeface="Calibri"/>
                <a:cs typeface="Calibri"/>
              </a:rPr>
              <a:t> </a:t>
            </a:r>
            <a:r>
              <a:rPr sz="2600" spc="120">
                <a:solidFill>
                  <a:srgbClr val="1F1348"/>
                </a:solidFill>
                <a:latin typeface="Calibri"/>
                <a:cs typeface="Calibri"/>
              </a:rPr>
              <a:t>are</a:t>
            </a:r>
            <a:r>
              <a:rPr sz="2600" spc="-60">
                <a:solidFill>
                  <a:srgbClr val="1F1348"/>
                </a:solidFill>
                <a:latin typeface="Calibri"/>
                <a:cs typeface="Calibri"/>
              </a:rPr>
              <a:t> </a:t>
            </a:r>
            <a:r>
              <a:rPr sz="2600" spc="145">
                <a:solidFill>
                  <a:srgbClr val="1F1348"/>
                </a:solidFill>
                <a:latin typeface="Calibri"/>
                <a:cs typeface="Calibri"/>
              </a:rPr>
              <a:t>maintained</a:t>
            </a:r>
            <a:r>
              <a:rPr sz="2600" spc="-85">
                <a:solidFill>
                  <a:srgbClr val="1F1348"/>
                </a:solidFill>
                <a:latin typeface="Calibri"/>
                <a:cs typeface="Calibri"/>
              </a:rPr>
              <a:t> </a:t>
            </a:r>
            <a:r>
              <a:rPr sz="2600" spc="114">
                <a:solidFill>
                  <a:srgbClr val="1F1348"/>
                </a:solidFill>
                <a:latin typeface="Calibri"/>
                <a:cs typeface="Calibri"/>
              </a:rPr>
              <a:t>in</a:t>
            </a:r>
            <a:r>
              <a:rPr sz="2600" spc="65">
                <a:solidFill>
                  <a:srgbClr val="1F1348"/>
                </a:solidFill>
                <a:latin typeface="Calibri"/>
                <a:cs typeface="Calibri"/>
              </a:rPr>
              <a:t> </a:t>
            </a:r>
            <a:r>
              <a:rPr sz="2600" spc="75">
                <a:solidFill>
                  <a:srgbClr val="1F1348"/>
                </a:solidFill>
                <a:latin typeface="Calibri"/>
                <a:cs typeface="Calibri"/>
              </a:rPr>
              <a:t>this</a:t>
            </a:r>
            <a:r>
              <a:rPr sz="2600" spc="50">
                <a:solidFill>
                  <a:srgbClr val="1F1348"/>
                </a:solidFill>
                <a:latin typeface="Calibri"/>
                <a:cs typeface="Calibri"/>
              </a:rPr>
              <a:t> </a:t>
            </a:r>
            <a:r>
              <a:rPr sz="2600" spc="145">
                <a:solidFill>
                  <a:srgbClr val="1F1348"/>
                </a:solidFill>
                <a:latin typeface="Calibri"/>
                <a:cs typeface="Calibri"/>
              </a:rPr>
              <a:t>algorithm</a:t>
            </a:r>
            <a:r>
              <a:rPr sz="2600" spc="-50">
                <a:solidFill>
                  <a:srgbClr val="1F1348"/>
                </a:solidFill>
                <a:latin typeface="Calibri"/>
                <a:cs typeface="Calibri"/>
              </a:rPr>
              <a:t> </a:t>
            </a:r>
            <a:r>
              <a:rPr sz="2600" spc="55">
                <a:solidFill>
                  <a:srgbClr val="1F1348"/>
                </a:solidFill>
                <a:latin typeface="Calibri"/>
                <a:cs typeface="Calibri"/>
              </a:rPr>
              <a:t>that</a:t>
            </a:r>
            <a:r>
              <a:rPr sz="2600" spc="10">
                <a:solidFill>
                  <a:srgbClr val="1F1348"/>
                </a:solidFill>
                <a:latin typeface="Calibri"/>
                <a:cs typeface="Calibri"/>
              </a:rPr>
              <a:t> </a:t>
            </a:r>
            <a:r>
              <a:rPr sz="2600" spc="190">
                <a:solidFill>
                  <a:srgbClr val="1F1348"/>
                </a:solidFill>
                <a:latin typeface="Calibri"/>
                <a:cs typeface="Calibri"/>
              </a:rPr>
              <a:t>can</a:t>
            </a:r>
            <a:r>
              <a:rPr sz="2600" spc="-90">
                <a:solidFill>
                  <a:srgbClr val="1F1348"/>
                </a:solidFill>
                <a:latin typeface="Calibri"/>
                <a:cs typeface="Calibri"/>
              </a:rPr>
              <a:t> </a:t>
            </a:r>
            <a:r>
              <a:rPr sz="2600" spc="45">
                <a:solidFill>
                  <a:srgbClr val="1F1348"/>
                </a:solidFill>
                <a:latin typeface="Calibri"/>
                <a:cs typeface="Calibri"/>
              </a:rPr>
              <a:t>fulfill </a:t>
            </a:r>
            <a:r>
              <a:rPr sz="2600" spc="-570">
                <a:solidFill>
                  <a:srgbClr val="1F1348"/>
                </a:solidFill>
                <a:latin typeface="Calibri"/>
                <a:cs typeface="Calibri"/>
              </a:rPr>
              <a:t> </a:t>
            </a:r>
            <a:r>
              <a:rPr sz="2600" spc="95">
                <a:solidFill>
                  <a:srgbClr val="1F1348"/>
                </a:solidFill>
                <a:latin typeface="Calibri"/>
                <a:cs typeface="Calibri"/>
              </a:rPr>
              <a:t>the</a:t>
            </a:r>
            <a:r>
              <a:rPr sz="2600" spc="75">
                <a:solidFill>
                  <a:srgbClr val="1F1348"/>
                </a:solidFill>
                <a:latin typeface="Calibri"/>
                <a:cs typeface="Calibri"/>
              </a:rPr>
              <a:t> </a:t>
            </a:r>
            <a:r>
              <a:rPr sz="2600" spc="195">
                <a:solidFill>
                  <a:srgbClr val="1F1348"/>
                </a:solidFill>
                <a:latin typeface="Calibri"/>
                <a:cs typeface="Calibri"/>
              </a:rPr>
              <a:t>needs</a:t>
            </a:r>
            <a:r>
              <a:rPr sz="2600" spc="40">
                <a:solidFill>
                  <a:srgbClr val="1F1348"/>
                </a:solidFill>
                <a:latin typeface="Calibri"/>
                <a:cs typeface="Calibri"/>
              </a:rPr>
              <a:t> </a:t>
            </a:r>
            <a:r>
              <a:rPr sz="2600" spc="90">
                <a:solidFill>
                  <a:srgbClr val="1F1348"/>
                </a:solidFill>
                <a:latin typeface="Calibri"/>
                <a:cs typeface="Calibri"/>
              </a:rPr>
              <a:t>of</a:t>
            </a:r>
            <a:r>
              <a:rPr sz="2600" spc="55">
                <a:solidFill>
                  <a:srgbClr val="1F1348"/>
                </a:solidFill>
                <a:latin typeface="Calibri"/>
                <a:cs typeface="Calibri"/>
              </a:rPr>
              <a:t> </a:t>
            </a:r>
            <a:r>
              <a:rPr sz="2600" spc="65">
                <a:solidFill>
                  <a:srgbClr val="1F1348"/>
                </a:solidFill>
                <a:latin typeface="Calibri"/>
                <a:cs typeface="Calibri"/>
              </a:rPr>
              <a:t>at</a:t>
            </a:r>
            <a:r>
              <a:rPr sz="2600">
                <a:solidFill>
                  <a:srgbClr val="1F1348"/>
                </a:solidFill>
                <a:latin typeface="Calibri"/>
                <a:cs typeface="Calibri"/>
              </a:rPr>
              <a:t> </a:t>
            </a:r>
            <a:r>
              <a:rPr sz="2600" spc="114">
                <a:solidFill>
                  <a:srgbClr val="1F1348"/>
                </a:solidFill>
                <a:latin typeface="Calibri"/>
                <a:cs typeface="Calibri"/>
              </a:rPr>
              <a:t>least</a:t>
            </a:r>
            <a:r>
              <a:rPr sz="2600" spc="-70">
                <a:solidFill>
                  <a:srgbClr val="1F1348"/>
                </a:solidFill>
                <a:latin typeface="Calibri"/>
                <a:cs typeface="Calibri"/>
              </a:rPr>
              <a:t> </a:t>
            </a:r>
            <a:r>
              <a:rPr sz="2600" spc="175">
                <a:solidFill>
                  <a:srgbClr val="1F1348"/>
                </a:solidFill>
                <a:latin typeface="Calibri"/>
                <a:cs typeface="Calibri"/>
              </a:rPr>
              <a:t>one</a:t>
            </a:r>
            <a:r>
              <a:rPr sz="2600" spc="80">
                <a:solidFill>
                  <a:srgbClr val="1F1348"/>
                </a:solidFill>
                <a:latin typeface="Calibri"/>
                <a:cs typeface="Calibri"/>
              </a:rPr>
              <a:t> </a:t>
            </a:r>
            <a:r>
              <a:rPr sz="2600" spc="100">
                <a:solidFill>
                  <a:srgbClr val="1F1348"/>
                </a:solidFill>
                <a:latin typeface="Calibri"/>
                <a:cs typeface="Calibri"/>
              </a:rPr>
              <a:t>client.</a:t>
            </a:r>
            <a:endParaRPr sz="2600">
              <a:latin typeface="Calibri"/>
              <a:cs typeface="Calibri"/>
            </a:endParaRPr>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3EE991-D2CA-4E3E-8B2D-C161B3D7BF3E}"/>
              </a:ext>
            </a:extLst>
          </p:cNvPr>
          <p:cNvSpPr>
            <a:spLocks noGrp="1"/>
          </p:cNvSpPr>
          <p:nvPr>
            <p:ph type="title"/>
          </p:nvPr>
        </p:nvSpPr>
        <p:spPr/>
        <p:txBody>
          <a:bodyPr/>
          <a:lstStyle/>
          <a:p>
            <a:r>
              <a:rPr lang="en-GB" b="1" dirty="0"/>
              <a:t>Paging</a:t>
            </a:r>
            <a:endParaRPr lang="en-US" dirty="0"/>
          </a:p>
        </p:txBody>
      </p:sp>
      <p:sp>
        <p:nvSpPr>
          <p:cNvPr id="3" name="Content Placeholder 2">
            <a:extLst>
              <a:ext uri="{FF2B5EF4-FFF2-40B4-BE49-F238E27FC236}">
                <a16:creationId xmlns:a16="http://schemas.microsoft.com/office/drawing/2014/main" xmlns="" id="{C403F139-FC76-4CD8-8F48-39C17B904C85}"/>
              </a:ext>
            </a:extLst>
          </p:cNvPr>
          <p:cNvSpPr>
            <a:spLocks noGrp="1"/>
          </p:cNvSpPr>
          <p:nvPr>
            <p:ph idx="1"/>
          </p:nvPr>
        </p:nvSpPr>
        <p:spPr/>
        <p:txBody>
          <a:bodyPr vert="horz" lIns="91440" tIns="45720" rIns="91440" bIns="45720" rtlCol="0" anchor="t">
            <a:normAutofit fontScale="77500" lnSpcReduction="20000"/>
          </a:bodyPr>
          <a:lstStyle/>
          <a:p>
            <a:r>
              <a:rPr lang="en-GB" b="1" dirty="0">
                <a:ea typeface="+mn-lt"/>
                <a:cs typeface="+mn-lt"/>
              </a:rPr>
              <a:t>Paging</a:t>
            </a:r>
            <a:r>
              <a:rPr lang="en-GB" dirty="0">
                <a:ea typeface="+mn-lt"/>
                <a:cs typeface="+mn-lt"/>
              </a:rPr>
              <a:t> is a storage mechanism that allows OS to retrieve processes from the secondary storage into the main memory in the form of pages.</a:t>
            </a:r>
          </a:p>
          <a:p>
            <a:r>
              <a:rPr lang="en-GB" dirty="0">
                <a:ea typeface="+mn-lt"/>
                <a:cs typeface="+mn-lt"/>
              </a:rPr>
              <a:t>The main idea behind the paging is to divide each process in the form of pages. The main memory will also be divided in the form of frames.</a:t>
            </a:r>
          </a:p>
          <a:p>
            <a:r>
              <a:rPr lang="en-GB" dirty="0">
                <a:ea typeface="+mn-lt"/>
                <a:cs typeface="+mn-lt"/>
              </a:rPr>
              <a:t>One page of the process is to be stored in one of the frames of the memory. The pages can be stored at the different locations of the memory but the priority is always to find the contiguous frames or holes.</a:t>
            </a:r>
          </a:p>
          <a:p>
            <a:r>
              <a:rPr lang="en-GB" dirty="0">
                <a:ea typeface="+mn-lt"/>
                <a:cs typeface="+mn-lt"/>
              </a:rPr>
              <a:t>Pages of the process are brought into the main memory only when they are required otherwise they reside in the secondary storage.</a:t>
            </a:r>
            <a:endParaRPr lang="en-GB" dirty="0"/>
          </a:p>
          <a:p>
            <a:r>
              <a:rPr lang="en-GB" dirty="0">
                <a:ea typeface="+mn-lt"/>
                <a:cs typeface="+mn-lt"/>
              </a:rPr>
              <a:t>Different operating system defines different frame sizes. The sizes of each frame must be equal. Considering the fact that the pages are mapped to the frames in Paging, page size needs to be as same as frame size.</a:t>
            </a:r>
            <a:endParaRPr lang="en-GB" dirty="0"/>
          </a:p>
          <a:p>
            <a:endParaRPr lang="en-GB" dirty="0"/>
          </a:p>
        </p:txBody>
      </p:sp>
    </p:spTree>
    <p:extLst>
      <p:ext uri="{BB962C8B-B14F-4D97-AF65-F5344CB8AC3E}">
        <p14:creationId xmlns:p14="http://schemas.microsoft.com/office/powerpoint/2010/main" val="4092155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able&#10;&#10;Description automatically generated">
            <a:extLst>
              <a:ext uri="{FF2B5EF4-FFF2-40B4-BE49-F238E27FC236}">
                <a16:creationId xmlns:a16="http://schemas.microsoft.com/office/drawing/2014/main" xmlns="" id="{E3C8C6E1-E1AC-4A96-8C40-F7945A17267E}"/>
              </a:ext>
            </a:extLst>
          </p:cNvPr>
          <p:cNvPicPr>
            <a:picLocks noGrp="1" noChangeAspect="1"/>
          </p:cNvPicPr>
          <p:nvPr>
            <p:ph idx="1"/>
          </p:nvPr>
        </p:nvPicPr>
        <p:blipFill>
          <a:blip r:embed="rId2"/>
          <a:stretch>
            <a:fillRect/>
          </a:stretch>
        </p:blipFill>
        <p:spPr>
          <a:xfrm>
            <a:off x="3054959" y="240902"/>
            <a:ext cx="7813325" cy="6376198"/>
          </a:xfrm>
          <a:prstGeom prst="rect">
            <a:avLst/>
          </a:prstGeom>
        </p:spPr>
      </p:pic>
    </p:spTree>
    <p:extLst>
      <p:ext uri="{BB962C8B-B14F-4D97-AF65-F5344CB8AC3E}">
        <p14:creationId xmlns:p14="http://schemas.microsoft.com/office/powerpoint/2010/main" val="1027513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84A20-8213-43F9-A230-4C98AE96AFA2}"/>
              </a:ext>
            </a:extLst>
          </p:cNvPr>
          <p:cNvSpPr>
            <a:spLocks noGrp="1"/>
          </p:cNvSpPr>
          <p:nvPr>
            <p:ph type="title"/>
          </p:nvPr>
        </p:nvSpPr>
        <p:spPr/>
        <p:txBody>
          <a:bodyPr/>
          <a:lstStyle/>
          <a:p>
            <a:r>
              <a:rPr lang="en-GB" b="1" dirty="0">
                <a:ea typeface="+mj-lt"/>
                <a:cs typeface="+mj-lt"/>
              </a:rPr>
              <a:t>Example</a:t>
            </a:r>
            <a:endParaRPr lang="en-US" dirty="0"/>
          </a:p>
        </p:txBody>
      </p:sp>
      <p:sp>
        <p:nvSpPr>
          <p:cNvPr id="3" name="Content Placeholder 2">
            <a:extLst>
              <a:ext uri="{FF2B5EF4-FFF2-40B4-BE49-F238E27FC236}">
                <a16:creationId xmlns:a16="http://schemas.microsoft.com/office/drawing/2014/main" xmlns="" id="{B837B789-45B2-463C-B398-957819E37B7A}"/>
              </a:ext>
            </a:extLst>
          </p:cNvPr>
          <p:cNvSpPr>
            <a:spLocks noGrp="1"/>
          </p:cNvSpPr>
          <p:nvPr>
            <p:ph idx="1"/>
          </p:nvPr>
        </p:nvSpPr>
        <p:spPr/>
        <p:txBody>
          <a:bodyPr vert="horz" lIns="91440" tIns="45720" rIns="91440" bIns="45720" rtlCol="0" anchor="t">
            <a:normAutofit fontScale="92500" lnSpcReduction="10000"/>
          </a:bodyPr>
          <a:lstStyle/>
          <a:p>
            <a:r>
              <a:rPr lang="en-GB" b="1" dirty="0">
                <a:solidFill>
                  <a:srgbClr val="FF0000"/>
                </a:solidFill>
                <a:ea typeface="+mn-lt"/>
                <a:cs typeface="+mn-lt"/>
              </a:rPr>
              <a:t>For example, if the main memory size is 16 KB and Frame size is 1 KB. Here, the main memory will be divided into the collection of 16 frames of 1 KB each.</a:t>
            </a:r>
            <a:endParaRPr lang="en-GB" b="1" dirty="0">
              <a:solidFill>
                <a:srgbClr val="FF0000"/>
              </a:solidFill>
            </a:endParaRPr>
          </a:p>
          <a:p>
            <a:r>
              <a:rPr lang="en-GB" dirty="0">
                <a:ea typeface="+mn-lt"/>
                <a:cs typeface="+mn-lt"/>
              </a:rPr>
              <a:t>There are 4 separate processes in the system that is A1, A2, A3, and A4 of 4 KB each. Here, all the processes are divided into pages of 1 KB each so that operating system can store one page in one frame.</a:t>
            </a:r>
            <a:endParaRPr lang="en-GB" dirty="0"/>
          </a:p>
          <a:p>
            <a:r>
              <a:rPr lang="en-GB" dirty="0">
                <a:ea typeface="+mn-lt"/>
                <a:cs typeface="+mn-lt"/>
              </a:rPr>
              <a:t>At the beginning of the process, all the frames remain empty so that all the pages of the processes will get stored in a contiguous way.</a:t>
            </a:r>
            <a:endParaRPr lang="en-GB" dirty="0"/>
          </a:p>
          <a:p>
            <a:endParaRPr lang="en-GB" dirty="0"/>
          </a:p>
          <a:p>
            <a:endParaRPr lang="en-GB" dirty="0"/>
          </a:p>
        </p:txBody>
      </p:sp>
    </p:spTree>
    <p:extLst>
      <p:ext uri="{BB962C8B-B14F-4D97-AF65-F5344CB8AC3E}">
        <p14:creationId xmlns:p14="http://schemas.microsoft.com/office/powerpoint/2010/main" val="386772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E4CD457-E37B-4177-94C9-92C24E7321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xmlns="" id="{97BB3C74-9498-49DB-998F-1F0B3D309F05}"/>
              </a:ext>
            </a:extLst>
          </p:cNvPr>
          <p:cNvPicPr>
            <a:picLocks noGrp="1" noChangeAspect="1"/>
          </p:cNvPicPr>
          <p:nvPr>
            <p:ph idx="1"/>
          </p:nvPr>
        </p:nvPicPr>
        <p:blipFill rotWithShape="1">
          <a:blip r:embed="rId2"/>
          <a:srcRect b="7025"/>
          <a:stretch/>
        </p:blipFill>
        <p:spPr>
          <a:xfrm>
            <a:off x="20" y="10"/>
            <a:ext cx="12191980" cy="6857990"/>
          </a:xfrm>
          <a:prstGeom prst="rect">
            <a:avLst/>
          </a:prstGeom>
        </p:spPr>
      </p:pic>
    </p:spTree>
    <p:extLst>
      <p:ext uri="{BB962C8B-B14F-4D97-AF65-F5344CB8AC3E}">
        <p14:creationId xmlns:p14="http://schemas.microsoft.com/office/powerpoint/2010/main" val="142388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3E125ACB-4C90-47CE-ADEE-CB4B2F7AA29E}"/>
              </a:ext>
            </a:extLst>
          </p:cNvPr>
          <p:cNvSpPr>
            <a:spLocks noGrp="1"/>
          </p:cNvSpPr>
          <p:nvPr>
            <p:ph type="title"/>
          </p:nvPr>
        </p:nvSpPr>
        <p:spPr>
          <a:xfrm>
            <a:off x="838201" y="427807"/>
            <a:ext cx="3888526" cy="1167922"/>
          </a:xfrm>
        </p:spPr>
        <p:txBody>
          <a:bodyPr>
            <a:normAutofit/>
          </a:bodyPr>
          <a:lstStyle/>
          <a:p>
            <a:r>
              <a:rPr lang="en-GB" b="1" dirty="0"/>
              <a:t>example</a:t>
            </a:r>
          </a:p>
        </p:txBody>
      </p:sp>
      <p:sp>
        <p:nvSpPr>
          <p:cNvPr id="3" name="Content Placeholder 2">
            <a:extLst>
              <a:ext uri="{FF2B5EF4-FFF2-40B4-BE49-F238E27FC236}">
                <a16:creationId xmlns:a16="http://schemas.microsoft.com/office/drawing/2014/main" xmlns="" id="{8FF2E9BF-31BF-4FFD-9EFE-8C4BF4DA0F44}"/>
              </a:ext>
            </a:extLst>
          </p:cNvPr>
          <p:cNvSpPr>
            <a:spLocks noGrp="1"/>
          </p:cNvSpPr>
          <p:nvPr>
            <p:ph idx="1"/>
          </p:nvPr>
        </p:nvSpPr>
        <p:spPr>
          <a:xfrm>
            <a:off x="608164" y="1717609"/>
            <a:ext cx="4549885" cy="4459353"/>
          </a:xfrm>
        </p:spPr>
        <p:txBody>
          <a:bodyPr vert="horz" lIns="91440" tIns="45720" rIns="91440" bIns="45720" rtlCol="0" anchor="t">
            <a:normAutofit/>
          </a:bodyPr>
          <a:lstStyle/>
          <a:p>
            <a:pPr algn="just"/>
            <a:r>
              <a:rPr lang="en-GB" sz="2400" dirty="0">
                <a:ea typeface="+mn-lt"/>
                <a:cs typeface="+mn-lt"/>
              </a:rPr>
              <a:t>In above example if the process  A2 and A4 are moved to the waiting state after some time. Therefore, eight frames become empty, and so other pages can be loaded in that empty blocks. The process A5 of size 8 pages (8 KB) are waiting in the ready queue.</a:t>
            </a:r>
            <a:endParaRPr lang="en-GB" sz="2400" dirty="0"/>
          </a:p>
        </p:txBody>
      </p:sp>
      <p:pic>
        <p:nvPicPr>
          <p:cNvPr id="4" name="Picture 4" descr="A picture containing diagram&#10;&#10;Description automatically generated">
            <a:extLst>
              <a:ext uri="{FF2B5EF4-FFF2-40B4-BE49-F238E27FC236}">
                <a16:creationId xmlns:a16="http://schemas.microsoft.com/office/drawing/2014/main" xmlns="" id="{E67A8155-0FB2-4AB5-88C8-700EF4DC560B}"/>
              </a:ext>
            </a:extLst>
          </p:cNvPr>
          <p:cNvPicPr>
            <a:picLocks noChangeAspect="1"/>
          </p:cNvPicPr>
          <p:nvPr/>
        </p:nvPicPr>
        <p:blipFill>
          <a:blip r:embed="rId2"/>
          <a:stretch>
            <a:fillRect/>
          </a:stretch>
        </p:blipFill>
        <p:spPr>
          <a:xfrm>
            <a:off x="5334496" y="750031"/>
            <a:ext cx="6861017" cy="4480508"/>
          </a:xfrm>
          <a:prstGeom prst="rect">
            <a:avLst/>
          </a:prstGeom>
        </p:spPr>
      </p:pic>
    </p:spTree>
    <p:extLst>
      <p:ext uri="{BB962C8B-B14F-4D97-AF65-F5344CB8AC3E}">
        <p14:creationId xmlns:p14="http://schemas.microsoft.com/office/powerpoint/2010/main" val="2220603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68717E5B-2C1D-4094-9D25-6FF6FBD923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6B6E033A-DB2E-49B8-B600-B38E0C2802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5070" y="1834243"/>
            <a:ext cx="3781618" cy="3189514"/>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1984D664-56AC-4A8A-95A5-059898FEAF00}"/>
              </a:ext>
            </a:extLst>
          </p:cNvPr>
          <p:cNvSpPr>
            <a:spLocks noGrp="1"/>
          </p:cNvSpPr>
          <p:nvPr>
            <p:ph type="title"/>
          </p:nvPr>
        </p:nvSpPr>
        <p:spPr>
          <a:xfrm>
            <a:off x="960510" y="2785830"/>
            <a:ext cx="3010737" cy="1765613"/>
          </a:xfrm>
        </p:spPr>
        <p:txBody>
          <a:bodyPr>
            <a:normAutofit/>
          </a:bodyPr>
          <a:lstStyle/>
          <a:p>
            <a:pPr algn="ctr"/>
            <a:r>
              <a:rPr lang="en-GB" sz="3200" b="1">
                <a:solidFill>
                  <a:srgbClr val="FFFFFF"/>
                </a:solidFill>
              </a:rPr>
              <a:t>What is Paging Protection?</a:t>
            </a:r>
            <a:endParaRPr lang="en-US" sz="3200">
              <a:solidFill>
                <a:srgbClr val="FFFFFF"/>
              </a:solidFill>
            </a:endParaRPr>
          </a:p>
        </p:txBody>
      </p:sp>
      <p:sp>
        <p:nvSpPr>
          <p:cNvPr id="3" name="Content Placeholder 2">
            <a:extLst>
              <a:ext uri="{FF2B5EF4-FFF2-40B4-BE49-F238E27FC236}">
                <a16:creationId xmlns:a16="http://schemas.microsoft.com/office/drawing/2014/main" xmlns="" id="{2F5B4166-EA96-449A-A928-573D9ABA4E3E}"/>
              </a:ext>
            </a:extLst>
          </p:cNvPr>
          <p:cNvSpPr>
            <a:spLocks noGrp="1"/>
          </p:cNvSpPr>
          <p:nvPr>
            <p:ph idx="1"/>
          </p:nvPr>
        </p:nvSpPr>
        <p:spPr>
          <a:xfrm>
            <a:off x="4695543" y="878586"/>
            <a:ext cx="7032068" cy="5258979"/>
          </a:xfrm>
        </p:spPr>
        <p:txBody>
          <a:bodyPr vert="horz" lIns="91440" tIns="45720" rIns="91440" bIns="45720" rtlCol="0" anchor="ctr">
            <a:normAutofit/>
          </a:bodyPr>
          <a:lstStyle/>
          <a:p>
            <a:pPr algn="just"/>
            <a:r>
              <a:rPr lang="en-GB" dirty="0">
                <a:ea typeface="+mn-lt"/>
                <a:cs typeface="+mn-lt"/>
              </a:rPr>
              <a:t>The paging process should be protected by using the concept of insertion of an additional bit called Valid/Invalid bit. Paging Memory protection in paging is achieved by associating protection bits with each page. These bits are associated with each page table entry and specify protection on the corresponding page.</a:t>
            </a:r>
            <a:endParaRPr lang="en-GB" sz="2000"/>
          </a:p>
        </p:txBody>
      </p:sp>
    </p:spTree>
    <p:extLst>
      <p:ext uri="{BB962C8B-B14F-4D97-AF65-F5344CB8AC3E}">
        <p14:creationId xmlns:p14="http://schemas.microsoft.com/office/powerpoint/2010/main" val="2903438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7A63BA-EB45-4282-A3D0-6DF70339FE2B}"/>
              </a:ext>
            </a:extLst>
          </p:cNvPr>
          <p:cNvSpPr>
            <a:spLocks noGrp="1"/>
          </p:cNvSpPr>
          <p:nvPr>
            <p:ph type="title"/>
          </p:nvPr>
        </p:nvSpPr>
        <p:spPr/>
        <p:txBody>
          <a:bodyPr/>
          <a:lstStyle/>
          <a:p>
            <a:r>
              <a:rPr lang="en-GB" b="1" dirty="0">
                <a:ea typeface="+mj-lt"/>
                <a:cs typeface="+mj-lt"/>
              </a:rPr>
              <a:t>Paging</a:t>
            </a:r>
            <a:endParaRPr lang="en-GB" dirty="0">
              <a:ea typeface="+mj-lt"/>
              <a:cs typeface="+mj-lt"/>
            </a:endParaRPr>
          </a:p>
        </p:txBody>
      </p:sp>
      <p:sp>
        <p:nvSpPr>
          <p:cNvPr id="3" name="Content Placeholder 2">
            <a:extLst>
              <a:ext uri="{FF2B5EF4-FFF2-40B4-BE49-F238E27FC236}">
                <a16:creationId xmlns:a16="http://schemas.microsoft.com/office/drawing/2014/main" xmlns="" id="{BC999A4A-3849-48EF-88E6-D02F27B09E68}"/>
              </a:ext>
            </a:extLst>
          </p:cNvPr>
          <p:cNvSpPr>
            <a:spLocks noGrp="1"/>
          </p:cNvSpPr>
          <p:nvPr>
            <p:ph idx="1"/>
          </p:nvPr>
        </p:nvSpPr>
        <p:spPr/>
        <p:txBody>
          <a:bodyPr vert="horz" lIns="91440" tIns="45720" rIns="91440" bIns="45720" rtlCol="0" anchor="t">
            <a:normAutofit fontScale="85000" lnSpcReduction="10000"/>
          </a:bodyPr>
          <a:lstStyle/>
          <a:p>
            <a:r>
              <a:rPr lang="en-GB" b="1" dirty="0"/>
              <a:t>Advantages of Paging</a:t>
            </a:r>
            <a:endParaRPr lang="en-GB" dirty="0"/>
          </a:p>
          <a:p>
            <a:r>
              <a:rPr lang="en-GB" dirty="0">
                <a:ea typeface="+mn-lt"/>
                <a:cs typeface="+mn-lt"/>
              </a:rPr>
              <a:t>Easy to use memory management algorithm</a:t>
            </a:r>
            <a:endParaRPr lang="en-GB" dirty="0"/>
          </a:p>
          <a:p>
            <a:r>
              <a:rPr lang="en-GB" dirty="0">
                <a:ea typeface="+mn-lt"/>
                <a:cs typeface="+mn-lt"/>
              </a:rPr>
              <a:t>No need for external Fragmentation</a:t>
            </a:r>
            <a:endParaRPr lang="en-GB" dirty="0"/>
          </a:p>
          <a:p>
            <a:r>
              <a:rPr lang="en-GB" dirty="0">
                <a:ea typeface="+mn-lt"/>
                <a:cs typeface="+mn-lt"/>
              </a:rPr>
              <a:t>Swapping is easy between equal-sized pages and page frames.</a:t>
            </a:r>
            <a:endParaRPr lang="en-GB" dirty="0"/>
          </a:p>
          <a:p>
            <a:r>
              <a:rPr lang="en-GB" b="1" dirty="0"/>
              <a:t>Disadvantages of Paging</a:t>
            </a:r>
            <a:endParaRPr lang="en-GB" dirty="0"/>
          </a:p>
          <a:p>
            <a:r>
              <a:rPr lang="en-GB" dirty="0">
                <a:ea typeface="+mn-lt"/>
                <a:cs typeface="+mn-lt"/>
              </a:rPr>
              <a:t>May cause Internal fragmentation</a:t>
            </a:r>
            <a:endParaRPr lang="en-GB" dirty="0"/>
          </a:p>
          <a:p>
            <a:r>
              <a:rPr lang="en-GB" dirty="0">
                <a:ea typeface="+mn-lt"/>
                <a:cs typeface="+mn-lt"/>
              </a:rPr>
              <a:t>Complex memory management algorithm</a:t>
            </a:r>
            <a:endParaRPr lang="en-GB" dirty="0"/>
          </a:p>
          <a:p>
            <a:r>
              <a:rPr lang="en-GB" dirty="0">
                <a:ea typeface="+mn-lt"/>
                <a:cs typeface="+mn-lt"/>
              </a:rPr>
              <a:t>Page tables consume additional memory.</a:t>
            </a:r>
            <a:endParaRPr lang="en-GB" dirty="0"/>
          </a:p>
          <a:p>
            <a:r>
              <a:rPr lang="en-GB" dirty="0">
                <a:ea typeface="+mn-lt"/>
                <a:cs typeface="+mn-lt"/>
              </a:rPr>
              <a:t>Multi-level paging may lead to memory reference overhead.</a:t>
            </a:r>
            <a:endParaRPr lang="en-GB" dirty="0"/>
          </a:p>
          <a:p>
            <a:endParaRPr lang="en-GB" dirty="0"/>
          </a:p>
        </p:txBody>
      </p:sp>
    </p:spTree>
    <p:extLst>
      <p:ext uri="{BB962C8B-B14F-4D97-AF65-F5344CB8AC3E}">
        <p14:creationId xmlns:p14="http://schemas.microsoft.com/office/powerpoint/2010/main" val="734261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C734BF1-0DBE-48AE-AAB8-6E4B43DFA42B}"/>
              </a:ext>
            </a:extLst>
          </p:cNvPr>
          <p:cNvSpPr>
            <a:spLocks noGrp="1"/>
          </p:cNvSpPr>
          <p:nvPr>
            <p:ph type="title"/>
          </p:nvPr>
        </p:nvSpPr>
        <p:spPr>
          <a:xfrm>
            <a:off x="6513788" y="365125"/>
            <a:ext cx="4840010" cy="872777"/>
          </a:xfrm>
        </p:spPr>
        <p:txBody>
          <a:bodyPr>
            <a:normAutofit/>
          </a:bodyPr>
          <a:lstStyle/>
          <a:p>
            <a:r>
              <a:rPr lang="en-GB" b="1" dirty="0"/>
              <a:t>Page Table</a:t>
            </a:r>
            <a:endParaRPr lang="en-US" b="1" dirty="0"/>
          </a:p>
        </p:txBody>
      </p:sp>
      <p:pic>
        <p:nvPicPr>
          <p:cNvPr id="5" name="Picture 4" descr="Colourful adhesive taps and pen on open notebook">
            <a:extLst>
              <a:ext uri="{FF2B5EF4-FFF2-40B4-BE49-F238E27FC236}">
                <a16:creationId xmlns:a16="http://schemas.microsoft.com/office/drawing/2014/main" xmlns="" id="{A46D4C3B-33CC-477D-8139-11D8BF9A2451}"/>
              </a:ext>
            </a:extLst>
          </p:cNvPr>
          <p:cNvPicPr>
            <a:picLocks noChangeAspect="1"/>
          </p:cNvPicPr>
          <p:nvPr/>
        </p:nvPicPr>
        <p:blipFill rotWithShape="1">
          <a:blip r:embed="rId2"/>
          <a:srcRect l="11805" r="28749" b="-3"/>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9DE4EFFC-CB87-40C4-84C4-55FC99900553}"/>
              </a:ext>
            </a:extLst>
          </p:cNvPr>
          <p:cNvSpPr>
            <a:spLocks noGrp="1"/>
          </p:cNvSpPr>
          <p:nvPr>
            <p:ph idx="1"/>
          </p:nvPr>
        </p:nvSpPr>
        <p:spPr>
          <a:xfrm>
            <a:off x="4659109" y="1600053"/>
            <a:ext cx="7255405" cy="4893211"/>
          </a:xfrm>
        </p:spPr>
        <p:txBody>
          <a:bodyPr vert="horz" lIns="91440" tIns="45720" rIns="91440" bIns="45720" rtlCol="0" anchor="t">
            <a:normAutofit/>
          </a:bodyPr>
          <a:lstStyle/>
          <a:p>
            <a:pPr>
              <a:lnSpc>
                <a:spcPct val="90000"/>
              </a:lnSpc>
            </a:pPr>
            <a:r>
              <a:rPr lang="en-GB" sz="2400" dirty="0">
                <a:ea typeface="+mn-lt"/>
                <a:cs typeface="+mn-lt"/>
              </a:rPr>
              <a:t>Page Table is a data structure used by the virtual memory system to store the mapping between logical addresses and physical addresses.</a:t>
            </a:r>
          </a:p>
          <a:p>
            <a:pPr>
              <a:lnSpc>
                <a:spcPct val="90000"/>
              </a:lnSpc>
            </a:pPr>
            <a:r>
              <a:rPr lang="en-GB" sz="2400" dirty="0">
                <a:ea typeface="+mn-lt"/>
                <a:cs typeface="+mn-lt"/>
              </a:rPr>
              <a:t>Page table is a data structure. It maps the page number referenced by the CPU to the frame number where that page is stored.</a:t>
            </a:r>
            <a:endParaRPr lang="en-GB" sz="2400" dirty="0"/>
          </a:p>
          <a:p>
            <a:pPr>
              <a:lnSpc>
                <a:spcPct val="90000"/>
              </a:lnSpc>
            </a:pPr>
            <a:r>
              <a:rPr lang="en-GB" sz="2400" dirty="0">
                <a:ea typeface="+mn-lt"/>
                <a:cs typeface="+mn-lt"/>
              </a:rPr>
              <a:t>Page table is stored in the main memory.</a:t>
            </a:r>
            <a:endParaRPr lang="en-GB" sz="2400" dirty="0"/>
          </a:p>
          <a:p>
            <a:pPr>
              <a:lnSpc>
                <a:spcPct val="90000"/>
              </a:lnSpc>
            </a:pPr>
            <a:r>
              <a:rPr lang="en-GB" sz="2400" dirty="0">
                <a:ea typeface="+mn-lt"/>
                <a:cs typeface="+mn-lt"/>
              </a:rPr>
              <a:t>Number of entries in a page table = Number of pages in which the process is divided.</a:t>
            </a:r>
            <a:endParaRPr lang="en-GB" sz="2400" dirty="0"/>
          </a:p>
          <a:p>
            <a:pPr>
              <a:lnSpc>
                <a:spcPct val="90000"/>
              </a:lnSpc>
            </a:pPr>
            <a:r>
              <a:rPr lang="en-GB" sz="2400" dirty="0">
                <a:ea typeface="+mn-lt"/>
                <a:cs typeface="+mn-lt"/>
              </a:rPr>
              <a:t>Each process has its own independent page table.</a:t>
            </a:r>
            <a:endParaRPr lang="en-GB" sz="2400" dirty="0"/>
          </a:p>
          <a:p>
            <a:pPr>
              <a:lnSpc>
                <a:spcPct val="90000"/>
              </a:lnSpc>
            </a:pPr>
            <a:endParaRPr lang="en-GB" sz="2400" dirty="0"/>
          </a:p>
          <a:p>
            <a:pPr>
              <a:lnSpc>
                <a:spcPct val="90000"/>
              </a:lnSpc>
            </a:pPr>
            <a:endParaRPr lang="en-GB" sz="2400" dirty="0"/>
          </a:p>
        </p:txBody>
      </p:sp>
    </p:spTree>
    <p:extLst>
      <p:ext uri="{BB962C8B-B14F-4D97-AF65-F5344CB8AC3E}">
        <p14:creationId xmlns:p14="http://schemas.microsoft.com/office/powerpoint/2010/main" val="3051925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12CCCE-C0BD-4C77-BB27-817EB6FCC5B2}"/>
              </a:ext>
            </a:extLst>
          </p:cNvPr>
          <p:cNvSpPr>
            <a:spLocks noGrp="1"/>
          </p:cNvSpPr>
          <p:nvPr>
            <p:ph type="title"/>
          </p:nvPr>
        </p:nvSpPr>
        <p:spPr/>
        <p:txBody>
          <a:bodyPr/>
          <a:lstStyle/>
          <a:p>
            <a:r>
              <a:rPr lang="en-GB" b="1" dirty="0"/>
              <a:t>Page Table Entry</a:t>
            </a:r>
            <a:endParaRPr lang="en-US" dirty="0"/>
          </a:p>
        </p:txBody>
      </p:sp>
      <p:sp>
        <p:nvSpPr>
          <p:cNvPr id="3" name="Content Placeholder 2">
            <a:extLst>
              <a:ext uri="{FF2B5EF4-FFF2-40B4-BE49-F238E27FC236}">
                <a16:creationId xmlns:a16="http://schemas.microsoft.com/office/drawing/2014/main" xmlns="" id="{8E1A3A9B-FC55-4CB4-928B-DDB0A00E762A}"/>
              </a:ext>
            </a:extLst>
          </p:cNvPr>
          <p:cNvSpPr>
            <a:spLocks noGrp="1"/>
          </p:cNvSpPr>
          <p:nvPr>
            <p:ph idx="1"/>
          </p:nvPr>
        </p:nvSpPr>
        <p:spPr/>
        <p:txBody>
          <a:bodyPr vert="horz" lIns="91440" tIns="45720" rIns="91440" bIns="45720" rtlCol="0" anchor="t">
            <a:normAutofit/>
          </a:bodyPr>
          <a:lstStyle/>
          <a:p>
            <a:r>
              <a:rPr lang="en-GB" sz="2400" dirty="0">
                <a:ea typeface="+mn-lt"/>
                <a:cs typeface="+mn-lt"/>
              </a:rPr>
              <a:t>A page table entry contains several information about the page.</a:t>
            </a:r>
            <a:endParaRPr lang="en-GB" sz="2400"/>
          </a:p>
          <a:p>
            <a:r>
              <a:rPr lang="en-GB" sz="2400" dirty="0">
                <a:ea typeface="+mn-lt"/>
                <a:cs typeface="+mn-lt"/>
              </a:rPr>
              <a:t>The information contained in the page table entry varies from operating system to operating system.</a:t>
            </a:r>
            <a:endParaRPr lang="en-GB" sz="2400"/>
          </a:p>
          <a:p>
            <a:r>
              <a:rPr lang="en-GB" sz="2400" dirty="0">
                <a:ea typeface="+mn-lt"/>
                <a:cs typeface="+mn-lt"/>
              </a:rPr>
              <a:t>The most important information in a page table entry is frame number.</a:t>
            </a:r>
            <a:endParaRPr lang="en-GB" sz="2400" dirty="0"/>
          </a:p>
          <a:p>
            <a:endParaRPr lang="en-GB" dirty="0"/>
          </a:p>
        </p:txBody>
      </p:sp>
      <p:pic>
        <p:nvPicPr>
          <p:cNvPr id="4" name="Picture 4" descr="Diagram, timeline&#10;&#10;Description automatically generated">
            <a:extLst>
              <a:ext uri="{FF2B5EF4-FFF2-40B4-BE49-F238E27FC236}">
                <a16:creationId xmlns:a16="http://schemas.microsoft.com/office/drawing/2014/main" xmlns="" id="{83304413-B131-4E47-B5DF-400B1C0E21E6}"/>
              </a:ext>
            </a:extLst>
          </p:cNvPr>
          <p:cNvPicPr>
            <a:picLocks noChangeAspect="1"/>
          </p:cNvPicPr>
          <p:nvPr/>
        </p:nvPicPr>
        <p:blipFill>
          <a:blip r:embed="rId2"/>
          <a:stretch>
            <a:fillRect/>
          </a:stretch>
        </p:blipFill>
        <p:spPr>
          <a:xfrm>
            <a:off x="1086929" y="4307433"/>
            <a:ext cx="9586822" cy="2283171"/>
          </a:xfrm>
          <a:prstGeom prst="rect">
            <a:avLst/>
          </a:prstGeom>
        </p:spPr>
      </p:pic>
    </p:spTree>
    <p:extLst>
      <p:ext uri="{BB962C8B-B14F-4D97-AF65-F5344CB8AC3E}">
        <p14:creationId xmlns:p14="http://schemas.microsoft.com/office/powerpoint/2010/main" val="1266271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541DB91-0B10-46D9-B34B-7BFF960260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9CF7FE1C-8BC5-4B0C-A2BC-93AB72C90F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90D32858-BDEE-4796-8727-755997E02F5E}"/>
              </a:ext>
            </a:extLst>
          </p:cNvPr>
          <p:cNvSpPr>
            <a:spLocks noGrp="1"/>
          </p:cNvSpPr>
          <p:nvPr>
            <p:ph type="title"/>
          </p:nvPr>
        </p:nvSpPr>
        <p:spPr>
          <a:xfrm>
            <a:off x="5526156" y="365125"/>
            <a:ext cx="5827643" cy="1433433"/>
          </a:xfrm>
        </p:spPr>
        <p:txBody>
          <a:bodyPr anchor="b">
            <a:normAutofit/>
          </a:bodyPr>
          <a:lstStyle/>
          <a:p>
            <a:r>
              <a:rPr lang="en-GB" b="1" dirty="0">
                <a:ea typeface="+mj-lt"/>
                <a:cs typeface="+mj-lt"/>
              </a:rPr>
              <a:t>Page Table Entry</a:t>
            </a:r>
            <a:endParaRPr lang="en-GB" dirty="0">
              <a:ea typeface="+mj-lt"/>
              <a:cs typeface="+mj-lt"/>
            </a:endParaRPr>
          </a:p>
        </p:txBody>
      </p:sp>
      <p:pic>
        <p:nvPicPr>
          <p:cNvPr id="7" name="Graphic 6" descr="Paper">
            <a:extLst>
              <a:ext uri="{FF2B5EF4-FFF2-40B4-BE49-F238E27FC236}">
                <a16:creationId xmlns:a16="http://schemas.microsoft.com/office/drawing/2014/main" xmlns="" id="{68CA7EAC-3773-4AC4-8F4F-3E9ADAD435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12358" y="2135975"/>
            <a:ext cx="3449030" cy="3449030"/>
          </a:xfrm>
          <a:prstGeom prst="rect">
            <a:avLst/>
          </a:prstGeom>
        </p:spPr>
      </p:pic>
      <p:sp>
        <p:nvSpPr>
          <p:cNvPr id="3" name="Content Placeholder 2">
            <a:extLst>
              <a:ext uri="{FF2B5EF4-FFF2-40B4-BE49-F238E27FC236}">
                <a16:creationId xmlns:a16="http://schemas.microsoft.com/office/drawing/2014/main" xmlns="" id="{4869C215-6A81-4292-9A77-E1BF42BF6AC2}"/>
              </a:ext>
            </a:extLst>
          </p:cNvPr>
          <p:cNvSpPr>
            <a:spLocks noGrp="1"/>
          </p:cNvSpPr>
          <p:nvPr>
            <p:ph idx="1"/>
          </p:nvPr>
        </p:nvSpPr>
        <p:spPr>
          <a:xfrm>
            <a:off x="3657100" y="1797021"/>
            <a:ext cx="8041756" cy="4768129"/>
          </a:xfrm>
        </p:spPr>
        <p:txBody>
          <a:bodyPr vert="horz" lIns="91440" tIns="45720" rIns="91440" bIns="45720" rtlCol="0" anchor="t">
            <a:noAutofit/>
          </a:bodyPr>
          <a:lstStyle/>
          <a:p>
            <a:pPr>
              <a:lnSpc>
                <a:spcPct val="90000"/>
              </a:lnSpc>
            </a:pPr>
            <a:r>
              <a:rPr lang="en-GB" sz="2400" b="1" dirty="0">
                <a:ea typeface="+mn-lt"/>
                <a:cs typeface="+mn-lt"/>
              </a:rPr>
              <a:t>Frame Number-</a:t>
            </a:r>
            <a:endParaRPr lang="en-GB" sz="2400" dirty="0">
              <a:ea typeface="+mn-lt"/>
              <a:cs typeface="+mn-lt"/>
            </a:endParaRPr>
          </a:p>
          <a:p>
            <a:pPr>
              <a:lnSpc>
                <a:spcPct val="90000"/>
              </a:lnSpc>
            </a:pPr>
            <a:r>
              <a:rPr lang="en-GB" sz="2400" dirty="0">
                <a:ea typeface="+mn-lt"/>
                <a:cs typeface="+mn-lt"/>
              </a:rPr>
              <a:t>Frame number specifies the frame where the page is stored in the main memory.</a:t>
            </a:r>
            <a:endParaRPr lang="en-GB" sz="2400"/>
          </a:p>
          <a:p>
            <a:pPr>
              <a:lnSpc>
                <a:spcPct val="90000"/>
              </a:lnSpc>
            </a:pPr>
            <a:r>
              <a:rPr lang="en-GB" sz="2400" dirty="0">
                <a:ea typeface="+mn-lt"/>
                <a:cs typeface="+mn-lt"/>
              </a:rPr>
              <a:t>The number of bits in frame number depends on the number of frames in the main memory.</a:t>
            </a:r>
            <a:endParaRPr lang="en-GB" sz="2400"/>
          </a:p>
          <a:p>
            <a:pPr>
              <a:lnSpc>
                <a:spcPct val="90000"/>
              </a:lnSpc>
            </a:pPr>
            <a:r>
              <a:rPr lang="en-GB" sz="2400" b="1" dirty="0">
                <a:ea typeface="+mn-lt"/>
                <a:cs typeface="+mn-lt"/>
              </a:rPr>
              <a:t>Present / Absent Bit-</a:t>
            </a:r>
          </a:p>
          <a:p>
            <a:pPr>
              <a:lnSpc>
                <a:spcPct val="90000"/>
              </a:lnSpc>
            </a:pPr>
            <a:r>
              <a:rPr lang="en-GB" sz="2400" dirty="0">
                <a:ea typeface="+mn-lt"/>
                <a:cs typeface="+mn-lt"/>
              </a:rPr>
              <a:t>This bit is also sometimes called as </a:t>
            </a:r>
            <a:r>
              <a:rPr lang="en-GB" sz="2400" b="1" dirty="0">
                <a:ea typeface="+mn-lt"/>
                <a:cs typeface="+mn-lt"/>
              </a:rPr>
              <a:t>valid / invalid bit</a:t>
            </a:r>
            <a:r>
              <a:rPr lang="en-GB" sz="2400" dirty="0">
                <a:ea typeface="+mn-lt"/>
                <a:cs typeface="+mn-lt"/>
              </a:rPr>
              <a:t>.</a:t>
            </a:r>
            <a:endParaRPr lang="en-GB" sz="2400" b="1"/>
          </a:p>
          <a:p>
            <a:pPr>
              <a:lnSpc>
                <a:spcPct val="90000"/>
              </a:lnSpc>
            </a:pPr>
            <a:r>
              <a:rPr lang="en-GB" sz="2400" dirty="0">
                <a:ea typeface="+mn-lt"/>
                <a:cs typeface="+mn-lt"/>
              </a:rPr>
              <a:t>This bit specifies whether that page is present in the main memory or not.</a:t>
            </a:r>
            <a:endParaRPr lang="en-GB" sz="2400"/>
          </a:p>
          <a:p>
            <a:pPr>
              <a:lnSpc>
                <a:spcPct val="90000"/>
              </a:lnSpc>
            </a:pPr>
            <a:r>
              <a:rPr lang="en-GB" sz="2400" dirty="0">
                <a:ea typeface="+mn-lt"/>
                <a:cs typeface="+mn-lt"/>
              </a:rPr>
              <a:t>If the page is not present in the main memory, then this bit is set to 0 otherwise set to 1.</a:t>
            </a:r>
            <a:endParaRPr lang="en-GB" sz="1900" dirty="0"/>
          </a:p>
          <a:p>
            <a:pPr>
              <a:lnSpc>
                <a:spcPct val="90000"/>
              </a:lnSpc>
            </a:pPr>
            <a:endParaRPr lang="en-GB" sz="1900" b="1"/>
          </a:p>
        </p:txBody>
      </p:sp>
    </p:spTree>
    <p:extLst>
      <p:ext uri="{BB962C8B-B14F-4D97-AF65-F5344CB8AC3E}">
        <p14:creationId xmlns:p14="http://schemas.microsoft.com/office/powerpoint/2010/main" val="2253579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77126"/>
            <a:ext cx="9116060" cy="1243330"/>
          </a:xfrm>
          <a:prstGeom prst="rect">
            <a:avLst/>
          </a:prstGeom>
        </p:spPr>
        <p:txBody>
          <a:bodyPr vert="horz" wrap="square" lIns="0" tIns="16510" rIns="0" bIns="0" rtlCol="0">
            <a:spAutoFit/>
          </a:bodyPr>
          <a:lstStyle>
            <a:defPPr/>
          </a:lstStyle>
          <a:p>
            <a:pPr marL="12700">
              <a:lnSpc>
                <a:spcPct val="100000"/>
              </a:lnSpc>
              <a:spcBef>
                <a:spcPts val="130"/>
              </a:spcBef>
            </a:pPr>
            <a:r>
              <a:rPr sz="3950" spc="35">
                <a:solidFill>
                  <a:srgbClr val="1F1348"/>
                </a:solidFill>
                <a:latin typeface="Arial" pitchFamily="34" charset="0"/>
                <a:cs typeface="Arial" pitchFamily="34" charset="0"/>
              </a:rPr>
              <a:t>Data</a:t>
            </a:r>
            <a:r>
              <a:rPr sz="3950" spc="90">
                <a:solidFill>
                  <a:srgbClr val="1F1348"/>
                </a:solidFill>
                <a:latin typeface="Arial" pitchFamily="34" charset="0"/>
                <a:cs typeface="Arial" pitchFamily="34" charset="0"/>
              </a:rPr>
              <a:t> </a:t>
            </a:r>
            <a:r>
              <a:rPr sz="3950" spc="80">
                <a:solidFill>
                  <a:srgbClr val="1F1348"/>
                </a:solidFill>
                <a:latin typeface="Arial" pitchFamily="34" charset="0"/>
                <a:cs typeface="Arial" pitchFamily="34" charset="0"/>
              </a:rPr>
              <a:t>Structures</a:t>
            </a:r>
            <a:r>
              <a:rPr sz="3950" spc="300">
                <a:solidFill>
                  <a:srgbClr val="1F1348"/>
                </a:solidFill>
                <a:latin typeface="Arial" pitchFamily="34" charset="0"/>
                <a:cs typeface="Arial" pitchFamily="34" charset="0"/>
              </a:rPr>
              <a:t> </a:t>
            </a:r>
            <a:r>
              <a:rPr sz="3950" spc="40">
                <a:solidFill>
                  <a:srgbClr val="1F1348"/>
                </a:solidFill>
                <a:latin typeface="Arial" pitchFamily="34" charset="0"/>
                <a:cs typeface="Arial" pitchFamily="34" charset="0"/>
              </a:rPr>
              <a:t>used</a:t>
            </a:r>
            <a:r>
              <a:rPr sz="3950" spc="80">
                <a:solidFill>
                  <a:srgbClr val="1F1348"/>
                </a:solidFill>
                <a:latin typeface="Arial" pitchFamily="34" charset="0"/>
                <a:cs typeface="Arial" pitchFamily="34" charset="0"/>
              </a:rPr>
              <a:t> </a:t>
            </a:r>
            <a:r>
              <a:rPr sz="3950" spc="229">
                <a:solidFill>
                  <a:srgbClr val="1F1348"/>
                </a:solidFill>
                <a:latin typeface="Arial" pitchFamily="34" charset="0"/>
                <a:cs typeface="Arial" pitchFamily="34" charset="0"/>
              </a:rPr>
              <a:t>to</a:t>
            </a:r>
            <a:r>
              <a:rPr sz="3950" spc="90">
                <a:solidFill>
                  <a:srgbClr val="1F1348"/>
                </a:solidFill>
                <a:latin typeface="Arial" pitchFamily="34" charset="0"/>
                <a:cs typeface="Arial" pitchFamily="34" charset="0"/>
              </a:rPr>
              <a:t> </a:t>
            </a:r>
            <a:r>
              <a:rPr sz="3950" spc="150">
                <a:solidFill>
                  <a:srgbClr val="1F1348"/>
                </a:solidFill>
                <a:latin typeface="Arial" pitchFamily="34" charset="0"/>
                <a:cs typeface="Arial" pitchFamily="34" charset="0"/>
              </a:rPr>
              <a:t>implement</a:t>
            </a:r>
            <a:r>
              <a:rPr sz="3950" spc="65">
                <a:solidFill>
                  <a:srgbClr val="1F1348"/>
                </a:solidFill>
                <a:latin typeface="Arial" pitchFamily="34" charset="0"/>
                <a:cs typeface="Arial" pitchFamily="34" charset="0"/>
              </a:rPr>
              <a:t> </a:t>
            </a:r>
            <a:r>
              <a:rPr sz="3950" spc="155">
                <a:solidFill>
                  <a:srgbClr val="1F1348"/>
                </a:solidFill>
                <a:latin typeface="Arial" pitchFamily="34" charset="0"/>
                <a:cs typeface="Arial" pitchFamily="34" charset="0"/>
              </a:rPr>
              <a:t>the</a:t>
            </a:r>
            <a:endParaRPr sz="3950">
              <a:latin typeface="Arial" pitchFamily="34" charset="0"/>
              <a:cs typeface="Arial" pitchFamily="34" charset="0"/>
            </a:endParaRPr>
          </a:p>
          <a:p>
            <a:pPr marL="12700">
              <a:lnSpc>
                <a:spcPct val="100000"/>
              </a:lnSpc>
              <a:spcBef>
                <a:spcPts val="70"/>
              </a:spcBef>
            </a:pPr>
            <a:r>
              <a:rPr sz="3950" spc="20">
                <a:solidFill>
                  <a:srgbClr val="1F1348"/>
                </a:solidFill>
                <a:latin typeface="Arial" pitchFamily="34" charset="0"/>
                <a:cs typeface="Arial" pitchFamily="34" charset="0"/>
              </a:rPr>
              <a:t>Banker’s</a:t>
            </a:r>
            <a:r>
              <a:rPr sz="3950" spc="114">
                <a:solidFill>
                  <a:srgbClr val="1F1348"/>
                </a:solidFill>
                <a:latin typeface="Arial" pitchFamily="34" charset="0"/>
                <a:cs typeface="Arial" pitchFamily="34" charset="0"/>
              </a:rPr>
              <a:t> </a:t>
            </a:r>
            <a:r>
              <a:rPr sz="3950" spc="165">
                <a:solidFill>
                  <a:srgbClr val="1F1348"/>
                </a:solidFill>
                <a:latin typeface="Arial" pitchFamily="34" charset="0"/>
                <a:cs typeface="Arial" pitchFamily="34" charset="0"/>
              </a:rPr>
              <a:t>Algorithm</a:t>
            </a:r>
            <a:endParaRPr sz="3950">
              <a:latin typeface="Arial" pitchFamily="34" charset="0"/>
              <a:cs typeface="Arial" pitchFamily="34" charset="0"/>
            </a:endParaRPr>
          </a:p>
        </p:txBody>
      </p:sp>
      <p:sp>
        <p:nvSpPr>
          <p:cNvPr id="3" name="object 3"/>
          <p:cNvSpPr txBox="1"/>
          <p:nvPr/>
        </p:nvSpPr>
        <p:spPr>
          <a:xfrm>
            <a:off x="917575" y="1727834"/>
            <a:ext cx="10246995" cy="4222750"/>
          </a:xfrm>
          <a:prstGeom prst="rect">
            <a:avLst/>
          </a:prstGeom>
        </p:spPr>
        <p:txBody>
          <a:bodyPr vert="horz" wrap="square" lIns="0" tIns="920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just">
              <a:lnSpc>
                <a:spcPct val="100000"/>
              </a:lnSpc>
              <a:spcBef>
                <a:spcPts val="725"/>
              </a:spcBef>
            </a:pPr>
            <a:r>
              <a:rPr sz="2600" spc="250">
                <a:solidFill>
                  <a:srgbClr val="7061FD"/>
                </a:solidFill>
                <a:latin typeface="Calibri"/>
                <a:cs typeface="Calibri"/>
              </a:rPr>
              <a:t>+</a:t>
            </a:r>
            <a:r>
              <a:rPr sz="2600" b="1" spc="250">
                <a:solidFill>
                  <a:srgbClr val="1F1348"/>
                </a:solidFill>
                <a:latin typeface="Calibri"/>
                <a:cs typeface="Calibri"/>
              </a:rPr>
              <a:t>Let</a:t>
            </a:r>
            <a:r>
              <a:rPr sz="2600" b="1" spc="85">
                <a:solidFill>
                  <a:srgbClr val="1F1348"/>
                </a:solidFill>
                <a:latin typeface="Calibri"/>
                <a:cs typeface="Calibri"/>
              </a:rPr>
              <a:t> </a:t>
            </a:r>
            <a:r>
              <a:rPr sz="2600" b="1" spc="190">
                <a:solidFill>
                  <a:srgbClr val="1F1348"/>
                </a:solidFill>
                <a:latin typeface="Calibri"/>
                <a:cs typeface="Calibri"/>
              </a:rPr>
              <a:t>us</a:t>
            </a:r>
            <a:r>
              <a:rPr sz="2600" b="1" spc="45">
                <a:solidFill>
                  <a:srgbClr val="1F1348"/>
                </a:solidFill>
                <a:latin typeface="Calibri"/>
                <a:cs typeface="Calibri"/>
              </a:rPr>
              <a:t> </a:t>
            </a:r>
            <a:r>
              <a:rPr sz="2600" b="1" spc="229">
                <a:solidFill>
                  <a:srgbClr val="1F1348"/>
                </a:solidFill>
                <a:latin typeface="Calibri"/>
                <a:cs typeface="Calibri"/>
              </a:rPr>
              <a:t>assume</a:t>
            </a:r>
            <a:r>
              <a:rPr sz="2600" b="1" spc="-55">
                <a:solidFill>
                  <a:srgbClr val="1F1348"/>
                </a:solidFill>
                <a:latin typeface="Calibri"/>
                <a:cs typeface="Calibri"/>
              </a:rPr>
              <a:t> </a:t>
            </a:r>
            <a:r>
              <a:rPr sz="2600" b="1" spc="150">
                <a:solidFill>
                  <a:srgbClr val="1F1348"/>
                </a:solidFill>
                <a:latin typeface="Calibri"/>
                <a:cs typeface="Calibri"/>
              </a:rPr>
              <a:t>that</a:t>
            </a:r>
            <a:r>
              <a:rPr sz="2600" b="1" spc="-70">
                <a:solidFill>
                  <a:srgbClr val="1F1348"/>
                </a:solidFill>
                <a:latin typeface="Calibri"/>
                <a:cs typeface="Calibri"/>
              </a:rPr>
              <a:t> </a:t>
            </a:r>
            <a:r>
              <a:rPr sz="2600" b="1" spc="175">
                <a:solidFill>
                  <a:srgbClr val="1F1348"/>
                </a:solidFill>
                <a:latin typeface="Calibri"/>
                <a:cs typeface="Calibri"/>
              </a:rPr>
              <a:t>there</a:t>
            </a:r>
            <a:r>
              <a:rPr sz="2600" b="1" spc="-55">
                <a:solidFill>
                  <a:srgbClr val="1F1348"/>
                </a:solidFill>
                <a:latin typeface="Calibri"/>
                <a:cs typeface="Calibri"/>
              </a:rPr>
              <a:t> </a:t>
            </a:r>
            <a:r>
              <a:rPr sz="2600" b="1" spc="170">
                <a:solidFill>
                  <a:srgbClr val="1F1348"/>
                </a:solidFill>
                <a:latin typeface="Calibri"/>
                <a:cs typeface="Calibri"/>
              </a:rPr>
              <a:t>are</a:t>
            </a:r>
            <a:r>
              <a:rPr sz="2600" b="1" spc="75">
                <a:solidFill>
                  <a:srgbClr val="1F1348"/>
                </a:solidFill>
                <a:latin typeface="Calibri"/>
                <a:cs typeface="Calibri"/>
              </a:rPr>
              <a:t> </a:t>
            </a:r>
            <a:r>
              <a:rPr sz="2600" b="1" spc="15">
                <a:solidFill>
                  <a:srgbClr val="E62CB7"/>
                </a:solidFill>
                <a:latin typeface="Consolas"/>
                <a:cs typeface="Consolas"/>
              </a:rPr>
              <a:t>n</a:t>
            </a:r>
            <a:r>
              <a:rPr sz="2600" b="1" spc="-770">
                <a:solidFill>
                  <a:srgbClr val="E62CB7"/>
                </a:solidFill>
                <a:latin typeface="Consolas"/>
                <a:cs typeface="Consolas"/>
              </a:rPr>
              <a:t> </a:t>
            </a:r>
            <a:r>
              <a:rPr sz="2600" b="1" spc="225">
                <a:solidFill>
                  <a:srgbClr val="1F1348"/>
                </a:solidFill>
                <a:latin typeface="Calibri"/>
                <a:cs typeface="Calibri"/>
              </a:rPr>
              <a:t>processes</a:t>
            </a:r>
            <a:r>
              <a:rPr sz="2600" b="1" spc="-175">
                <a:solidFill>
                  <a:srgbClr val="1F1348"/>
                </a:solidFill>
                <a:latin typeface="Calibri"/>
                <a:cs typeface="Calibri"/>
              </a:rPr>
              <a:t> </a:t>
            </a:r>
            <a:r>
              <a:rPr sz="2600" b="1" spc="265">
                <a:solidFill>
                  <a:srgbClr val="1F1348"/>
                </a:solidFill>
                <a:latin typeface="Calibri"/>
                <a:cs typeface="Calibri"/>
              </a:rPr>
              <a:t>and</a:t>
            </a:r>
            <a:r>
              <a:rPr sz="2600" b="1" spc="35">
                <a:solidFill>
                  <a:srgbClr val="1F1348"/>
                </a:solidFill>
                <a:latin typeface="Calibri"/>
                <a:cs typeface="Calibri"/>
              </a:rPr>
              <a:t> </a:t>
            </a:r>
            <a:r>
              <a:rPr sz="2600" b="1" spc="15">
                <a:solidFill>
                  <a:srgbClr val="E62CB7"/>
                </a:solidFill>
                <a:latin typeface="Consolas"/>
                <a:cs typeface="Consolas"/>
              </a:rPr>
              <a:t>m</a:t>
            </a:r>
            <a:r>
              <a:rPr sz="2600" b="1" spc="-844">
                <a:solidFill>
                  <a:srgbClr val="E62CB7"/>
                </a:solidFill>
                <a:latin typeface="Consolas"/>
                <a:cs typeface="Consolas"/>
              </a:rPr>
              <a:t> </a:t>
            </a:r>
            <a:r>
              <a:rPr sz="2600" b="1" spc="190">
                <a:solidFill>
                  <a:srgbClr val="1F1348"/>
                </a:solidFill>
                <a:latin typeface="Calibri"/>
                <a:cs typeface="Calibri"/>
              </a:rPr>
              <a:t>resource</a:t>
            </a:r>
            <a:r>
              <a:rPr sz="2600" b="1" spc="-60">
                <a:solidFill>
                  <a:srgbClr val="1F1348"/>
                </a:solidFill>
                <a:latin typeface="Calibri"/>
                <a:cs typeface="Calibri"/>
              </a:rPr>
              <a:t> </a:t>
            </a:r>
            <a:r>
              <a:rPr sz="2600" b="1" spc="204">
                <a:solidFill>
                  <a:srgbClr val="1F1348"/>
                </a:solidFill>
                <a:latin typeface="Calibri"/>
                <a:cs typeface="Calibri"/>
              </a:rPr>
              <a:t>types.</a:t>
            </a:r>
            <a:endParaRPr sz="2600">
              <a:latin typeface="Calibri"/>
              <a:cs typeface="Calibri"/>
            </a:endParaRPr>
          </a:p>
          <a:p>
            <a:pPr marL="241300" marR="141605" indent="-229235" algn="just">
              <a:lnSpc>
                <a:spcPct val="90300"/>
              </a:lnSpc>
              <a:spcBef>
                <a:spcPts val="940"/>
              </a:spcBef>
            </a:pPr>
            <a:r>
              <a:rPr sz="2600" spc="45">
                <a:solidFill>
                  <a:srgbClr val="7061FD"/>
                </a:solidFill>
                <a:latin typeface="Calibri"/>
                <a:cs typeface="Calibri"/>
              </a:rPr>
              <a:t>+</a:t>
            </a:r>
            <a:r>
              <a:rPr sz="2600" spc="45">
                <a:solidFill>
                  <a:srgbClr val="E62CB7"/>
                </a:solidFill>
                <a:latin typeface="Consolas"/>
                <a:cs typeface="Consolas"/>
              </a:rPr>
              <a:t>Available</a:t>
            </a:r>
            <a:r>
              <a:rPr sz="2600" spc="-20">
                <a:solidFill>
                  <a:srgbClr val="E62CB7"/>
                </a:solidFill>
                <a:latin typeface="Consolas"/>
                <a:cs typeface="Consolas"/>
              </a:rPr>
              <a:t> </a:t>
            </a:r>
            <a:r>
              <a:rPr sz="2600" spc="-10">
                <a:solidFill>
                  <a:srgbClr val="E62CB7"/>
                </a:solidFill>
                <a:latin typeface="Consolas"/>
                <a:cs typeface="Consolas"/>
              </a:rPr>
              <a:t>:</a:t>
            </a:r>
            <a:r>
              <a:rPr sz="2600" spc="-10">
                <a:solidFill>
                  <a:srgbClr val="1F1348"/>
                </a:solidFill>
                <a:latin typeface="Calibri"/>
                <a:cs typeface="Calibri"/>
              </a:rPr>
              <a:t>It</a:t>
            </a:r>
            <a:r>
              <a:rPr sz="2600" spc="75">
                <a:solidFill>
                  <a:srgbClr val="1F1348"/>
                </a:solidFill>
                <a:latin typeface="Calibri"/>
                <a:cs typeface="Calibri"/>
              </a:rPr>
              <a:t> </a:t>
            </a:r>
            <a:r>
              <a:rPr sz="2600" spc="110">
                <a:solidFill>
                  <a:srgbClr val="1F1348"/>
                </a:solidFill>
                <a:latin typeface="Calibri"/>
                <a:cs typeface="Calibri"/>
              </a:rPr>
              <a:t>is</a:t>
            </a:r>
            <a:r>
              <a:rPr sz="2600" spc="-30">
                <a:solidFill>
                  <a:srgbClr val="1F1348"/>
                </a:solidFill>
                <a:latin typeface="Calibri"/>
                <a:cs typeface="Calibri"/>
              </a:rPr>
              <a:t> </a:t>
            </a:r>
            <a:r>
              <a:rPr sz="2600" spc="165">
                <a:solidFill>
                  <a:srgbClr val="1F1348"/>
                </a:solidFill>
                <a:latin typeface="Calibri"/>
                <a:cs typeface="Calibri"/>
              </a:rPr>
              <a:t>an</a:t>
            </a:r>
            <a:r>
              <a:rPr sz="2600" spc="70">
                <a:solidFill>
                  <a:srgbClr val="1F1348"/>
                </a:solidFill>
                <a:latin typeface="Calibri"/>
                <a:cs typeface="Calibri"/>
              </a:rPr>
              <a:t> </a:t>
            </a:r>
            <a:r>
              <a:rPr sz="2600" b="1" spc="170">
                <a:solidFill>
                  <a:srgbClr val="1F1348"/>
                </a:solidFill>
                <a:latin typeface="Calibri"/>
                <a:cs typeface="Calibri"/>
              </a:rPr>
              <a:t>array</a:t>
            </a:r>
            <a:r>
              <a:rPr sz="2600" b="1" spc="-45">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60">
                <a:solidFill>
                  <a:srgbClr val="1F1348"/>
                </a:solidFill>
                <a:latin typeface="Calibri"/>
                <a:cs typeface="Calibri"/>
              </a:rPr>
              <a:t>length</a:t>
            </a:r>
            <a:r>
              <a:rPr sz="2600" spc="-30">
                <a:solidFill>
                  <a:srgbClr val="1F1348"/>
                </a:solidFill>
                <a:latin typeface="Calibri"/>
                <a:cs typeface="Calibri"/>
              </a:rPr>
              <a:t> </a:t>
            </a:r>
            <a:r>
              <a:rPr sz="2600" spc="5">
                <a:solidFill>
                  <a:srgbClr val="E62CB7"/>
                </a:solidFill>
                <a:latin typeface="Consolas"/>
                <a:cs typeface="Consolas"/>
              </a:rPr>
              <a:t>m</a:t>
            </a:r>
            <a:r>
              <a:rPr sz="2600" spc="5">
                <a:solidFill>
                  <a:srgbClr val="1F1348"/>
                </a:solidFill>
                <a:latin typeface="Calibri"/>
                <a:cs typeface="Calibri"/>
              </a:rPr>
              <a:t>. </a:t>
            </a:r>
            <a:r>
              <a:rPr sz="2600" spc="-5">
                <a:solidFill>
                  <a:srgbClr val="1F1348"/>
                </a:solidFill>
                <a:latin typeface="Calibri"/>
                <a:cs typeface="Calibri"/>
              </a:rPr>
              <a:t>It</a:t>
            </a:r>
            <a:r>
              <a:rPr sz="2600" spc="80">
                <a:solidFill>
                  <a:srgbClr val="1F1348"/>
                </a:solidFill>
                <a:latin typeface="Calibri"/>
                <a:cs typeface="Calibri"/>
              </a:rPr>
              <a:t> </a:t>
            </a:r>
            <a:r>
              <a:rPr sz="2600" spc="130">
                <a:solidFill>
                  <a:srgbClr val="1F1348"/>
                </a:solidFill>
                <a:latin typeface="Calibri"/>
                <a:cs typeface="Calibri"/>
              </a:rPr>
              <a:t>represents</a:t>
            </a:r>
            <a:r>
              <a:rPr sz="2600" spc="-110">
                <a:solidFill>
                  <a:srgbClr val="1F1348"/>
                </a:solidFill>
                <a:latin typeface="Calibri"/>
                <a:cs typeface="Calibri"/>
              </a:rPr>
              <a:t> </a:t>
            </a:r>
            <a:r>
              <a:rPr sz="2600" spc="100">
                <a:solidFill>
                  <a:srgbClr val="1F1348"/>
                </a:solidFill>
                <a:latin typeface="Calibri"/>
                <a:cs typeface="Calibri"/>
              </a:rPr>
              <a:t>the</a:t>
            </a:r>
            <a:r>
              <a:rPr sz="2600" spc="90">
                <a:solidFill>
                  <a:srgbClr val="1F1348"/>
                </a:solidFill>
                <a:latin typeface="Calibri"/>
                <a:cs typeface="Calibri"/>
              </a:rPr>
              <a:t> </a:t>
            </a:r>
            <a:r>
              <a:rPr sz="2600" spc="170">
                <a:solidFill>
                  <a:srgbClr val="1F1348"/>
                </a:solidFill>
                <a:latin typeface="Calibri"/>
                <a:cs typeface="Calibri"/>
              </a:rPr>
              <a:t>number</a:t>
            </a:r>
            <a:r>
              <a:rPr sz="2600" spc="45">
                <a:solidFill>
                  <a:srgbClr val="1F1348"/>
                </a:solidFill>
                <a:latin typeface="Calibri"/>
                <a:cs typeface="Calibri"/>
              </a:rPr>
              <a:t> </a:t>
            </a:r>
            <a:r>
              <a:rPr sz="2600" spc="90">
                <a:solidFill>
                  <a:srgbClr val="1F1348"/>
                </a:solidFill>
                <a:latin typeface="Calibri"/>
                <a:cs typeface="Calibri"/>
              </a:rPr>
              <a:t>of </a:t>
            </a:r>
            <a:r>
              <a:rPr sz="2600" spc="-580">
                <a:solidFill>
                  <a:srgbClr val="1F1348"/>
                </a:solidFill>
                <a:latin typeface="Calibri"/>
                <a:cs typeface="Calibri"/>
              </a:rPr>
              <a:t> </a:t>
            </a:r>
            <a:r>
              <a:rPr sz="2600" spc="145">
                <a:solidFill>
                  <a:srgbClr val="1F1348"/>
                </a:solidFill>
                <a:latin typeface="Calibri"/>
                <a:cs typeface="Calibri"/>
              </a:rPr>
              <a:t>available</a:t>
            </a:r>
            <a:r>
              <a:rPr sz="2600" spc="-140">
                <a:solidFill>
                  <a:srgbClr val="1F1348"/>
                </a:solidFill>
                <a:latin typeface="Calibri"/>
                <a:cs typeface="Calibri"/>
              </a:rPr>
              <a:t> </a:t>
            </a:r>
            <a:r>
              <a:rPr sz="2600" spc="140">
                <a:solidFill>
                  <a:srgbClr val="1F1348"/>
                </a:solidFill>
                <a:latin typeface="Calibri"/>
                <a:cs typeface="Calibri"/>
              </a:rPr>
              <a:t>resources</a:t>
            </a:r>
            <a:r>
              <a:rPr sz="2600" spc="-105">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95">
                <a:solidFill>
                  <a:srgbClr val="1F1348"/>
                </a:solidFill>
                <a:latin typeface="Calibri"/>
                <a:cs typeface="Calibri"/>
              </a:rPr>
              <a:t>each</a:t>
            </a:r>
            <a:r>
              <a:rPr sz="2600" spc="-15">
                <a:solidFill>
                  <a:srgbClr val="1F1348"/>
                </a:solidFill>
                <a:latin typeface="Calibri"/>
                <a:cs typeface="Calibri"/>
              </a:rPr>
              <a:t> </a:t>
            </a:r>
            <a:r>
              <a:rPr sz="2600" spc="110">
                <a:solidFill>
                  <a:srgbClr val="1F1348"/>
                </a:solidFill>
                <a:latin typeface="Calibri"/>
                <a:cs typeface="Calibri"/>
              </a:rPr>
              <a:t>type.</a:t>
            </a:r>
            <a:r>
              <a:rPr sz="2600" spc="-10">
                <a:solidFill>
                  <a:srgbClr val="1F1348"/>
                </a:solidFill>
                <a:latin typeface="Calibri"/>
                <a:cs typeface="Calibri"/>
              </a:rPr>
              <a:t> </a:t>
            </a:r>
            <a:r>
              <a:rPr sz="2600" spc="-5">
                <a:solidFill>
                  <a:srgbClr val="E62CB7"/>
                </a:solidFill>
                <a:latin typeface="Calibri"/>
                <a:cs typeface="Calibri"/>
              </a:rPr>
              <a:t>If</a:t>
            </a:r>
            <a:r>
              <a:rPr sz="2600" spc="70">
                <a:solidFill>
                  <a:srgbClr val="E62CB7"/>
                </a:solidFill>
                <a:latin typeface="Calibri"/>
                <a:cs typeface="Calibri"/>
              </a:rPr>
              <a:t> </a:t>
            </a:r>
            <a:r>
              <a:rPr sz="2600" spc="-5">
                <a:solidFill>
                  <a:srgbClr val="E62CB7"/>
                </a:solidFill>
                <a:latin typeface="Consolas"/>
                <a:cs typeface="Consolas"/>
              </a:rPr>
              <a:t>Available[j]</a:t>
            </a:r>
            <a:r>
              <a:rPr sz="2600" spc="-15">
                <a:solidFill>
                  <a:srgbClr val="E62CB7"/>
                </a:solidFill>
                <a:latin typeface="Consolas"/>
                <a:cs typeface="Consolas"/>
              </a:rPr>
              <a:t> </a:t>
            </a:r>
            <a:r>
              <a:rPr sz="2600" spc="15">
                <a:solidFill>
                  <a:srgbClr val="E62CB7"/>
                </a:solidFill>
                <a:latin typeface="Consolas"/>
                <a:cs typeface="Consolas"/>
              </a:rPr>
              <a:t>=</a:t>
            </a:r>
            <a:r>
              <a:rPr sz="2600" spc="-10">
                <a:solidFill>
                  <a:srgbClr val="E62CB7"/>
                </a:solidFill>
                <a:latin typeface="Consolas"/>
                <a:cs typeface="Consolas"/>
              </a:rPr>
              <a:t> </a:t>
            </a:r>
            <a:r>
              <a:rPr sz="2600" spc="15">
                <a:solidFill>
                  <a:srgbClr val="E62CB7"/>
                </a:solidFill>
                <a:latin typeface="Consolas"/>
                <a:cs typeface="Consolas"/>
              </a:rPr>
              <a:t>k</a:t>
            </a:r>
            <a:r>
              <a:rPr sz="2600" spc="15">
                <a:solidFill>
                  <a:srgbClr val="1F1348"/>
                </a:solidFill>
                <a:latin typeface="Calibri"/>
                <a:cs typeface="Calibri"/>
              </a:rPr>
              <a:t>,</a:t>
            </a:r>
            <a:r>
              <a:rPr sz="2600" spc="5">
                <a:solidFill>
                  <a:srgbClr val="1F1348"/>
                </a:solidFill>
                <a:latin typeface="Calibri"/>
                <a:cs typeface="Calibri"/>
              </a:rPr>
              <a:t> </a:t>
            </a:r>
            <a:r>
              <a:rPr sz="2600" spc="110">
                <a:solidFill>
                  <a:srgbClr val="1F1348"/>
                </a:solidFill>
                <a:latin typeface="Calibri"/>
                <a:cs typeface="Calibri"/>
              </a:rPr>
              <a:t>then</a:t>
            </a:r>
            <a:r>
              <a:rPr sz="2600" spc="60">
                <a:solidFill>
                  <a:srgbClr val="1F1348"/>
                </a:solidFill>
                <a:latin typeface="Calibri"/>
                <a:cs typeface="Calibri"/>
              </a:rPr>
              <a:t> </a:t>
            </a:r>
            <a:r>
              <a:rPr sz="2600" spc="95">
                <a:solidFill>
                  <a:srgbClr val="1F1348"/>
                </a:solidFill>
                <a:latin typeface="Calibri"/>
                <a:cs typeface="Calibri"/>
              </a:rPr>
              <a:t>there </a:t>
            </a:r>
            <a:r>
              <a:rPr sz="2600" spc="-575">
                <a:solidFill>
                  <a:srgbClr val="1F1348"/>
                </a:solidFill>
                <a:latin typeface="Calibri"/>
                <a:cs typeface="Calibri"/>
              </a:rPr>
              <a:t> </a:t>
            </a:r>
            <a:r>
              <a:rPr sz="2600" spc="125">
                <a:solidFill>
                  <a:srgbClr val="1F1348"/>
                </a:solidFill>
                <a:latin typeface="Calibri"/>
                <a:cs typeface="Calibri"/>
              </a:rPr>
              <a:t>are</a:t>
            </a:r>
            <a:r>
              <a:rPr sz="2600" spc="10">
                <a:solidFill>
                  <a:srgbClr val="1F1348"/>
                </a:solidFill>
                <a:latin typeface="Calibri"/>
                <a:cs typeface="Calibri"/>
              </a:rPr>
              <a:t> </a:t>
            </a:r>
            <a:r>
              <a:rPr sz="2600" spc="15">
                <a:solidFill>
                  <a:srgbClr val="E62CB7"/>
                </a:solidFill>
                <a:latin typeface="Consolas"/>
                <a:cs typeface="Consolas"/>
              </a:rPr>
              <a:t>k</a:t>
            </a:r>
            <a:r>
              <a:rPr sz="2600" spc="-775">
                <a:solidFill>
                  <a:srgbClr val="E62CB7"/>
                </a:solidFill>
                <a:latin typeface="Consolas"/>
                <a:cs typeface="Consolas"/>
              </a:rPr>
              <a:t> </a:t>
            </a:r>
            <a:r>
              <a:rPr sz="2600" spc="135">
                <a:solidFill>
                  <a:srgbClr val="1F1348"/>
                </a:solidFill>
                <a:latin typeface="Calibri"/>
                <a:cs typeface="Calibri"/>
              </a:rPr>
              <a:t>instances</a:t>
            </a:r>
            <a:r>
              <a:rPr sz="2600" spc="-110">
                <a:solidFill>
                  <a:srgbClr val="1F1348"/>
                </a:solidFill>
                <a:latin typeface="Calibri"/>
                <a:cs typeface="Calibri"/>
              </a:rPr>
              <a:t> </a:t>
            </a:r>
            <a:r>
              <a:rPr sz="2600" spc="135">
                <a:solidFill>
                  <a:srgbClr val="1F1348"/>
                </a:solidFill>
                <a:latin typeface="Calibri"/>
                <a:cs typeface="Calibri"/>
              </a:rPr>
              <a:t>available,</a:t>
            </a:r>
            <a:r>
              <a:rPr sz="2600" spc="-225">
                <a:solidFill>
                  <a:srgbClr val="1F1348"/>
                </a:solidFill>
                <a:latin typeface="Calibri"/>
                <a:cs typeface="Calibri"/>
              </a:rPr>
              <a:t> </a:t>
            </a:r>
            <a:r>
              <a:rPr sz="2600" spc="90">
                <a:solidFill>
                  <a:srgbClr val="1F1348"/>
                </a:solidFill>
                <a:latin typeface="Calibri"/>
                <a:cs typeface="Calibri"/>
              </a:rPr>
              <a:t>of</a:t>
            </a:r>
            <a:r>
              <a:rPr sz="2600" spc="55">
                <a:solidFill>
                  <a:srgbClr val="1F1348"/>
                </a:solidFill>
                <a:latin typeface="Calibri"/>
                <a:cs typeface="Calibri"/>
              </a:rPr>
              <a:t> </a:t>
            </a:r>
            <a:r>
              <a:rPr sz="2600" spc="140">
                <a:solidFill>
                  <a:srgbClr val="1F1348"/>
                </a:solidFill>
                <a:latin typeface="Calibri"/>
                <a:cs typeface="Calibri"/>
              </a:rPr>
              <a:t>resource</a:t>
            </a:r>
            <a:r>
              <a:rPr sz="2600" spc="-65">
                <a:solidFill>
                  <a:srgbClr val="1F1348"/>
                </a:solidFill>
                <a:latin typeface="Calibri"/>
                <a:cs typeface="Calibri"/>
              </a:rPr>
              <a:t> </a:t>
            </a:r>
            <a:r>
              <a:rPr sz="2600" spc="130">
                <a:solidFill>
                  <a:srgbClr val="1F1348"/>
                </a:solidFill>
                <a:latin typeface="Calibri"/>
                <a:cs typeface="Calibri"/>
              </a:rPr>
              <a:t>type</a:t>
            </a:r>
            <a:r>
              <a:rPr sz="2600" spc="145">
                <a:solidFill>
                  <a:srgbClr val="1F1348"/>
                </a:solidFill>
                <a:latin typeface="Calibri"/>
                <a:cs typeface="Calibri"/>
              </a:rPr>
              <a:t> </a:t>
            </a:r>
            <a:r>
              <a:rPr sz="2600">
                <a:solidFill>
                  <a:srgbClr val="E62CB7"/>
                </a:solidFill>
                <a:latin typeface="Consolas"/>
                <a:cs typeface="Consolas"/>
              </a:rPr>
              <a:t>Rj</a:t>
            </a:r>
            <a:r>
              <a:rPr sz="2600">
                <a:solidFill>
                  <a:srgbClr val="E62CB7"/>
                </a:solidFill>
                <a:latin typeface="Calibri"/>
                <a:cs typeface="Calibri"/>
              </a:rPr>
              <a:t>.</a:t>
            </a:r>
            <a:endParaRPr sz="2600">
              <a:latin typeface="Calibri"/>
              <a:cs typeface="Calibri"/>
            </a:endParaRPr>
          </a:p>
          <a:p>
            <a:pPr marL="241300" marR="265430" indent="-229235">
              <a:lnSpc>
                <a:spcPts val="2850"/>
              </a:lnSpc>
              <a:spcBef>
                <a:spcPts val="1025"/>
              </a:spcBef>
            </a:pPr>
            <a:r>
              <a:rPr sz="2600" spc="65">
                <a:solidFill>
                  <a:srgbClr val="7061FD"/>
                </a:solidFill>
                <a:latin typeface="Calibri"/>
                <a:cs typeface="Calibri"/>
              </a:rPr>
              <a:t>+</a:t>
            </a:r>
            <a:r>
              <a:rPr sz="2600" spc="65">
                <a:solidFill>
                  <a:srgbClr val="E62CB7"/>
                </a:solidFill>
                <a:latin typeface="Consolas"/>
                <a:cs typeface="Consolas"/>
              </a:rPr>
              <a:t>Max:</a:t>
            </a:r>
            <a:r>
              <a:rPr sz="2600" spc="65">
                <a:solidFill>
                  <a:srgbClr val="1F1348"/>
                </a:solidFill>
                <a:latin typeface="Calibri"/>
                <a:cs typeface="Calibri"/>
              </a:rPr>
              <a:t>It</a:t>
            </a:r>
            <a:r>
              <a:rPr sz="2600" spc="75">
                <a:solidFill>
                  <a:srgbClr val="1F1348"/>
                </a:solidFill>
                <a:latin typeface="Calibri"/>
                <a:cs typeface="Calibri"/>
              </a:rPr>
              <a:t> </a:t>
            </a:r>
            <a:r>
              <a:rPr sz="2600" spc="110">
                <a:solidFill>
                  <a:srgbClr val="1F1348"/>
                </a:solidFill>
                <a:latin typeface="Calibri"/>
                <a:cs typeface="Calibri"/>
              </a:rPr>
              <a:t>is</a:t>
            </a:r>
            <a:r>
              <a:rPr sz="2600" spc="-35">
                <a:solidFill>
                  <a:srgbClr val="1F1348"/>
                </a:solidFill>
                <a:latin typeface="Calibri"/>
                <a:cs typeface="Calibri"/>
              </a:rPr>
              <a:t> </a:t>
            </a:r>
            <a:r>
              <a:rPr sz="2600" spc="165">
                <a:solidFill>
                  <a:srgbClr val="1F1348"/>
                </a:solidFill>
                <a:latin typeface="Calibri"/>
                <a:cs typeface="Calibri"/>
              </a:rPr>
              <a:t>an</a:t>
            </a:r>
            <a:r>
              <a:rPr sz="2600" spc="75">
                <a:solidFill>
                  <a:srgbClr val="1F1348"/>
                </a:solidFill>
                <a:latin typeface="Calibri"/>
                <a:cs typeface="Calibri"/>
              </a:rPr>
              <a:t> </a:t>
            </a:r>
            <a:r>
              <a:rPr sz="2600" spc="15">
                <a:solidFill>
                  <a:srgbClr val="E62CB7"/>
                </a:solidFill>
                <a:latin typeface="Consolas"/>
                <a:cs typeface="Consolas"/>
              </a:rPr>
              <a:t>n</a:t>
            </a:r>
            <a:r>
              <a:rPr sz="2600" spc="-15">
                <a:solidFill>
                  <a:srgbClr val="E62CB7"/>
                </a:solidFill>
                <a:latin typeface="Consolas"/>
                <a:cs typeface="Consolas"/>
              </a:rPr>
              <a:t> </a:t>
            </a:r>
            <a:r>
              <a:rPr sz="2600" spc="15">
                <a:solidFill>
                  <a:srgbClr val="E62CB7"/>
                </a:solidFill>
                <a:latin typeface="Consolas"/>
                <a:cs typeface="Consolas"/>
              </a:rPr>
              <a:t>x</a:t>
            </a:r>
            <a:r>
              <a:rPr sz="2600" spc="-15">
                <a:solidFill>
                  <a:srgbClr val="E62CB7"/>
                </a:solidFill>
                <a:latin typeface="Consolas"/>
                <a:cs typeface="Consolas"/>
              </a:rPr>
              <a:t> </a:t>
            </a:r>
            <a:r>
              <a:rPr sz="2600" spc="15">
                <a:solidFill>
                  <a:srgbClr val="E62CB7"/>
                </a:solidFill>
                <a:latin typeface="Consolas"/>
                <a:cs typeface="Consolas"/>
              </a:rPr>
              <a:t>m</a:t>
            </a:r>
            <a:r>
              <a:rPr sz="2600" spc="-855">
                <a:solidFill>
                  <a:srgbClr val="E62CB7"/>
                </a:solidFill>
                <a:latin typeface="Consolas"/>
                <a:cs typeface="Consolas"/>
              </a:rPr>
              <a:t> </a:t>
            </a:r>
            <a:r>
              <a:rPr sz="2600" spc="105">
                <a:solidFill>
                  <a:srgbClr val="1F1348"/>
                </a:solidFill>
                <a:latin typeface="Calibri"/>
                <a:cs typeface="Calibri"/>
              </a:rPr>
              <a:t>matrix</a:t>
            </a:r>
            <a:r>
              <a:rPr sz="2600" spc="-55">
                <a:solidFill>
                  <a:srgbClr val="1F1348"/>
                </a:solidFill>
                <a:latin typeface="Calibri"/>
                <a:cs typeface="Calibri"/>
              </a:rPr>
              <a:t> </a:t>
            </a:r>
            <a:r>
              <a:rPr sz="2600" spc="140">
                <a:solidFill>
                  <a:srgbClr val="1F1348"/>
                </a:solidFill>
                <a:latin typeface="Calibri"/>
                <a:cs typeface="Calibri"/>
              </a:rPr>
              <a:t>which</a:t>
            </a:r>
            <a:r>
              <a:rPr sz="2600" spc="-25">
                <a:solidFill>
                  <a:srgbClr val="1F1348"/>
                </a:solidFill>
                <a:latin typeface="Calibri"/>
                <a:cs typeface="Calibri"/>
              </a:rPr>
              <a:t> </a:t>
            </a:r>
            <a:r>
              <a:rPr sz="2600" spc="125">
                <a:solidFill>
                  <a:srgbClr val="1F1348"/>
                </a:solidFill>
                <a:latin typeface="Calibri"/>
                <a:cs typeface="Calibri"/>
              </a:rPr>
              <a:t>represents</a:t>
            </a:r>
            <a:r>
              <a:rPr sz="2600" spc="-110">
                <a:solidFill>
                  <a:srgbClr val="1F1348"/>
                </a:solidFill>
                <a:latin typeface="Calibri"/>
                <a:cs typeface="Calibri"/>
              </a:rPr>
              <a:t> </a:t>
            </a:r>
            <a:r>
              <a:rPr sz="2600" spc="95">
                <a:solidFill>
                  <a:srgbClr val="1F1348"/>
                </a:solidFill>
                <a:latin typeface="Calibri"/>
                <a:cs typeface="Calibri"/>
              </a:rPr>
              <a:t>the</a:t>
            </a:r>
            <a:r>
              <a:rPr sz="2600" spc="85">
                <a:solidFill>
                  <a:srgbClr val="1F1348"/>
                </a:solidFill>
                <a:latin typeface="Calibri"/>
                <a:cs typeface="Calibri"/>
              </a:rPr>
              <a:t> </a:t>
            </a:r>
            <a:r>
              <a:rPr sz="2600" spc="180">
                <a:solidFill>
                  <a:srgbClr val="1F1348"/>
                </a:solidFill>
                <a:latin typeface="Calibri"/>
                <a:cs typeface="Calibri"/>
              </a:rPr>
              <a:t>maximum</a:t>
            </a:r>
            <a:r>
              <a:rPr sz="2600" spc="-60">
                <a:solidFill>
                  <a:srgbClr val="1F1348"/>
                </a:solidFill>
                <a:latin typeface="Calibri"/>
                <a:cs typeface="Calibri"/>
              </a:rPr>
              <a:t> </a:t>
            </a:r>
            <a:r>
              <a:rPr sz="2600" spc="170">
                <a:solidFill>
                  <a:srgbClr val="1F1348"/>
                </a:solidFill>
                <a:latin typeface="Calibri"/>
                <a:cs typeface="Calibri"/>
              </a:rPr>
              <a:t>number </a:t>
            </a:r>
            <a:r>
              <a:rPr sz="2600" spc="-570">
                <a:solidFill>
                  <a:srgbClr val="1F1348"/>
                </a:solidFill>
                <a:latin typeface="Calibri"/>
                <a:cs typeface="Calibri"/>
              </a:rPr>
              <a:t> </a:t>
            </a:r>
            <a:r>
              <a:rPr sz="2600" spc="90">
                <a:solidFill>
                  <a:srgbClr val="1F1348"/>
                </a:solidFill>
                <a:latin typeface="Calibri"/>
                <a:cs typeface="Calibri"/>
              </a:rPr>
              <a:t>of</a:t>
            </a:r>
            <a:r>
              <a:rPr sz="2600" spc="130">
                <a:solidFill>
                  <a:srgbClr val="1F1348"/>
                </a:solidFill>
                <a:latin typeface="Calibri"/>
                <a:cs typeface="Calibri"/>
              </a:rPr>
              <a:t> </a:t>
            </a:r>
            <a:r>
              <a:rPr sz="2600" spc="135">
                <a:solidFill>
                  <a:srgbClr val="1F1348"/>
                </a:solidFill>
                <a:latin typeface="Calibri"/>
                <a:cs typeface="Calibri"/>
              </a:rPr>
              <a:t>instances</a:t>
            </a:r>
            <a:r>
              <a:rPr sz="2600" spc="-114">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95">
                <a:solidFill>
                  <a:srgbClr val="1F1348"/>
                </a:solidFill>
                <a:latin typeface="Calibri"/>
                <a:cs typeface="Calibri"/>
              </a:rPr>
              <a:t>each</a:t>
            </a:r>
            <a:r>
              <a:rPr sz="2600" spc="-100">
                <a:solidFill>
                  <a:srgbClr val="1F1348"/>
                </a:solidFill>
                <a:latin typeface="Calibri"/>
                <a:cs typeface="Calibri"/>
              </a:rPr>
              <a:t> </a:t>
            </a:r>
            <a:r>
              <a:rPr sz="2600" spc="140">
                <a:solidFill>
                  <a:srgbClr val="1F1348"/>
                </a:solidFill>
                <a:latin typeface="Calibri"/>
                <a:cs typeface="Calibri"/>
              </a:rPr>
              <a:t>resource</a:t>
            </a:r>
            <a:r>
              <a:rPr sz="2600" spc="-70">
                <a:solidFill>
                  <a:srgbClr val="1F1348"/>
                </a:solidFill>
                <a:latin typeface="Calibri"/>
                <a:cs typeface="Calibri"/>
              </a:rPr>
              <a:t> </a:t>
            </a:r>
            <a:r>
              <a:rPr sz="2600" spc="55">
                <a:solidFill>
                  <a:srgbClr val="1F1348"/>
                </a:solidFill>
                <a:latin typeface="Calibri"/>
                <a:cs typeface="Calibri"/>
              </a:rPr>
              <a:t>that</a:t>
            </a:r>
            <a:r>
              <a:rPr sz="2600" spc="5">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175">
                <a:solidFill>
                  <a:srgbClr val="1F1348"/>
                </a:solidFill>
                <a:latin typeface="Calibri"/>
                <a:cs typeface="Calibri"/>
              </a:rPr>
              <a:t>process</a:t>
            </a:r>
            <a:r>
              <a:rPr sz="2600" spc="-35">
                <a:solidFill>
                  <a:srgbClr val="1F1348"/>
                </a:solidFill>
                <a:latin typeface="Calibri"/>
                <a:cs typeface="Calibri"/>
              </a:rPr>
              <a:t> </a:t>
            </a:r>
            <a:r>
              <a:rPr sz="2600" spc="190">
                <a:solidFill>
                  <a:srgbClr val="1F1348"/>
                </a:solidFill>
                <a:latin typeface="Calibri"/>
                <a:cs typeface="Calibri"/>
              </a:rPr>
              <a:t>can</a:t>
            </a:r>
            <a:r>
              <a:rPr sz="2600" spc="-90">
                <a:solidFill>
                  <a:srgbClr val="1F1348"/>
                </a:solidFill>
                <a:latin typeface="Calibri"/>
                <a:cs typeface="Calibri"/>
              </a:rPr>
              <a:t> </a:t>
            </a:r>
            <a:r>
              <a:rPr sz="2600" spc="120">
                <a:solidFill>
                  <a:srgbClr val="1F1348"/>
                </a:solidFill>
                <a:latin typeface="Calibri"/>
                <a:cs typeface="Calibri"/>
              </a:rPr>
              <a:t>request.</a:t>
            </a:r>
            <a:endParaRPr sz="2600">
              <a:latin typeface="Calibri"/>
              <a:cs typeface="Calibri"/>
            </a:endParaRPr>
          </a:p>
          <a:p>
            <a:pPr marL="241300" marR="5080" indent="-229235">
              <a:lnSpc>
                <a:spcPts val="2850"/>
              </a:lnSpc>
              <a:spcBef>
                <a:spcPts val="910"/>
              </a:spcBef>
            </a:pPr>
            <a:r>
              <a:rPr sz="2600" spc="35">
                <a:solidFill>
                  <a:srgbClr val="7061FD"/>
                </a:solidFill>
                <a:latin typeface="Calibri"/>
                <a:cs typeface="Calibri"/>
              </a:rPr>
              <a:t>+</a:t>
            </a:r>
            <a:r>
              <a:rPr sz="2600" spc="35">
                <a:solidFill>
                  <a:srgbClr val="E62CB7"/>
                </a:solidFill>
                <a:latin typeface="Consolas"/>
                <a:cs typeface="Consolas"/>
              </a:rPr>
              <a:t>Allocation:</a:t>
            </a:r>
            <a:r>
              <a:rPr sz="2600" spc="-15">
                <a:solidFill>
                  <a:srgbClr val="E62CB7"/>
                </a:solidFill>
                <a:latin typeface="Consolas"/>
                <a:cs typeface="Consolas"/>
              </a:rPr>
              <a:t> </a:t>
            </a:r>
            <a:r>
              <a:rPr sz="2600" spc="-10">
                <a:solidFill>
                  <a:srgbClr val="1F1348"/>
                </a:solidFill>
                <a:latin typeface="Calibri"/>
                <a:cs typeface="Calibri"/>
              </a:rPr>
              <a:t>It</a:t>
            </a:r>
            <a:r>
              <a:rPr sz="2600" spc="75">
                <a:solidFill>
                  <a:srgbClr val="1F1348"/>
                </a:solidFill>
                <a:latin typeface="Calibri"/>
                <a:cs typeface="Calibri"/>
              </a:rPr>
              <a:t> </a:t>
            </a:r>
            <a:r>
              <a:rPr sz="2600" spc="110">
                <a:solidFill>
                  <a:srgbClr val="1F1348"/>
                </a:solidFill>
                <a:latin typeface="Calibri"/>
                <a:cs typeface="Calibri"/>
              </a:rPr>
              <a:t>is</a:t>
            </a:r>
            <a:r>
              <a:rPr sz="2600" spc="-30">
                <a:solidFill>
                  <a:srgbClr val="1F1348"/>
                </a:solidFill>
                <a:latin typeface="Calibri"/>
                <a:cs typeface="Calibri"/>
              </a:rPr>
              <a:t> </a:t>
            </a:r>
            <a:r>
              <a:rPr sz="2600" spc="170">
                <a:solidFill>
                  <a:srgbClr val="1F1348"/>
                </a:solidFill>
                <a:latin typeface="Calibri"/>
                <a:cs typeface="Calibri"/>
              </a:rPr>
              <a:t>an</a:t>
            </a:r>
            <a:r>
              <a:rPr sz="2600" spc="65">
                <a:solidFill>
                  <a:srgbClr val="1F1348"/>
                </a:solidFill>
                <a:latin typeface="Calibri"/>
                <a:cs typeface="Calibri"/>
              </a:rPr>
              <a:t> </a:t>
            </a:r>
            <a:r>
              <a:rPr sz="2600" spc="15">
                <a:solidFill>
                  <a:srgbClr val="E62CB7"/>
                </a:solidFill>
                <a:latin typeface="Consolas"/>
                <a:cs typeface="Consolas"/>
              </a:rPr>
              <a:t>n</a:t>
            </a:r>
            <a:r>
              <a:rPr sz="2600" spc="-25">
                <a:solidFill>
                  <a:srgbClr val="E62CB7"/>
                </a:solidFill>
                <a:latin typeface="Consolas"/>
                <a:cs typeface="Consolas"/>
              </a:rPr>
              <a:t> </a:t>
            </a:r>
            <a:r>
              <a:rPr sz="2600" spc="15">
                <a:solidFill>
                  <a:srgbClr val="E62CB7"/>
                </a:solidFill>
                <a:latin typeface="Consolas"/>
                <a:cs typeface="Consolas"/>
              </a:rPr>
              <a:t>x</a:t>
            </a:r>
            <a:r>
              <a:rPr sz="2600" spc="-25">
                <a:solidFill>
                  <a:srgbClr val="E62CB7"/>
                </a:solidFill>
                <a:latin typeface="Consolas"/>
                <a:cs typeface="Consolas"/>
              </a:rPr>
              <a:t> </a:t>
            </a:r>
            <a:r>
              <a:rPr sz="2600" spc="15">
                <a:solidFill>
                  <a:srgbClr val="E62CB7"/>
                </a:solidFill>
                <a:latin typeface="Consolas"/>
                <a:cs typeface="Consolas"/>
              </a:rPr>
              <a:t>m</a:t>
            </a:r>
            <a:r>
              <a:rPr sz="2600" spc="-850">
                <a:solidFill>
                  <a:srgbClr val="E62CB7"/>
                </a:solidFill>
                <a:latin typeface="Consolas"/>
                <a:cs typeface="Consolas"/>
              </a:rPr>
              <a:t> </a:t>
            </a:r>
            <a:r>
              <a:rPr sz="2600" spc="110">
                <a:solidFill>
                  <a:srgbClr val="1F1348"/>
                </a:solidFill>
                <a:latin typeface="Calibri"/>
                <a:cs typeface="Calibri"/>
              </a:rPr>
              <a:t>matrix</a:t>
            </a:r>
            <a:r>
              <a:rPr sz="2600" spc="-65">
                <a:solidFill>
                  <a:srgbClr val="1F1348"/>
                </a:solidFill>
                <a:latin typeface="Calibri"/>
                <a:cs typeface="Calibri"/>
              </a:rPr>
              <a:t> </a:t>
            </a:r>
            <a:r>
              <a:rPr sz="2600" spc="140">
                <a:solidFill>
                  <a:srgbClr val="1F1348"/>
                </a:solidFill>
                <a:latin typeface="Calibri"/>
                <a:cs typeface="Calibri"/>
              </a:rPr>
              <a:t>which</a:t>
            </a:r>
            <a:r>
              <a:rPr sz="2600" spc="-20">
                <a:solidFill>
                  <a:srgbClr val="1F1348"/>
                </a:solidFill>
                <a:latin typeface="Calibri"/>
                <a:cs typeface="Calibri"/>
              </a:rPr>
              <a:t> </a:t>
            </a:r>
            <a:r>
              <a:rPr sz="2600" spc="130">
                <a:solidFill>
                  <a:srgbClr val="1F1348"/>
                </a:solidFill>
                <a:latin typeface="Calibri"/>
                <a:cs typeface="Calibri"/>
              </a:rPr>
              <a:t>represents</a:t>
            </a:r>
            <a:r>
              <a:rPr sz="2600" spc="-110">
                <a:solidFill>
                  <a:srgbClr val="1F1348"/>
                </a:solidFill>
                <a:latin typeface="Calibri"/>
                <a:cs typeface="Calibri"/>
              </a:rPr>
              <a:t> </a:t>
            </a:r>
            <a:r>
              <a:rPr sz="2600" spc="95">
                <a:solidFill>
                  <a:srgbClr val="1F1348"/>
                </a:solidFill>
                <a:latin typeface="Calibri"/>
                <a:cs typeface="Calibri"/>
              </a:rPr>
              <a:t>the</a:t>
            </a:r>
            <a:r>
              <a:rPr sz="2600" spc="80">
                <a:solidFill>
                  <a:srgbClr val="1F1348"/>
                </a:solidFill>
                <a:latin typeface="Calibri"/>
                <a:cs typeface="Calibri"/>
              </a:rPr>
              <a:t> </a:t>
            </a:r>
            <a:r>
              <a:rPr sz="2600" spc="170">
                <a:solidFill>
                  <a:srgbClr val="1F1348"/>
                </a:solidFill>
                <a:latin typeface="Calibri"/>
                <a:cs typeface="Calibri"/>
              </a:rPr>
              <a:t>number</a:t>
            </a:r>
            <a:r>
              <a:rPr sz="2600" spc="35">
                <a:solidFill>
                  <a:srgbClr val="1F1348"/>
                </a:solidFill>
                <a:latin typeface="Calibri"/>
                <a:cs typeface="Calibri"/>
              </a:rPr>
              <a:t> </a:t>
            </a:r>
            <a:r>
              <a:rPr sz="2600" spc="90">
                <a:solidFill>
                  <a:srgbClr val="1F1348"/>
                </a:solidFill>
                <a:latin typeface="Calibri"/>
                <a:cs typeface="Calibri"/>
              </a:rPr>
              <a:t>of </a:t>
            </a:r>
            <a:r>
              <a:rPr sz="2600" spc="-575">
                <a:solidFill>
                  <a:srgbClr val="1F1348"/>
                </a:solidFill>
                <a:latin typeface="Calibri"/>
                <a:cs typeface="Calibri"/>
              </a:rPr>
              <a:t> </a:t>
            </a:r>
            <a:r>
              <a:rPr sz="2600" spc="140">
                <a:solidFill>
                  <a:srgbClr val="1F1348"/>
                </a:solidFill>
                <a:latin typeface="Calibri"/>
                <a:cs typeface="Calibri"/>
              </a:rPr>
              <a:t>resources</a:t>
            </a:r>
            <a:r>
              <a:rPr sz="2600" spc="-110">
                <a:solidFill>
                  <a:srgbClr val="1F1348"/>
                </a:solidFill>
                <a:latin typeface="Calibri"/>
                <a:cs typeface="Calibri"/>
              </a:rPr>
              <a:t> </a:t>
            </a:r>
            <a:r>
              <a:rPr sz="2600" spc="90">
                <a:solidFill>
                  <a:srgbClr val="1F1348"/>
                </a:solidFill>
                <a:latin typeface="Calibri"/>
                <a:cs typeface="Calibri"/>
              </a:rPr>
              <a:t>of</a:t>
            </a:r>
            <a:r>
              <a:rPr sz="2600" spc="130">
                <a:solidFill>
                  <a:srgbClr val="1F1348"/>
                </a:solidFill>
                <a:latin typeface="Calibri"/>
                <a:cs typeface="Calibri"/>
              </a:rPr>
              <a:t> </a:t>
            </a:r>
            <a:r>
              <a:rPr sz="2600" spc="195">
                <a:solidFill>
                  <a:srgbClr val="1F1348"/>
                </a:solidFill>
                <a:latin typeface="Calibri"/>
                <a:cs typeface="Calibri"/>
              </a:rPr>
              <a:t>each</a:t>
            </a:r>
            <a:r>
              <a:rPr sz="2600" spc="-25">
                <a:solidFill>
                  <a:srgbClr val="1F1348"/>
                </a:solidFill>
                <a:latin typeface="Calibri"/>
                <a:cs typeface="Calibri"/>
              </a:rPr>
              <a:t> </a:t>
            </a:r>
            <a:r>
              <a:rPr sz="2600" spc="130">
                <a:solidFill>
                  <a:srgbClr val="1F1348"/>
                </a:solidFill>
                <a:latin typeface="Calibri"/>
                <a:cs typeface="Calibri"/>
              </a:rPr>
              <a:t>type</a:t>
            </a:r>
            <a:r>
              <a:rPr sz="2600" spc="10">
                <a:solidFill>
                  <a:srgbClr val="1F1348"/>
                </a:solidFill>
                <a:latin typeface="Calibri"/>
                <a:cs typeface="Calibri"/>
              </a:rPr>
              <a:t> </a:t>
            </a:r>
            <a:r>
              <a:rPr sz="2600" spc="100">
                <a:solidFill>
                  <a:srgbClr val="1F1348"/>
                </a:solidFill>
                <a:latin typeface="Calibri"/>
                <a:cs typeface="Calibri"/>
              </a:rPr>
              <a:t>currently</a:t>
            </a:r>
            <a:r>
              <a:rPr sz="2600" spc="-70">
                <a:solidFill>
                  <a:srgbClr val="1F1348"/>
                </a:solidFill>
                <a:latin typeface="Calibri"/>
                <a:cs typeface="Calibri"/>
              </a:rPr>
              <a:t> </a:t>
            </a:r>
            <a:r>
              <a:rPr sz="2600" spc="155">
                <a:solidFill>
                  <a:srgbClr val="1F1348"/>
                </a:solidFill>
                <a:latin typeface="Calibri"/>
                <a:cs typeface="Calibri"/>
              </a:rPr>
              <a:t>allocated</a:t>
            </a:r>
            <a:r>
              <a:rPr sz="2600" spc="-165">
                <a:solidFill>
                  <a:srgbClr val="1F1348"/>
                </a:solidFill>
                <a:latin typeface="Calibri"/>
                <a:cs typeface="Calibri"/>
              </a:rPr>
              <a:t> </a:t>
            </a:r>
            <a:r>
              <a:rPr sz="2600" spc="90">
                <a:solidFill>
                  <a:srgbClr val="1F1348"/>
                </a:solidFill>
                <a:latin typeface="Calibri"/>
                <a:cs typeface="Calibri"/>
              </a:rPr>
              <a:t>to</a:t>
            </a:r>
            <a:r>
              <a:rPr sz="2600" spc="55">
                <a:solidFill>
                  <a:srgbClr val="1F1348"/>
                </a:solidFill>
                <a:latin typeface="Calibri"/>
                <a:cs typeface="Calibri"/>
              </a:rPr>
              <a:t> </a:t>
            </a:r>
            <a:r>
              <a:rPr sz="2600" spc="195">
                <a:solidFill>
                  <a:srgbClr val="1F1348"/>
                </a:solidFill>
                <a:latin typeface="Calibri"/>
                <a:cs typeface="Calibri"/>
              </a:rPr>
              <a:t>each</a:t>
            </a:r>
            <a:r>
              <a:rPr sz="2600" spc="-95">
                <a:solidFill>
                  <a:srgbClr val="1F1348"/>
                </a:solidFill>
                <a:latin typeface="Calibri"/>
                <a:cs typeface="Calibri"/>
              </a:rPr>
              <a:t> </a:t>
            </a:r>
            <a:r>
              <a:rPr sz="2600" spc="160">
                <a:solidFill>
                  <a:srgbClr val="1F1348"/>
                </a:solidFill>
                <a:latin typeface="Calibri"/>
                <a:cs typeface="Calibri"/>
              </a:rPr>
              <a:t>process.</a:t>
            </a:r>
            <a:endParaRPr sz="2600">
              <a:latin typeface="Calibri"/>
              <a:cs typeface="Calibri"/>
            </a:endParaRPr>
          </a:p>
          <a:p>
            <a:pPr marL="241300" marR="835025" indent="-229235">
              <a:lnSpc>
                <a:spcPts val="2860"/>
              </a:lnSpc>
              <a:spcBef>
                <a:spcPts val="900"/>
              </a:spcBef>
            </a:pPr>
            <a:r>
              <a:rPr sz="2600" spc="55">
                <a:solidFill>
                  <a:srgbClr val="7061FD"/>
                </a:solidFill>
                <a:latin typeface="Calibri"/>
                <a:cs typeface="Calibri"/>
              </a:rPr>
              <a:t>+</a:t>
            </a:r>
            <a:r>
              <a:rPr sz="2600" spc="55">
                <a:solidFill>
                  <a:srgbClr val="E62CB7"/>
                </a:solidFill>
                <a:latin typeface="Consolas"/>
                <a:cs typeface="Consolas"/>
              </a:rPr>
              <a:t>Need:</a:t>
            </a:r>
            <a:r>
              <a:rPr sz="2600" spc="55">
                <a:solidFill>
                  <a:srgbClr val="1F1348"/>
                </a:solidFill>
                <a:latin typeface="Calibri"/>
                <a:cs typeface="Calibri"/>
              </a:rPr>
              <a:t>It</a:t>
            </a:r>
            <a:r>
              <a:rPr sz="2600" spc="75">
                <a:solidFill>
                  <a:srgbClr val="1F1348"/>
                </a:solidFill>
                <a:latin typeface="Calibri"/>
                <a:cs typeface="Calibri"/>
              </a:rPr>
              <a:t> </a:t>
            </a:r>
            <a:r>
              <a:rPr sz="2600" spc="110">
                <a:solidFill>
                  <a:srgbClr val="1F1348"/>
                </a:solidFill>
                <a:latin typeface="Calibri"/>
                <a:cs typeface="Calibri"/>
              </a:rPr>
              <a:t>is</a:t>
            </a:r>
            <a:r>
              <a:rPr sz="2600" spc="-35">
                <a:solidFill>
                  <a:srgbClr val="1F1348"/>
                </a:solidFill>
                <a:latin typeface="Calibri"/>
                <a:cs typeface="Calibri"/>
              </a:rPr>
              <a:t> </a:t>
            </a:r>
            <a:r>
              <a:rPr sz="2600" spc="155">
                <a:solidFill>
                  <a:srgbClr val="1F1348"/>
                </a:solidFill>
                <a:latin typeface="Calibri"/>
                <a:cs typeface="Calibri"/>
              </a:rPr>
              <a:t>a</a:t>
            </a:r>
            <a:r>
              <a:rPr sz="2600" spc="30">
                <a:solidFill>
                  <a:srgbClr val="1F1348"/>
                </a:solidFill>
                <a:latin typeface="Calibri"/>
                <a:cs typeface="Calibri"/>
              </a:rPr>
              <a:t> </a:t>
            </a:r>
            <a:r>
              <a:rPr sz="2600" spc="135">
                <a:solidFill>
                  <a:srgbClr val="1F1348"/>
                </a:solidFill>
                <a:latin typeface="Calibri"/>
                <a:cs typeface="Calibri"/>
              </a:rPr>
              <a:t>two-dimensional</a:t>
            </a:r>
            <a:r>
              <a:rPr sz="2600" spc="-55">
                <a:solidFill>
                  <a:srgbClr val="1F1348"/>
                </a:solidFill>
                <a:latin typeface="Calibri"/>
                <a:cs typeface="Calibri"/>
              </a:rPr>
              <a:t> </a:t>
            </a:r>
            <a:r>
              <a:rPr sz="2600" spc="85">
                <a:solidFill>
                  <a:srgbClr val="1F1348"/>
                </a:solidFill>
                <a:latin typeface="Calibri"/>
                <a:cs typeface="Calibri"/>
              </a:rPr>
              <a:t>array.</a:t>
            </a:r>
            <a:r>
              <a:rPr sz="2600" spc="-220">
                <a:solidFill>
                  <a:srgbClr val="1F1348"/>
                </a:solidFill>
                <a:latin typeface="Calibri"/>
                <a:cs typeface="Calibri"/>
              </a:rPr>
              <a:t> </a:t>
            </a:r>
            <a:r>
              <a:rPr sz="2600" spc="-15">
                <a:solidFill>
                  <a:srgbClr val="1F1348"/>
                </a:solidFill>
                <a:latin typeface="Calibri"/>
                <a:cs typeface="Calibri"/>
              </a:rPr>
              <a:t>It</a:t>
            </a:r>
            <a:r>
              <a:rPr sz="2600" spc="75">
                <a:solidFill>
                  <a:srgbClr val="1F1348"/>
                </a:solidFill>
                <a:latin typeface="Calibri"/>
                <a:cs typeface="Calibri"/>
              </a:rPr>
              <a:t> </a:t>
            </a:r>
            <a:r>
              <a:rPr sz="2600" spc="110">
                <a:solidFill>
                  <a:srgbClr val="1F1348"/>
                </a:solidFill>
                <a:latin typeface="Calibri"/>
                <a:cs typeface="Calibri"/>
              </a:rPr>
              <a:t>is</a:t>
            </a:r>
            <a:r>
              <a:rPr sz="2600" spc="-35">
                <a:solidFill>
                  <a:srgbClr val="1F1348"/>
                </a:solidFill>
                <a:latin typeface="Calibri"/>
                <a:cs typeface="Calibri"/>
              </a:rPr>
              <a:t> </a:t>
            </a:r>
            <a:r>
              <a:rPr sz="2600" spc="165">
                <a:solidFill>
                  <a:srgbClr val="1F1348"/>
                </a:solidFill>
                <a:latin typeface="Calibri"/>
                <a:cs typeface="Calibri"/>
              </a:rPr>
              <a:t>an</a:t>
            </a:r>
            <a:r>
              <a:rPr sz="2600" spc="114">
                <a:solidFill>
                  <a:srgbClr val="1F1348"/>
                </a:solidFill>
                <a:latin typeface="Calibri"/>
                <a:cs typeface="Calibri"/>
              </a:rPr>
              <a:t> </a:t>
            </a:r>
            <a:r>
              <a:rPr sz="2600" spc="15">
                <a:solidFill>
                  <a:srgbClr val="E62CB7"/>
                </a:solidFill>
                <a:latin typeface="Consolas"/>
                <a:cs typeface="Consolas"/>
              </a:rPr>
              <a:t>n</a:t>
            </a:r>
            <a:r>
              <a:rPr sz="2600" spc="-15">
                <a:solidFill>
                  <a:srgbClr val="E62CB7"/>
                </a:solidFill>
                <a:latin typeface="Consolas"/>
                <a:cs typeface="Consolas"/>
              </a:rPr>
              <a:t> </a:t>
            </a:r>
            <a:r>
              <a:rPr sz="2600" spc="15">
                <a:solidFill>
                  <a:srgbClr val="E62CB7"/>
                </a:solidFill>
                <a:latin typeface="Consolas"/>
                <a:cs typeface="Consolas"/>
              </a:rPr>
              <a:t>x</a:t>
            </a:r>
            <a:r>
              <a:rPr sz="2600" spc="-20">
                <a:solidFill>
                  <a:srgbClr val="E62CB7"/>
                </a:solidFill>
                <a:latin typeface="Consolas"/>
                <a:cs typeface="Consolas"/>
              </a:rPr>
              <a:t> </a:t>
            </a:r>
            <a:r>
              <a:rPr sz="2600" spc="15">
                <a:solidFill>
                  <a:srgbClr val="E62CB7"/>
                </a:solidFill>
                <a:latin typeface="Consolas"/>
                <a:cs typeface="Consolas"/>
              </a:rPr>
              <a:t>m</a:t>
            </a:r>
            <a:r>
              <a:rPr sz="2600" spc="-855">
                <a:solidFill>
                  <a:srgbClr val="E62CB7"/>
                </a:solidFill>
                <a:latin typeface="Consolas"/>
                <a:cs typeface="Consolas"/>
              </a:rPr>
              <a:t> </a:t>
            </a:r>
            <a:r>
              <a:rPr sz="2600" spc="105">
                <a:solidFill>
                  <a:srgbClr val="1F1348"/>
                </a:solidFill>
                <a:latin typeface="Calibri"/>
                <a:cs typeface="Calibri"/>
              </a:rPr>
              <a:t>matrix</a:t>
            </a:r>
            <a:r>
              <a:rPr sz="2600" spc="-55">
                <a:solidFill>
                  <a:srgbClr val="1F1348"/>
                </a:solidFill>
                <a:latin typeface="Calibri"/>
                <a:cs typeface="Calibri"/>
              </a:rPr>
              <a:t> </a:t>
            </a:r>
            <a:r>
              <a:rPr sz="2600" spc="140">
                <a:solidFill>
                  <a:srgbClr val="1F1348"/>
                </a:solidFill>
                <a:latin typeface="Calibri"/>
                <a:cs typeface="Calibri"/>
              </a:rPr>
              <a:t>which </a:t>
            </a:r>
            <a:r>
              <a:rPr sz="2600" spc="-575">
                <a:solidFill>
                  <a:srgbClr val="1F1348"/>
                </a:solidFill>
                <a:latin typeface="Calibri"/>
                <a:cs typeface="Calibri"/>
              </a:rPr>
              <a:t> </a:t>
            </a:r>
            <a:r>
              <a:rPr sz="2600" spc="140">
                <a:solidFill>
                  <a:srgbClr val="1F1348"/>
                </a:solidFill>
                <a:latin typeface="Calibri"/>
                <a:cs typeface="Calibri"/>
              </a:rPr>
              <a:t>indicates</a:t>
            </a:r>
            <a:r>
              <a:rPr sz="2600" spc="-110">
                <a:solidFill>
                  <a:srgbClr val="1F1348"/>
                </a:solidFill>
                <a:latin typeface="Calibri"/>
                <a:cs typeface="Calibri"/>
              </a:rPr>
              <a:t> </a:t>
            </a:r>
            <a:r>
              <a:rPr sz="2600" spc="95">
                <a:solidFill>
                  <a:srgbClr val="1F1348"/>
                </a:solidFill>
                <a:latin typeface="Calibri"/>
                <a:cs typeface="Calibri"/>
              </a:rPr>
              <a:t>the</a:t>
            </a:r>
            <a:r>
              <a:rPr sz="2600" spc="85">
                <a:solidFill>
                  <a:srgbClr val="1F1348"/>
                </a:solidFill>
                <a:latin typeface="Calibri"/>
                <a:cs typeface="Calibri"/>
              </a:rPr>
              <a:t> </a:t>
            </a:r>
            <a:r>
              <a:rPr sz="2600" spc="160">
                <a:solidFill>
                  <a:srgbClr val="1F1348"/>
                </a:solidFill>
                <a:latin typeface="Calibri"/>
                <a:cs typeface="Calibri"/>
              </a:rPr>
              <a:t>remaining</a:t>
            </a:r>
            <a:r>
              <a:rPr sz="2600" spc="-75">
                <a:solidFill>
                  <a:srgbClr val="1F1348"/>
                </a:solidFill>
                <a:latin typeface="Calibri"/>
                <a:cs typeface="Calibri"/>
              </a:rPr>
              <a:t> </a:t>
            </a:r>
            <a:r>
              <a:rPr sz="2600" spc="140">
                <a:solidFill>
                  <a:srgbClr val="1F1348"/>
                </a:solidFill>
                <a:latin typeface="Calibri"/>
                <a:cs typeface="Calibri"/>
              </a:rPr>
              <a:t>resource</a:t>
            </a:r>
            <a:r>
              <a:rPr sz="2600" spc="-60">
                <a:solidFill>
                  <a:srgbClr val="1F1348"/>
                </a:solidFill>
                <a:latin typeface="Calibri"/>
                <a:cs typeface="Calibri"/>
              </a:rPr>
              <a:t> </a:t>
            </a:r>
            <a:r>
              <a:rPr sz="2600" spc="195">
                <a:solidFill>
                  <a:srgbClr val="1F1348"/>
                </a:solidFill>
                <a:latin typeface="Calibri"/>
                <a:cs typeface="Calibri"/>
              </a:rPr>
              <a:t>needs</a:t>
            </a:r>
            <a:r>
              <a:rPr sz="2600" spc="40">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95">
                <a:solidFill>
                  <a:srgbClr val="1F1348"/>
                </a:solidFill>
                <a:latin typeface="Calibri"/>
                <a:cs typeface="Calibri"/>
              </a:rPr>
              <a:t>each</a:t>
            </a:r>
            <a:r>
              <a:rPr sz="2600" spc="-95">
                <a:solidFill>
                  <a:srgbClr val="1F1348"/>
                </a:solidFill>
                <a:latin typeface="Calibri"/>
                <a:cs typeface="Calibri"/>
              </a:rPr>
              <a:t> </a:t>
            </a:r>
            <a:r>
              <a:rPr sz="2600" spc="160">
                <a:solidFill>
                  <a:srgbClr val="1F1348"/>
                </a:solidFill>
                <a:latin typeface="Calibri"/>
                <a:cs typeface="Calibri"/>
              </a:rPr>
              <a:t>process.</a:t>
            </a:r>
            <a:endParaRPr sz="2600">
              <a:latin typeface="Calibri"/>
              <a:cs typeface="Calibri"/>
            </a:endParaRP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0761505-881F-4AB1-839A-559C1899DC65}"/>
              </a:ext>
            </a:extLst>
          </p:cNvPr>
          <p:cNvSpPr>
            <a:spLocks noGrp="1"/>
          </p:cNvSpPr>
          <p:nvPr>
            <p:ph type="title"/>
          </p:nvPr>
        </p:nvSpPr>
        <p:spPr>
          <a:xfrm>
            <a:off x="6513788" y="264483"/>
            <a:ext cx="4840010" cy="786513"/>
          </a:xfrm>
        </p:spPr>
        <p:txBody>
          <a:bodyPr>
            <a:normAutofit/>
          </a:bodyPr>
          <a:lstStyle/>
          <a:p>
            <a:r>
              <a:rPr lang="en-GB" b="1" dirty="0"/>
              <a:t>Page Table Entry</a:t>
            </a:r>
            <a:endParaRPr lang="en-GB" dirty="0">
              <a:ea typeface="+mj-lt"/>
              <a:cs typeface="+mj-lt"/>
            </a:endParaRPr>
          </a:p>
        </p:txBody>
      </p:sp>
      <p:pic>
        <p:nvPicPr>
          <p:cNvPr id="5" name="Picture 4" descr="Glasses on top of a book">
            <a:extLst>
              <a:ext uri="{FF2B5EF4-FFF2-40B4-BE49-F238E27FC236}">
                <a16:creationId xmlns:a16="http://schemas.microsoft.com/office/drawing/2014/main" xmlns="" id="{85A15FFF-0BD9-4002-93FE-A9F83E0CE478}"/>
              </a:ext>
            </a:extLst>
          </p:cNvPr>
          <p:cNvPicPr>
            <a:picLocks noChangeAspect="1"/>
          </p:cNvPicPr>
          <p:nvPr/>
        </p:nvPicPr>
        <p:blipFill rotWithShape="1">
          <a:blip r:embed="rId2"/>
          <a:srcRect l="10042" r="30910" b="10"/>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7B3AE445-69D3-4868-8CF9-619ACD681CDA}"/>
              </a:ext>
            </a:extLst>
          </p:cNvPr>
          <p:cNvSpPr>
            <a:spLocks noGrp="1"/>
          </p:cNvSpPr>
          <p:nvPr>
            <p:ph idx="1"/>
          </p:nvPr>
        </p:nvSpPr>
        <p:spPr>
          <a:xfrm>
            <a:off x="5406734" y="1211864"/>
            <a:ext cx="6622799" cy="5108872"/>
          </a:xfrm>
        </p:spPr>
        <p:txBody>
          <a:bodyPr vert="horz" lIns="91440" tIns="45720" rIns="91440" bIns="45720" rtlCol="0" anchor="t">
            <a:noAutofit/>
          </a:bodyPr>
          <a:lstStyle/>
          <a:p>
            <a:pPr algn="just">
              <a:lnSpc>
                <a:spcPct val="90000"/>
              </a:lnSpc>
            </a:pPr>
            <a:r>
              <a:rPr lang="en-GB" sz="2400" b="1" dirty="0">
                <a:ea typeface="+mn-lt"/>
                <a:cs typeface="+mn-lt"/>
              </a:rPr>
              <a:t>Protection Bit</a:t>
            </a:r>
            <a:endParaRPr lang="en-GB" sz="2400" b="1" dirty="0"/>
          </a:p>
          <a:p>
            <a:pPr algn="just">
              <a:lnSpc>
                <a:spcPct val="90000"/>
              </a:lnSpc>
            </a:pPr>
            <a:r>
              <a:rPr lang="en-GB" sz="2400" dirty="0">
                <a:ea typeface="+mn-lt"/>
                <a:cs typeface="+mn-lt"/>
              </a:rPr>
              <a:t>This bit is also sometimes called as “</a:t>
            </a:r>
            <a:r>
              <a:rPr lang="en-GB" sz="2400" b="1" dirty="0">
                <a:ea typeface="+mn-lt"/>
                <a:cs typeface="+mn-lt"/>
              </a:rPr>
              <a:t>Read / Write bit</a:t>
            </a:r>
            <a:r>
              <a:rPr lang="en-GB" sz="2400" dirty="0">
                <a:ea typeface="+mn-lt"/>
                <a:cs typeface="+mn-lt"/>
              </a:rPr>
              <a:t>“.</a:t>
            </a:r>
            <a:endParaRPr lang="en-GB" sz="2400" b="1"/>
          </a:p>
          <a:p>
            <a:pPr algn="just">
              <a:lnSpc>
                <a:spcPct val="90000"/>
              </a:lnSpc>
            </a:pPr>
            <a:r>
              <a:rPr lang="en-GB" sz="2400" dirty="0">
                <a:ea typeface="+mn-lt"/>
                <a:cs typeface="+mn-lt"/>
              </a:rPr>
              <a:t>This bit is concerned with the page protection.</a:t>
            </a:r>
            <a:endParaRPr lang="en-GB" sz="2400"/>
          </a:p>
          <a:p>
            <a:pPr algn="just">
              <a:lnSpc>
                <a:spcPct val="90000"/>
              </a:lnSpc>
            </a:pPr>
            <a:r>
              <a:rPr lang="en-GB" sz="2400" dirty="0">
                <a:ea typeface="+mn-lt"/>
                <a:cs typeface="+mn-lt"/>
              </a:rPr>
              <a:t>It specifies the permission to perform read and write operation on the page.</a:t>
            </a:r>
            <a:endParaRPr lang="en-GB" sz="2400"/>
          </a:p>
          <a:p>
            <a:pPr algn="just">
              <a:lnSpc>
                <a:spcPct val="90000"/>
              </a:lnSpc>
            </a:pPr>
            <a:r>
              <a:rPr lang="en-GB" sz="2400" dirty="0">
                <a:ea typeface="+mn-lt"/>
                <a:cs typeface="+mn-lt"/>
              </a:rPr>
              <a:t>If only read operation is allowed to be performed and no writing is allowed, then this bit is set to 0.</a:t>
            </a:r>
            <a:endParaRPr lang="en-GB" sz="2400" dirty="0"/>
          </a:p>
          <a:p>
            <a:pPr algn="just">
              <a:lnSpc>
                <a:spcPct val="90000"/>
              </a:lnSpc>
            </a:pPr>
            <a:r>
              <a:rPr lang="en-GB" sz="2400" dirty="0">
                <a:ea typeface="+mn-lt"/>
                <a:cs typeface="+mn-lt"/>
              </a:rPr>
              <a:t>If both read and write operation are allowed to be performed, then this bit is set to 1.</a:t>
            </a:r>
            <a:endParaRPr lang="en-GB" sz="2400" dirty="0"/>
          </a:p>
          <a:p>
            <a:pPr>
              <a:lnSpc>
                <a:spcPct val="90000"/>
              </a:lnSpc>
            </a:pPr>
            <a:endParaRPr lang="en-GB" sz="1700" b="1"/>
          </a:p>
        </p:txBody>
      </p:sp>
    </p:spTree>
    <p:extLst>
      <p:ext uri="{BB962C8B-B14F-4D97-AF65-F5344CB8AC3E}">
        <p14:creationId xmlns:p14="http://schemas.microsoft.com/office/powerpoint/2010/main" val="1488629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4B04273-AE2A-4676-98D5-85D0D238C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8A68847-134F-4AF1-B1C6-332344C9C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92A91B7E-E11F-4A31-9ED9-24F21ADC0C05}"/>
              </a:ext>
            </a:extLst>
          </p:cNvPr>
          <p:cNvSpPr>
            <a:spLocks noGrp="1"/>
          </p:cNvSpPr>
          <p:nvPr>
            <p:ph type="title"/>
          </p:nvPr>
        </p:nvSpPr>
        <p:spPr>
          <a:xfrm>
            <a:off x="838200" y="365125"/>
            <a:ext cx="10515600" cy="1325563"/>
          </a:xfrm>
        </p:spPr>
        <p:txBody>
          <a:bodyPr>
            <a:normAutofit/>
          </a:bodyPr>
          <a:lstStyle/>
          <a:p>
            <a:r>
              <a:rPr lang="en-GB" b="1" dirty="0"/>
              <a:t>Page Table Entry</a:t>
            </a:r>
          </a:p>
        </p:txBody>
      </p:sp>
      <p:sp>
        <p:nvSpPr>
          <p:cNvPr id="3" name="Content Placeholder 2">
            <a:extLst>
              <a:ext uri="{FF2B5EF4-FFF2-40B4-BE49-F238E27FC236}">
                <a16:creationId xmlns:a16="http://schemas.microsoft.com/office/drawing/2014/main" xmlns="" id="{AC74BA8F-99D8-4CD2-8C56-C615B8C1A339}"/>
              </a:ext>
            </a:extLst>
          </p:cNvPr>
          <p:cNvSpPr>
            <a:spLocks noGrp="1"/>
          </p:cNvSpPr>
          <p:nvPr>
            <p:ph idx="1"/>
          </p:nvPr>
        </p:nvSpPr>
        <p:spPr>
          <a:xfrm>
            <a:off x="838200" y="2013625"/>
            <a:ext cx="10515600" cy="4163338"/>
          </a:xfrm>
        </p:spPr>
        <p:txBody>
          <a:bodyPr vert="horz" lIns="91440" tIns="45720" rIns="91440" bIns="45720" rtlCol="0">
            <a:normAutofit/>
          </a:bodyPr>
          <a:lstStyle/>
          <a:p>
            <a:pPr>
              <a:lnSpc>
                <a:spcPct val="90000"/>
              </a:lnSpc>
            </a:pPr>
            <a:r>
              <a:rPr lang="en-GB" sz="2000" b="1">
                <a:ea typeface="+mn-lt"/>
                <a:cs typeface="+mn-lt"/>
              </a:rPr>
              <a:t>Reference Bit</a:t>
            </a:r>
          </a:p>
          <a:p>
            <a:pPr>
              <a:lnSpc>
                <a:spcPct val="90000"/>
              </a:lnSpc>
            </a:pPr>
            <a:r>
              <a:rPr lang="en-GB" sz="2000">
                <a:ea typeface="+mn-lt"/>
                <a:cs typeface="+mn-lt"/>
              </a:rPr>
              <a:t>Reference bit specifies whether that page has been referenced in the last clock cycle or not.</a:t>
            </a:r>
            <a:endParaRPr lang="en-GB" sz="2000" b="1"/>
          </a:p>
          <a:p>
            <a:pPr>
              <a:lnSpc>
                <a:spcPct val="90000"/>
              </a:lnSpc>
            </a:pPr>
            <a:r>
              <a:rPr lang="en-GB" sz="2000">
                <a:ea typeface="+mn-lt"/>
                <a:cs typeface="+mn-lt"/>
              </a:rPr>
              <a:t>If the page has been referenced recently, then this bit is set to 1 otherwise set to 0.</a:t>
            </a:r>
            <a:endParaRPr lang="en-GB" sz="2000"/>
          </a:p>
          <a:p>
            <a:pPr>
              <a:lnSpc>
                <a:spcPct val="90000"/>
              </a:lnSpc>
            </a:pPr>
            <a:r>
              <a:rPr lang="en-GB" sz="2000" b="1">
                <a:ea typeface="+mn-lt"/>
                <a:cs typeface="+mn-lt"/>
              </a:rPr>
              <a:t>Caching Enabled / Disabled-</a:t>
            </a:r>
            <a:r>
              <a:rPr lang="en-GB" sz="2000">
                <a:ea typeface="+mn-lt"/>
                <a:cs typeface="+mn-lt"/>
              </a:rPr>
              <a:t> </a:t>
            </a:r>
          </a:p>
          <a:p>
            <a:pPr>
              <a:lnSpc>
                <a:spcPct val="90000"/>
              </a:lnSpc>
            </a:pPr>
            <a:r>
              <a:rPr lang="en-GB" sz="2000">
                <a:ea typeface="+mn-lt"/>
                <a:cs typeface="+mn-lt"/>
              </a:rPr>
              <a:t>This bit enables or disables the caching of page.</a:t>
            </a:r>
            <a:endParaRPr lang="en-GB" sz="2000"/>
          </a:p>
          <a:p>
            <a:pPr>
              <a:lnSpc>
                <a:spcPct val="90000"/>
              </a:lnSpc>
            </a:pPr>
            <a:r>
              <a:rPr lang="en-GB" sz="2000">
                <a:ea typeface="+mn-lt"/>
                <a:cs typeface="+mn-lt"/>
              </a:rPr>
              <a:t>Whenever freshness in the data is required, then caching is disabled using this bit.</a:t>
            </a:r>
            <a:endParaRPr lang="en-GB" sz="2000"/>
          </a:p>
          <a:p>
            <a:pPr>
              <a:lnSpc>
                <a:spcPct val="90000"/>
              </a:lnSpc>
            </a:pPr>
            <a:r>
              <a:rPr lang="en-GB" sz="2000">
                <a:ea typeface="+mn-lt"/>
                <a:cs typeface="+mn-lt"/>
              </a:rPr>
              <a:t>If caching of the page is disabled, then this bit is set to 1 otherwise set to 0.</a:t>
            </a:r>
            <a:endParaRPr lang="en-GB" sz="2000"/>
          </a:p>
          <a:p>
            <a:pPr>
              <a:lnSpc>
                <a:spcPct val="90000"/>
              </a:lnSpc>
            </a:pPr>
            <a:r>
              <a:rPr lang="en-GB" sz="2000" b="1">
                <a:ea typeface="+mn-lt"/>
                <a:cs typeface="+mn-lt"/>
              </a:rPr>
              <a:t>Dirty Bit</a:t>
            </a:r>
            <a:endParaRPr lang="en-GB" sz="2000"/>
          </a:p>
          <a:p>
            <a:pPr>
              <a:lnSpc>
                <a:spcPct val="90000"/>
              </a:lnSpc>
            </a:pPr>
            <a:r>
              <a:rPr lang="en-GB" sz="2000">
                <a:ea typeface="+mn-lt"/>
                <a:cs typeface="+mn-lt"/>
              </a:rPr>
              <a:t>This bit is also sometimes called as “</a:t>
            </a:r>
            <a:r>
              <a:rPr lang="en-GB" sz="2000" b="1">
                <a:ea typeface="+mn-lt"/>
                <a:cs typeface="+mn-lt"/>
              </a:rPr>
              <a:t>Modified bit</a:t>
            </a:r>
            <a:r>
              <a:rPr lang="en-GB" sz="2000">
                <a:ea typeface="+mn-lt"/>
                <a:cs typeface="+mn-lt"/>
              </a:rPr>
              <a:t>“.i t specifies whether that page has been modified or not. If modified, then this bit is set to 1 otherwise set to 0.</a:t>
            </a:r>
            <a:endParaRPr lang="en-GB" sz="2000"/>
          </a:p>
          <a:p>
            <a:pPr>
              <a:lnSpc>
                <a:spcPct val="90000"/>
              </a:lnSpc>
            </a:pPr>
            <a:endParaRPr lang="en-GB" sz="2000" b="1"/>
          </a:p>
          <a:p>
            <a:pPr>
              <a:lnSpc>
                <a:spcPct val="90000"/>
              </a:lnSpc>
            </a:pPr>
            <a:endParaRPr lang="en-GB" sz="2000"/>
          </a:p>
        </p:txBody>
      </p:sp>
    </p:spTree>
    <p:extLst>
      <p:ext uri="{BB962C8B-B14F-4D97-AF65-F5344CB8AC3E}">
        <p14:creationId xmlns:p14="http://schemas.microsoft.com/office/powerpoint/2010/main" val="4138816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E8F694-E261-42ED-A0B1-C5D71D8224CB}"/>
              </a:ext>
            </a:extLst>
          </p:cNvPr>
          <p:cNvSpPr>
            <a:spLocks noGrp="1"/>
          </p:cNvSpPr>
          <p:nvPr>
            <p:ph type="title"/>
          </p:nvPr>
        </p:nvSpPr>
        <p:spPr/>
        <p:txBody>
          <a:bodyPr/>
          <a:lstStyle/>
          <a:p>
            <a:r>
              <a:rPr lang="en-GB" b="1" dirty="0"/>
              <a:t>Types of Page Tables</a:t>
            </a:r>
          </a:p>
        </p:txBody>
      </p:sp>
      <p:sp>
        <p:nvSpPr>
          <p:cNvPr id="3" name="Content Placeholder 2">
            <a:extLst>
              <a:ext uri="{FF2B5EF4-FFF2-40B4-BE49-F238E27FC236}">
                <a16:creationId xmlns:a16="http://schemas.microsoft.com/office/drawing/2014/main" xmlns="" id="{FF8BC851-F6A6-4E85-8204-A85E77CB4465}"/>
              </a:ext>
            </a:extLst>
          </p:cNvPr>
          <p:cNvSpPr>
            <a:spLocks noGrp="1"/>
          </p:cNvSpPr>
          <p:nvPr>
            <p:ph idx="1"/>
          </p:nvPr>
        </p:nvSpPr>
        <p:spPr/>
        <p:txBody>
          <a:bodyPr vert="horz" lIns="91440" tIns="45720" rIns="91440" bIns="45720" rtlCol="0" anchor="t">
            <a:normAutofit/>
          </a:bodyPr>
          <a:lstStyle/>
          <a:p>
            <a:r>
              <a:rPr lang="en-GB" dirty="0"/>
              <a:t>The major types of page tables are listed below :</a:t>
            </a:r>
            <a:endParaRPr lang="en-US" dirty="0"/>
          </a:p>
          <a:p>
            <a:pPr lvl="1"/>
            <a:r>
              <a:rPr lang="en-GB" dirty="0"/>
              <a:t>Hierarchical page Table</a:t>
            </a:r>
          </a:p>
          <a:p>
            <a:pPr lvl="1"/>
            <a:r>
              <a:rPr lang="en-GB" dirty="0"/>
              <a:t>Inverted Page Table</a:t>
            </a:r>
          </a:p>
          <a:p>
            <a:pPr lvl="1"/>
            <a:r>
              <a:rPr lang="en-GB" dirty="0"/>
              <a:t>Shared Page Table</a:t>
            </a:r>
          </a:p>
        </p:txBody>
      </p:sp>
    </p:spTree>
    <p:extLst>
      <p:ext uri="{BB962C8B-B14F-4D97-AF65-F5344CB8AC3E}">
        <p14:creationId xmlns:p14="http://schemas.microsoft.com/office/powerpoint/2010/main" val="3690612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4B04273-AE2A-4676-98D5-85D0D238C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8A68847-134F-4AF1-B1C6-332344C9C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484D6718-4F6E-4969-96A2-51E186D96719}"/>
              </a:ext>
            </a:extLst>
          </p:cNvPr>
          <p:cNvSpPr>
            <a:spLocks noGrp="1"/>
          </p:cNvSpPr>
          <p:nvPr>
            <p:ph type="title"/>
          </p:nvPr>
        </p:nvSpPr>
        <p:spPr>
          <a:xfrm>
            <a:off x="838200" y="365125"/>
            <a:ext cx="10515600" cy="1325563"/>
          </a:xfrm>
        </p:spPr>
        <p:txBody>
          <a:bodyPr>
            <a:normAutofit/>
          </a:bodyPr>
          <a:lstStyle/>
          <a:p>
            <a:r>
              <a:rPr lang="en-GB" b="1" dirty="0">
                <a:ea typeface="+mj-lt"/>
                <a:cs typeface="+mj-lt"/>
              </a:rPr>
              <a:t>Hierarchical page Table</a:t>
            </a:r>
          </a:p>
        </p:txBody>
      </p:sp>
      <p:sp>
        <p:nvSpPr>
          <p:cNvPr id="3" name="Content Placeholder 2">
            <a:extLst>
              <a:ext uri="{FF2B5EF4-FFF2-40B4-BE49-F238E27FC236}">
                <a16:creationId xmlns:a16="http://schemas.microsoft.com/office/drawing/2014/main" xmlns="" id="{73C11CC3-A874-44E0-9B23-E3ACAC745A66}"/>
              </a:ext>
            </a:extLst>
          </p:cNvPr>
          <p:cNvSpPr>
            <a:spLocks noGrp="1"/>
          </p:cNvSpPr>
          <p:nvPr>
            <p:ph idx="1"/>
          </p:nvPr>
        </p:nvSpPr>
        <p:spPr>
          <a:xfrm>
            <a:off x="838200" y="2013625"/>
            <a:ext cx="10515600" cy="4163338"/>
          </a:xfrm>
        </p:spPr>
        <p:txBody>
          <a:bodyPr vert="horz" lIns="91440" tIns="45720" rIns="91440" bIns="45720" rtlCol="0">
            <a:normAutofit/>
          </a:bodyPr>
          <a:lstStyle/>
          <a:p>
            <a:r>
              <a:rPr lang="en-GB" sz="2000">
                <a:ea typeface="+mn-lt"/>
                <a:cs typeface="+mn-lt"/>
              </a:rPr>
              <a:t>hierarchical paging is a paging scheme which consist of two or more levels of page tables in a hierarchical manner. It is also known as </a:t>
            </a:r>
            <a:r>
              <a:rPr lang="en-GB" sz="2000" b="1">
                <a:ea typeface="+mn-lt"/>
                <a:cs typeface="+mn-lt"/>
              </a:rPr>
              <a:t>Multilevel Paging</a:t>
            </a:r>
            <a:r>
              <a:rPr lang="en-GB" sz="2000">
                <a:ea typeface="+mn-lt"/>
                <a:cs typeface="+mn-lt"/>
              </a:rPr>
              <a:t>.</a:t>
            </a:r>
          </a:p>
          <a:p>
            <a:r>
              <a:rPr lang="en-GB" sz="2000">
                <a:ea typeface="+mn-lt"/>
                <a:cs typeface="+mn-lt"/>
              </a:rPr>
              <a:t>The entries of the level 1 page table are pointers to a level 2 page table and entries of the level 2 page tables are pointers to a level 3 page table and so on.</a:t>
            </a:r>
          </a:p>
          <a:p>
            <a:r>
              <a:rPr lang="en-GB" sz="2000">
                <a:ea typeface="+mn-lt"/>
                <a:cs typeface="+mn-lt"/>
              </a:rPr>
              <a:t>The entries of the last level page table are stores actual frame information. Level 1 contain single page table and address of that table is stored in PTBR (Page Table Base Register).</a:t>
            </a:r>
          </a:p>
          <a:p>
            <a:r>
              <a:rPr lang="en-GB" sz="2000" b="1">
                <a:ea typeface="+mn-lt"/>
                <a:cs typeface="+mn-lt"/>
              </a:rPr>
              <a:t>Disadvantage:</a:t>
            </a:r>
            <a:br>
              <a:rPr lang="en-GB" sz="2000" b="1">
                <a:ea typeface="+mn-lt"/>
                <a:cs typeface="+mn-lt"/>
              </a:rPr>
            </a:br>
            <a:r>
              <a:rPr lang="en-GB" sz="2000">
                <a:ea typeface="+mn-lt"/>
                <a:cs typeface="+mn-lt"/>
              </a:rPr>
              <a:t>Extra memory references to access address translation tables can slow programs down by a factor of two or more. Use translation look aside buffer (TLB) to speed up address translation by storing page table entries.</a:t>
            </a:r>
            <a:endParaRPr lang="en-GB" sz="2000"/>
          </a:p>
        </p:txBody>
      </p:sp>
    </p:spTree>
    <p:extLst>
      <p:ext uri="{BB962C8B-B14F-4D97-AF65-F5344CB8AC3E}">
        <p14:creationId xmlns:p14="http://schemas.microsoft.com/office/powerpoint/2010/main" val="3128795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9A2797-C055-4359-9886-D2240AF3F6B8}"/>
              </a:ext>
            </a:extLst>
          </p:cNvPr>
          <p:cNvSpPr>
            <a:spLocks noGrp="1"/>
          </p:cNvSpPr>
          <p:nvPr>
            <p:ph type="title"/>
          </p:nvPr>
        </p:nvSpPr>
        <p:spPr/>
        <p:txBody>
          <a:bodyPr/>
          <a:lstStyle/>
          <a:p>
            <a:r>
              <a:rPr lang="en-GB" b="1" dirty="0"/>
              <a:t>Hierarchical page Table</a:t>
            </a:r>
            <a:endParaRPr lang="en-GB" dirty="0">
              <a:ea typeface="+mj-lt"/>
              <a:cs typeface="+mj-lt"/>
            </a:endParaRPr>
          </a:p>
        </p:txBody>
      </p:sp>
      <p:pic>
        <p:nvPicPr>
          <p:cNvPr id="4" name="Picture 4" descr="Diagram&#10;&#10;Description automatically generated">
            <a:extLst>
              <a:ext uri="{FF2B5EF4-FFF2-40B4-BE49-F238E27FC236}">
                <a16:creationId xmlns:a16="http://schemas.microsoft.com/office/drawing/2014/main" xmlns="" id="{66CB558B-5EFC-46DE-8CFC-53EAB83EE825}"/>
              </a:ext>
            </a:extLst>
          </p:cNvPr>
          <p:cNvPicPr>
            <a:picLocks noGrp="1" noChangeAspect="1"/>
          </p:cNvPicPr>
          <p:nvPr>
            <p:ph idx="1"/>
          </p:nvPr>
        </p:nvPicPr>
        <p:blipFill>
          <a:blip r:embed="rId2"/>
          <a:stretch>
            <a:fillRect/>
          </a:stretch>
        </p:blipFill>
        <p:spPr>
          <a:xfrm>
            <a:off x="2586458" y="1652246"/>
            <a:ext cx="7795460" cy="5080670"/>
          </a:xfrm>
        </p:spPr>
      </p:pic>
    </p:spTree>
    <p:extLst>
      <p:ext uri="{BB962C8B-B14F-4D97-AF65-F5344CB8AC3E}">
        <p14:creationId xmlns:p14="http://schemas.microsoft.com/office/powerpoint/2010/main" val="24707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F828C8-DC7B-48F7-8AEE-5A5BCE2626A6}"/>
              </a:ext>
            </a:extLst>
          </p:cNvPr>
          <p:cNvSpPr>
            <a:spLocks noGrp="1"/>
          </p:cNvSpPr>
          <p:nvPr>
            <p:ph type="title"/>
          </p:nvPr>
        </p:nvSpPr>
        <p:spPr/>
        <p:txBody>
          <a:bodyPr/>
          <a:lstStyle/>
          <a:p>
            <a:r>
              <a:rPr lang="en-GB" b="1" dirty="0">
                <a:ea typeface="+mj-lt"/>
                <a:cs typeface="+mj-lt"/>
              </a:rPr>
              <a:t>Hierarchical page Table</a:t>
            </a:r>
            <a:endParaRPr lang="en-GB" dirty="0">
              <a:ea typeface="+mj-lt"/>
              <a:cs typeface="+mj-lt"/>
            </a:endParaRPr>
          </a:p>
        </p:txBody>
      </p:sp>
      <p:pic>
        <p:nvPicPr>
          <p:cNvPr id="4" name="Picture 4" descr="Chart, box and whisker chart&#10;&#10;Description automatically generated">
            <a:extLst>
              <a:ext uri="{FF2B5EF4-FFF2-40B4-BE49-F238E27FC236}">
                <a16:creationId xmlns:a16="http://schemas.microsoft.com/office/drawing/2014/main" xmlns="" id="{759C63FE-16C0-4230-81C1-CF28C812A117}"/>
              </a:ext>
            </a:extLst>
          </p:cNvPr>
          <p:cNvPicPr>
            <a:picLocks noGrp="1" noChangeAspect="1"/>
          </p:cNvPicPr>
          <p:nvPr>
            <p:ph idx="1"/>
          </p:nvPr>
        </p:nvPicPr>
        <p:blipFill>
          <a:blip r:embed="rId2"/>
          <a:stretch>
            <a:fillRect/>
          </a:stretch>
        </p:blipFill>
        <p:spPr>
          <a:xfrm>
            <a:off x="1417697" y="1717789"/>
            <a:ext cx="8853397" cy="4762679"/>
          </a:xfrm>
        </p:spPr>
      </p:pic>
    </p:spTree>
    <p:extLst>
      <p:ext uri="{BB962C8B-B14F-4D97-AF65-F5344CB8AC3E}">
        <p14:creationId xmlns:p14="http://schemas.microsoft.com/office/powerpoint/2010/main" val="4288005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FB41D-DCD3-48CD-96C7-76607A93A585}"/>
              </a:ext>
            </a:extLst>
          </p:cNvPr>
          <p:cNvSpPr>
            <a:spLocks noGrp="1"/>
          </p:cNvSpPr>
          <p:nvPr>
            <p:ph type="title"/>
          </p:nvPr>
        </p:nvSpPr>
        <p:spPr/>
        <p:txBody>
          <a:bodyPr/>
          <a:lstStyle/>
          <a:p>
            <a:r>
              <a:rPr lang="en-GB" b="1" dirty="0"/>
              <a:t>Inverted Page Table</a:t>
            </a:r>
          </a:p>
        </p:txBody>
      </p:sp>
      <p:sp>
        <p:nvSpPr>
          <p:cNvPr id="3" name="Content Placeholder 2">
            <a:extLst>
              <a:ext uri="{FF2B5EF4-FFF2-40B4-BE49-F238E27FC236}">
                <a16:creationId xmlns:a16="http://schemas.microsoft.com/office/drawing/2014/main" xmlns="" id="{ADFCBAAB-0ADD-4D18-9796-15912CFF1976}"/>
              </a:ext>
            </a:extLst>
          </p:cNvPr>
          <p:cNvSpPr>
            <a:spLocks noGrp="1"/>
          </p:cNvSpPr>
          <p:nvPr>
            <p:ph idx="1"/>
          </p:nvPr>
        </p:nvSpPr>
        <p:spPr/>
        <p:txBody>
          <a:bodyPr vert="horz" lIns="91440" tIns="45720" rIns="91440" bIns="45720" rtlCol="0" anchor="t">
            <a:normAutofit fontScale="92500" lnSpcReduction="20000"/>
          </a:bodyPr>
          <a:lstStyle/>
          <a:p>
            <a:pPr algn="just"/>
            <a:r>
              <a:rPr lang="en-GB" dirty="0">
                <a:ea typeface="+mn-lt"/>
                <a:cs typeface="+mn-lt"/>
              </a:rPr>
              <a:t>The concept of normal paging says that every process maintains its own page table which includes the entries of all the pages belonging to the process. The large process may have a page table with millions of entries. Such a page table consumes a large amount of memory.</a:t>
            </a:r>
            <a:endParaRPr lang="en-US"/>
          </a:p>
          <a:p>
            <a:pPr algn="just"/>
            <a:r>
              <a:rPr lang="en-GB" dirty="0">
                <a:ea typeface="+mn-lt"/>
                <a:cs typeface="+mn-lt"/>
              </a:rPr>
              <a:t>Consider we have six processes in execution. So, six processes will have some or the other of their page in the main memory which would compel their page tables also to be in the main memory consuming a lot of space. This is the drawback of the paging concept.</a:t>
            </a:r>
          </a:p>
          <a:p>
            <a:pPr algn="just"/>
            <a:r>
              <a:rPr lang="en-GB" dirty="0">
                <a:ea typeface="+mn-lt"/>
                <a:cs typeface="+mn-lt"/>
              </a:rPr>
              <a:t>The inverted page table is the solution to this wastage of memory. </a:t>
            </a:r>
            <a:endParaRPr lang="en-GB" dirty="0"/>
          </a:p>
          <a:p>
            <a:pPr algn="just"/>
            <a:endParaRPr lang="en-GB" dirty="0"/>
          </a:p>
        </p:txBody>
      </p:sp>
    </p:spTree>
    <p:extLst>
      <p:ext uri="{BB962C8B-B14F-4D97-AF65-F5344CB8AC3E}">
        <p14:creationId xmlns:p14="http://schemas.microsoft.com/office/powerpoint/2010/main" val="77332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xmlns="" id="{3409B9D8-6CD1-42BB-B327-374A2188B7E9}"/>
              </a:ext>
            </a:extLst>
          </p:cNvPr>
          <p:cNvPicPr>
            <a:picLocks noGrp="1" noChangeAspect="1"/>
          </p:cNvPicPr>
          <p:nvPr>
            <p:ph idx="1"/>
          </p:nvPr>
        </p:nvPicPr>
        <p:blipFill>
          <a:blip r:embed="rId2"/>
          <a:stretch>
            <a:fillRect/>
          </a:stretch>
        </p:blipFill>
        <p:spPr>
          <a:xfrm>
            <a:off x="2369703" y="600336"/>
            <a:ext cx="6793982" cy="5571066"/>
          </a:xfrm>
          <a:prstGeom prst="rect">
            <a:avLst/>
          </a:prstGeom>
        </p:spPr>
      </p:pic>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127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FB41D-DCD3-48CD-96C7-76607A93A585}"/>
              </a:ext>
            </a:extLst>
          </p:cNvPr>
          <p:cNvSpPr>
            <a:spLocks noGrp="1"/>
          </p:cNvSpPr>
          <p:nvPr>
            <p:ph type="title"/>
          </p:nvPr>
        </p:nvSpPr>
        <p:spPr/>
        <p:txBody>
          <a:bodyPr/>
          <a:lstStyle/>
          <a:p>
            <a:r>
              <a:rPr lang="en-GB" b="1" dirty="0"/>
              <a:t>Inverted Page Table</a:t>
            </a:r>
          </a:p>
        </p:txBody>
      </p:sp>
      <p:sp>
        <p:nvSpPr>
          <p:cNvPr id="3" name="Content Placeholder 2">
            <a:extLst>
              <a:ext uri="{FF2B5EF4-FFF2-40B4-BE49-F238E27FC236}">
                <a16:creationId xmlns:a16="http://schemas.microsoft.com/office/drawing/2014/main" xmlns="" id="{ADFCBAAB-0ADD-4D18-9796-15912CFF1976}"/>
              </a:ext>
            </a:extLst>
          </p:cNvPr>
          <p:cNvSpPr>
            <a:spLocks noGrp="1"/>
          </p:cNvSpPr>
          <p:nvPr>
            <p:ph idx="1"/>
          </p:nvPr>
        </p:nvSpPr>
        <p:spPr/>
        <p:txBody>
          <a:bodyPr vert="horz" lIns="91440" tIns="45720" rIns="91440" bIns="45720" rtlCol="0" anchor="t">
            <a:normAutofit fontScale="92500" lnSpcReduction="10000"/>
          </a:bodyPr>
          <a:lstStyle/>
          <a:p>
            <a:pPr algn="just"/>
            <a:r>
              <a:rPr lang="en-GB" dirty="0">
                <a:ea typeface="+mn-lt"/>
                <a:cs typeface="+mn-lt"/>
              </a:rPr>
              <a:t>inverted page table consist of single-page table which has entries of all the pages (may they belong to different processes) in main memory along with the information of the process to which they are associated.</a:t>
            </a:r>
          </a:p>
          <a:p>
            <a:pPr algn="just"/>
            <a:r>
              <a:rPr lang="en-GB" dirty="0">
                <a:ea typeface="+mn-lt"/>
                <a:cs typeface="+mn-lt"/>
              </a:rPr>
              <a:t>The CPU generates the logical address for the page it needs to access. This time the logical address consists of three entries process id, page number and the offset. The process id identifies the process, of which the page has been demanded, page number indicates which page of the process has been asked for and the offset value indicates the displacement required.</a:t>
            </a:r>
            <a:endParaRPr lang="en-GB" dirty="0"/>
          </a:p>
        </p:txBody>
      </p:sp>
    </p:spTree>
    <p:extLst>
      <p:ext uri="{BB962C8B-B14F-4D97-AF65-F5344CB8AC3E}">
        <p14:creationId xmlns:p14="http://schemas.microsoft.com/office/powerpoint/2010/main" val="339917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E4CD457-E37B-4177-94C9-92C24E7321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xmlns="" id="{20F89F4C-AC88-4D5F-B95F-85F4A7A40651}"/>
              </a:ext>
            </a:extLst>
          </p:cNvPr>
          <p:cNvPicPr>
            <a:picLocks noGrp="1" noChangeAspect="1"/>
          </p:cNvPicPr>
          <p:nvPr>
            <p:ph idx="1"/>
          </p:nvPr>
        </p:nvPicPr>
        <p:blipFill rotWithShape="1">
          <a:blip r:embed="rId2"/>
          <a:srcRect b="4661"/>
          <a:stretch/>
        </p:blipFill>
        <p:spPr>
          <a:xfrm>
            <a:off x="20" y="10"/>
            <a:ext cx="12191980" cy="6857990"/>
          </a:xfrm>
          <a:prstGeom prst="rect">
            <a:avLst/>
          </a:prstGeom>
        </p:spPr>
      </p:pic>
    </p:spTree>
    <p:extLst>
      <p:ext uri="{BB962C8B-B14F-4D97-AF65-F5344CB8AC3E}">
        <p14:creationId xmlns:p14="http://schemas.microsoft.com/office/powerpoint/2010/main" val="2273869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7874" y="4388485"/>
            <a:ext cx="2603500" cy="1377950"/>
          </a:xfrm>
          <a:prstGeom prst="rect">
            <a:avLst/>
          </a:prstGeom>
        </p:spPr>
        <p:txBody>
          <a:bodyPr vert="horz" wrap="square" lIns="0" tIns="95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1000"/>
              </a:lnSpc>
              <a:spcBef>
                <a:spcPts val="75"/>
              </a:spcBef>
            </a:pPr>
            <a:r>
              <a:rPr sz="4400" spc="25">
                <a:solidFill>
                  <a:srgbClr val="1F1348"/>
                </a:solidFill>
                <a:latin typeface="Arial" pitchFamily="34" charset="0"/>
                <a:cs typeface="Arial" pitchFamily="34" charset="0"/>
              </a:rPr>
              <a:t>Bankers </a:t>
            </a:r>
            <a:r>
              <a:rPr sz="4400" spc="30">
                <a:solidFill>
                  <a:srgbClr val="1F1348"/>
                </a:solidFill>
                <a:latin typeface="Arial" pitchFamily="34" charset="0"/>
                <a:cs typeface="Arial" pitchFamily="34" charset="0"/>
              </a:rPr>
              <a:t> </a:t>
            </a:r>
            <a:r>
              <a:rPr sz="4400" spc="135">
                <a:solidFill>
                  <a:srgbClr val="1F1348"/>
                </a:solidFill>
                <a:latin typeface="Arial" pitchFamily="34" charset="0"/>
                <a:cs typeface="Arial" pitchFamily="34" charset="0"/>
              </a:rPr>
              <a:t>A</a:t>
            </a:r>
            <a:r>
              <a:rPr sz="4400" spc="65">
                <a:solidFill>
                  <a:srgbClr val="1F1348"/>
                </a:solidFill>
                <a:latin typeface="Arial" pitchFamily="34" charset="0"/>
                <a:cs typeface="Arial" pitchFamily="34" charset="0"/>
              </a:rPr>
              <a:t>l</a:t>
            </a:r>
            <a:r>
              <a:rPr sz="4400" spc="175">
                <a:solidFill>
                  <a:srgbClr val="1F1348"/>
                </a:solidFill>
                <a:latin typeface="Arial" pitchFamily="34" charset="0"/>
                <a:cs typeface="Arial" pitchFamily="34" charset="0"/>
              </a:rPr>
              <a:t>g</a:t>
            </a:r>
            <a:r>
              <a:rPr sz="4400" spc="245">
                <a:solidFill>
                  <a:srgbClr val="1F1348"/>
                </a:solidFill>
                <a:latin typeface="Arial" pitchFamily="34" charset="0"/>
                <a:cs typeface="Arial" pitchFamily="34" charset="0"/>
              </a:rPr>
              <a:t>o</a:t>
            </a:r>
            <a:r>
              <a:rPr sz="4400" spc="180">
                <a:solidFill>
                  <a:srgbClr val="1F1348"/>
                </a:solidFill>
                <a:latin typeface="Arial" pitchFamily="34" charset="0"/>
                <a:cs typeface="Arial" pitchFamily="34" charset="0"/>
              </a:rPr>
              <a:t>r</a:t>
            </a:r>
            <a:r>
              <a:rPr sz="4400" spc="204">
                <a:solidFill>
                  <a:srgbClr val="1F1348"/>
                </a:solidFill>
                <a:latin typeface="Arial" pitchFamily="34" charset="0"/>
                <a:cs typeface="Arial" pitchFamily="34" charset="0"/>
              </a:rPr>
              <a:t>i</a:t>
            </a:r>
            <a:r>
              <a:rPr sz="4400" spc="280">
                <a:solidFill>
                  <a:srgbClr val="1F1348"/>
                </a:solidFill>
                <a:latin typeface="Arial" pitchFamily="34" charset="0"/>
                <a:cs typeface="Arial" pitchFamily="34" charset="0"/>
              </a:rPr>
              <a:t>t</a:t>
            </a:r>
            <a:r>
              <a:rPr sz="4400" spc="170">
                <a:solidFill>
                  <a:srgbClr val="1F1348"/>
                </a:solidFill>
                <a:latin typeface="Arial" pitchFamily="34" charset="0"/>
                <a:cs typeface="Arial" pitchFamily="34" charset="0"/>
              </a:rPr>
              <a:t>h</a:t>
            </a:r>
            <a:r>
              <a:rPr sz="4400" spc="220">
                <a:solidFill>
                  <a:srgbClr val="1F1348"/>
                </a:solidFill>
                <a:latin typeface="Arial" pitchFamily="34" charset="0"/>
                <a:cs typeface="Arial" pitchFamily="34" charset="0"/>
              </a:rPr>
              <a:t>m</a:t>
            </a:r>
            <a:endParaRPr sz="4400">
              <a:latin typeface="Arial" pitchFamily="34" charset="0"/>
              <a:cs typeface="Arial" pitchFamily="34" charset="0"/>
            </a:endParaRPr>
          </a:p>
        </p:txBody>
      </p:sp>
      <p:grpSp>
        <p:nvGrpSpPr>
          <p:cNvPr id="3" name="object 3"/>
          <p:cNvGrpSpPr/>
          <p:nvPr/>
        </p:nvGrpSpPr>
        <p:grpSpPr>
          <a:xfrm>
            <a:off x="9525" y="0"/>
            <a:ext cx="12187555" cy="6863080"/>
            <a:chOff x="9525" y="0"/>
            <a:chExt cx="12187555" cy="6863080"/>
          </a:xfrm>
        </p:grpSpPr>
        <p:sp>
          <p:nvSpPr>
            <p:cNvPr id="4" name="object 4"/>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 name="object 9"/>
            <p:cNvPicPr/>
            <p:nvPr/>
          </p:nvPicPr>
          <p:blipFill>
            <a:blip r:embed="rId2"/>
            <a:stretch>
              <a:fillRect/>
            </a:stretch>
          </p:blipFill>
          <p:spPr>
            <a:xfrm>
              <a:off x="190500" y="0"/>
              <a:ext cx="11811000" cy="3924300"/>
            </a:xfrm>
            <a:prstGeom prst="rect">
              <a:avLst/>
            </a:prstGeom>
          </p:spPr>
        </p:pic>
        <p:sp>
          <p:nvSpPr>
            <p:cNvPr id="10" name="object 10"/>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1" name="object 11"/>
          <p:cNvSpPr txBox="1"/>
          <p:nvPr/>
        </p:nvSpPr>
        <p:spPr>
          <a:xfrm>
            <a:off x="5271770" y="4103910"/>
            <a:ext cx="5126355" cy="1220847"/>
          </a:xfrm>
          <a:prstGeom prst="rect">
            <a:avLst/>
          </a:prstGeom>
        </p:spPr>
        <p:txBody>
          <a:bodyPr vert="horz" wrap="square" lIns="0" tIns="1930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20"/>
              </a:spcBef>
            </a:pPr>
            <a:r>
              <a:rPr sz="2750" spc="270">
                <a:solidFill>
                  <a:srgbClr val="7061FD"/>
                </a:solidFill>
                <a:latin typeface="Calibri"/>
                <a:cs typeface="Calibri"/>
              </a:rPr>
              <a:t>+</a:t>
            </a:r>
            <a:r>
              <a:rPr sz="2750" b="1" spc="270">
                <a:solidFill>
                  <a:srgbClr val="1F1348"/>
                </a:solidFill>
                <a:latin typeface="Calibri"/>
                <a:cs typeface="Calibri"/>
              </a:rPr>
              <a:t>Bankers</a:t>
            </a:r>
            <a:r>
              <a:rPr sz="2750" b="1" spc="140">
                <a:solidFill>
                  <a:srgbClr val="1F1348"/>
                </a:solidFill>
                <a:latin typeface="Calibri"/>
                <a:cs typeface="Calibri"/>
              </a:rPr>
              <a:t> </a:t>
            </a:r>
            <a:r>
              <a:rPr sz="2750" b="1" spc="229">
                <a:solidFill>
                  <a:srgbClr val="1F1348"/>
                </a:solidFill>
                <a:latin typeface="Calibri"/>
                <a:cs typeface="Calibri"/>
              </a:rPr>
              <a:t>Resource</a:t>
            </a:r>
            <a:r>
              <a:rPr sz="2750" b="1" spc="95">
                <a:solidFill>
                  <a:srgbClr val="1F1348"/>
                </a:solidFill>
                <a:latin typeface="Calibri"/>
                <a:cs typeface="Calibri"/>
              </a:rPr>
              <a:t> </a:t>
            </a:r>
            <a:r>
              <a:rPr sz="2750" b="1" spc="235">
                <a:solidFill>
                  <a:srgbClr val="1F1348"/>
                </a:solidFill>
                <a:latin typeface="Calibri"/>
                <a:cs typeface="Calibri"/>
              </a:rPr>
              <a:t>Request</a:t>
            </a:r>
            <a:endParaRPr sz="2750">
              <a:latin typeface="Calibri"/>
              <a:cs typeface="Calibri"/>
            </a:endParaRPr>
          </a:p>
          <a:p>
            <a:pPr marL="12700">
              <a:lnSpc>
                <a:spcPct val="100000"/>
              </a:lnSpc>
              <a:spcBef>
                <a:spcPts val="1430"/>
              </a:spcBef>
            </a:pPr>
            <a:r>
              <a:rPr sz="2750" spc="270">
                <a:solidFill>
                  <a:srgbClr val="7061FD"/>
                </a:solidFill>
                <a:latin typeface="Calibri"/>
                <a:cs typeface="Calibri"/>
              </a:rPr>
              <a:t>+</a:t>
            </a:r>
            <a:r>
              <a:rPr sz="2750" b="1" spc="270">
                <a:solidFill>
                  <a:srgbClr val="1F1348"/>
                </a:solidFill>
                <a:latin typeface="Calibri"/>
                <a:cs typeface="Calibri"/>
              </a:rPr>
              <a:t>Bankers</a:t>
            </a:r>
            <a:r>
              <a:rPr sz="2750" b="1" spc="130">
                <a:solidFill>
                  <a:srgbClr val="1F1348"/>
                </a:solidFill>
                <a:latin typeface="Calibri"/>
                <a:cs typeface="Calibri"/>
              </a:rPr>
              <a:t> </a:t>
            </a:r>
            <a:r>
              <a:rPr sz="2750" b="1" spc="215">
                <a:solidFill>
                  <a:srgbClr val="1F1348"/>
                </a:solidFill>
                <a:latin typeface="Calibri"/>
                <a:cs typeface="Calibri"/>
              </a:rPr>
              <a:t>Safety</a:t>
            </a:r>
            <a:r>
              <a:rPr sz="2750" b="1" spc="25">
                <a:solidFill>
                  <a:srgbClr val="1F1348"/>
                </a:solidFill>
                <a:latin typeface="Calibri"/>
                <a:cs typeface="Calibri"/>
              </a:rPr>
              <a:t> </a:t>
            </a:r>
            <a:r>
              <a:rPr sz="2750" b="1" spc="245">
                <a:solidFill>
                  <a:srgbClr val="1F1348"/>
                </a:solidFill>
                <a:latin typeface="Calibri"/>
                <a:cs typeface="Calibri"/>
              </a:rPr>
              <a:t>Algorithm</a:t>
            </a:r>
            <a:endParaRPr sz="2750">
              <a:latin typeface="Calibri"/>
              <a:cs typeface="Calibri"/>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xmlns="" id="{68C79588-A9D3-4694-8B7C-238E65F0F1ED}"/>
              </a:ext>
            </a:extLst>
          </p:cNvPr>
          <p:cNvPicPr>
            <a:picLocks noGrp="1" noChangeAspect="1"/>
          </p:cNvPicPr>
          <p:nvPr>
            <p:ph idx="1"/>
          </p:nvPr>
        </p:nvPicPr>
        <p:blipFill>
          <a:blip r:embed="rId2"/>
          <a:stretch>
            <a:fillRect/>
          </a:stretch>
        </p:blipFill>
        <p:spPr>
          <a:xfrm>
            <a:off x="2765972" y="-3515"/>
            <a:ext cx="8730395" cy="6721254"/>
          </a:xfrm>
          <a:prstGeom prst="rect">
            <a:avLst/>
          </a:prstGeom>
        </p:spPr>
      </p:pic>
    </p:spTree>
    <p:extLst>
      <p:ext uri="{BB962C8B-B14F-4D97-AF65-F5344CB8AC3E}">
        <p14:creationId xmlns:p14="http://schemas.microsoft.com/office/powerpoint/2010/main" val="295836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C5B78-1D0A-47A4-832D-3AE1908335D3}"/>
              </a:ext>
            </a:extLst>
          </p:cNvPr>
          <p:cNvSpPr>
            <a:spLocks noGrp="1"/>
          </p:cNvSpPr>
          <p:nvPr>
            <p:ph type="title"/>
          </p:nvPr>
        </p:nvSpPr>
        <p:spPr/>
        <p:txBody>
          <a:bodyPr/>
          <a:lstStyle/>
          <a:p>
            <a:r>
              <a:rPr lang="en-GB" b="1" dirty="0"/>
              <a:t>Shared Page Table</a:t>
            </a:r>
          </a:p>
        </p:txBody>
      </p:sp>
      <p:graphicFrame>
        <p:nvGraphicFramePr>
          <p:cNvPr id="5" name="Content Placeholder 2">
            <a:extLst>
              <a:ext uri="{FF2B5EF4-FFF2-40B4-BE49-F238E27FC236}">
                <a16:creationId xmlns:a16="http://schemas.microsoft.com/office/drawing/2014/main" xmlns="" id="{E360439D-B947-467D-B394-FCDA7B47520D}"/>
              </a:ext>
            </a:extLst>
          </p:cNvPr>
          <p:cNvGraphicFramePr>
            <a:graphicFrameLocks noGrp="1"/>
          </p:cNvGraphicFramePr>
          <p:nvPr>
            <p:ph idx="1"/>
          </p:nvPr>
        </p:nvGraphicFramePr>
        <p:xfrm>
          <a:off x="838200" y="2011680"/>
          <a:ext cx="10515600" cy="416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263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4B04273-AE2A-4676-98D5-85D0D238C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8A68847-134F-4AF1-B1C6-332344C9C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B658217F-B8BD-4FD4-B5B4-AFF0A749AFBC}"/>
              </a:ext>
            </a:extLst>
          </p:cNvPr>
          <p:cNvSpPr>
            <a:spLocks noGrp="1"/>
          </p:cNvSpPr>
          <p:nvPr>
            <p:ph type="title"/>
          </p:nvPr>
        </p:nvSpPr>
        <p:spPr>
          <a:xfrm>
            <a:off x="838200" y="365125"/>
            <a:ext cx="10515600" cy="1325563"/>
          </a:xfrm>
        </p:spPr>
        <p:txBody>
          <a:bodyPr>
            <a:normAutofit/>
          </a:bodyPr>
          <a:lstStyle/>
          <a:p>
            <a:r>
              <a:rPr lang="en-GB" b="1" dirty="0"/>
              <a:t>Translation look aside buffer (TLB)</a:t>
            </a:r>
            <a:endParaRPr lang="en-US" b="1" dirty="0"/>
          </a:p>
        </p:txBody>
      </p:sp>
      <p:sp>
        <p:nvSpPr>
          <p:cNvPr id="3" name="Content Placeholder 2">
            <a:extLst>
              <a:ext uri="{FF2B5EF4-FFF2-40B4-BE49-F238E27FC236}">
                <a16:creationId xmlns:a16="http://schemas.microsoft.com/office/drawing/2014/main" xmlns="" id="{800F0927-0020-4366-A4C6-B19B8A2BB57A}"/>
              </a:ext>
            </a:extLst>
          </p:cNvPr>
          <p:cNvSpPr>
            <a:spLocks noGrp="1"/>
          </p:cNvSpPr>
          <p:nvPr>
            <p:ph idx="1"/>
          </p:nvPr>
        </p:nvSpPr>
        <p:spPr>
          <a:xfrm>
            <a:off x="838200" y="2013625"/>
            <a:ext cx="10515600" cy="4163338"/>
          </a:xfrm>
        </p:spPr>
        <p:txBody>
          <a:bodyPr vert="horz" lIns="91440" tIns="45720" rIns="91440" bIns="45720" rtlCol="0" anchor="t">
            <a:noAutofit/>
          </a:bodyPr>
          <a:lstStyle/>
          <a:p>
            <a:r>
              <a:rPr lang="en-GB" sz="2400" dirty="0">
                <a:ea typeface="+mn-lt"/>
                <a:cs typeface="+mn-lt"/>
              </a:rPr>
              <a:t>A Translation look aside buffer can be defined as a memory cache which can be used to reduce the time taken to access the page table again and again.</a:t>
            </a:r>
            <a:endParaRPr lang="en-GB" sz="2400" dirty="0"/>
          </a:p>
          <a:p>
            <a:r>
              <a:rPr lang="en-GB" sz="2400" dirty="0">
                <a:ea typeface="+mn-lt"/>
                <a:cs typeface="+mn-lt"/>
              </a:rPr>
              <a:t>It is a memory cache which is closer to the CPU and the time taken by CPU to access TLB is lesser then that taken to access main memory.</a:t>
            </a:r>
            <a:endParaRPr lang="en-GB" sz="2400" dirty="0"/>
          </a:p>
          <a:p>
            <a:r>
              <a:rPr lang="en-GB" sz="2400" dirty="0">
                <a:ea typeface="+mn-lt"/>
                <a:cs typeface="+mn-lt"/>
              </a:rPr>
              <a:t>In other words, we can say that TLB is faster and smaller than the main memory but cheaper and bigger than the register.</a:t>
            </a:r>
            <a:endParaRPr lang="en-GB" sz="2400" dirty="0"/>
          </a:p>
          <a:p>
            <a:r>
              <a:rPr lang="en-GB" sz="2400" dirty="0">
                <a:ea typeface="+mn-lt"/>
                <a:cs typeface="+mn-lt"/>
              </a:rPr>
              <a:t>TLB follows the concept of locality of reference which means that it contains only the entries of those many pages that are frequently accessed by the CPU.</a:t>
            </a:r>
            <a:endParaRPr lang="en-GB" sz="2400" dirty="0"/>
          </a:p>
          <a:p>
            <a:endParaRPr lang="en-GB" sz="2400" dirty="0"/>
          </a:p>
        </p:txBody>
      </p:sp>
    </p:spTree>
    <p:extLst>
      <p:ext uri="{BB962C8B-B14F-4D97-AF65-F5344CB8AC3E}">
        <p14:creationId xmlns:p14="http://schemas.microsoft.com/office/powerpoint/2010/main" val="486862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8DB8E-5A33-41CD-8AFF-7F68A9217772}"/>
              </a:ext>
            </a:extLst>
          </p:cNvPr>
          <p:cNvSpPr>
            <a:spLocks noGrp="1"/>
          </p:cNvSpPr>
          <p:nvPr>
            <p:ph type="title"/>
          </p:nvPr>
        </p:nvSpPr>
        <p:spPr/>
        <p:txBody>
          <a:bodyPr/>
          <a:lstStyle/>
          <a:p>
            <a:r>
              <a:rPr lang="en-GB" b="1" dirty="0">
                <a:ea typeface="+mj-lt"/>
                <a:cs typeface="+mj-lt"/>
              </a:rPr>
              <a:t>Translation look aside buffer (TLB)</a:t>
            </a:r>
            <a:endParaRPr lang="en-GB" dirty="0">
              <a:ea typeface="+mj-lt"/>
              <a:cs typeface="+mj-lt"/>
            </a:endParaRPr>
          </a:p>
        </p:txBody>
      </p:sp>
      <p:pic>
        <p:nvPicPr>
          <p:cNvPr id="4" name="Picture 4" descr="A picture containing diagram&#10;&#10;Description automatically generated">
            <a:extLst>
              <a:ext uri="{FF2B5EF4-FFF2-40B4-BE49-F238E27FC236}">
                <a16:creationId xmlns:a16="http://schemas.microsoft.com/office/drawing/2014/main" xmlns="" id="{C36FE29E-663C-455B-9CB9-6387AA3077F4}"/>
              </a:ext>
            </a:extLst>
          </p:cNvPr>
          <p:cNvPicPr>
            <a:picLocks noGrp="1" noChangeAspect="1"/>
          </p:cNvPicPr>
          <p:nvPr>
            <p:ph idx="1"/>
          </p:nvPr>
        </p:nvPicPr>
        <p:blipFill>
          <a:blip r:embed="rId2"/>
          <a:stretch>
            <a:fillRect/>
          </a:stretch>
        </p:blipFill>
        <p:spPr>
          <a:xfrm>
            <a:off x="1854817" y="1709756"/>
            <a:ext cx="8281083" cy="4778745"/>
          </a:xfrm>
        </p:spPr>
      </p:pic>
    </p:spTree>
    <p:extLst>
      <p:ext uri="{BB962C8B-B14F-4D97-AF65-F5344CB8AC3E}">
        <p14:creationId xmlns:p14="http://schemas.microsoft.com/office/powerpoint/2010/main" val="2977349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AFC55-5A24-4034-A884-6C162E2EEB25}"/>
              </a:ext>
            </a:extLst>
          </p:cNvPr>
          <p:cNvSpPr>
            <a:spLocks noGrp="1"/>
          </p:cNvSpPr>
          <p:nvPr>
            <p:ph type="title"/>
          </p:nvPr>
        </p:nvSpPr>
        <p:spPr/>
        <p:txBody>
          <a:bodyPr/>
          <a:lstStyle/>
          <a:p>
            <a:r>
              <a:rPr lang="en-GB" b="1" dirty="0"/>
              <a:t>Translation look aside buffer (TLB)</a:t>
            </a:r>
            <a:endParaRPr lang="en-GB" dirty="0">
              <a:ea typeface="+mj-lt"/>
              <a:cs typeface="+mj-lt"/>
            </a:endParaRPr>
          </a:p>
        </p:txBody>
      </p:sp>
      <p:sp>
        <p:nvSpPr>
          <p:cNvPr id="3" name="Content Placeholder 2">
            <a:extLst>
              <a:ext uri="{FF2B5EF4-FFF2-40B4-BE49-F238E27FC236}">
                <a16:creationId xmlns:a16="http://schemas.microsoft.com/office/drawing/2014/main" xmlns="" id="{E0982B01-5E4E-4379-AC41-363427EC63CF}"/>
              </a:ext>
            </a:extLst>
          </p:cNvPr>
          <p:cNvSpPr>
            <a:spLocks noGrp="1"/>
          </p:cNvSpPr>
          <p:nvPr>
            <p:ph idx="1"/>
          </p:nvPr>
        </p:nvSpPr>
        <p:spPr/>
        <p:txBody>
          <a:bodyPr vert="horz" lIns="91440" tIns="45720" rIns="91440" bIns="45720" rtlCol="0" anchor="t">
            <a:normAutofit fontScale="92500" lnSpcReduction="10000"/>
          </a:bodyPr>
          <a:lstStyle/>
          <a:p>
            <a:r>
              <a:rPr lang="en-GB" dirty="0">
                <a:ea typeface="+mn-lt"/>
                <a:cs typeface="+mn-lt"/>
              </a:rPr>
              <a:t>In translation look aside buffers, there are tags and keys with the help of which, the mapping is done.</a:t>
            </a:r>
            <a:endParaRPr lang="en-GB" dirty="0"/>
          </a:p>
          <a:p>
            <a:r>
              <a:rPr lang="en-GB" dirty="0">
                <a:ea typeface="+mn-lt"/>
                <a:cs typeface="+mn-lt"/>
              </a:rPr>
              <a:t>TLB hit is a condition where the desired entry is found in translation look aside buffer. If this happens then the CPU simply access the actual location in the main memory.</a:t>
            </a:r>
            <a:endParaRPr lang="en-GB" dirty="0"/>
          </a:p>
          <a:p>
            <a:r>
              <a:rPr lang="en-GB" dirty="0">
                <a:ea typeface="+mn-lt"/>
                <a:cs typeface="+mn-lt"/>
              </a:rPr>
              <a:t>However, if the entry is not found in TLB (TLB miss) then CPU has to access page table in the main memory and then access the actual frame in the main memory.</a:t>
            </a:r>
            <a:endParaRPr lang="en-GB" dirty="0"/>
          </a:p>
          <a:p>
            <a:r>
              <a:rPr lang="en-GB" dirty="0">
                <a:ea typeface="+mn-lt"/>
                <a:cs typeface="+mn-lt"/>
              </a:rPr>
              <a:t>Therefore, in the case of TLB hit, the effective access time will be lesser as compare to the case of TLB miss.</a:t>
            </a:r>
            <a:endParaRPr lang="en-GB" dirty="0"/>
          </a:p>
          <a:p>
            <a:endParaRPr lang="en-GB" dirty="0"/>
          </a:p>
        </p:txBody>
      </p:sp>
    </p:spTree>
    <p:extLst>
      <p:ext uri="{BB962C8B-B14F-4D97-AF65-F5344CB8AC3E}">
        <p14:creationId xmlns:p14="http://schemas.microsoft.com/office/powerpoint/2010/main" val="704292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xmlns="" id="{1FCDD71A-9091-4FCC-AD6F-D7E366E0551E}"/>
              </a:ext>
            </a:extLst>
          </p:cNvPr>
          <p:cNvPicPr>
            <a:picLocks noGrp="1" noChangeAspect="1"/>
          </p:cNvPicPr>
          <p:nvPr>
            <p:ph idx="1"/>
          </p:nvPr>
        </p:nvPicPr>
        <p:blipFill>
          <a:blip r:embed="rId2"/>
          <a:stretch>
            <a:fillRect/>
          </a:stretch>
        </p:blipFill>
        <p:spPr>
          <a:xfrm>
            <a:off x="2795417" y="-3513"/>
            <a:ext cx="9885161" cy="6865028"/>
          </a:xfrm>
          <a:prstGeom prst="rect">
            <a:avLst/>
          </a:prstGeom>
        </p:spPr>
      </p:pic>
    </p:spTree>
    <p:extLst>
      <p:ext uri="{BB962C8B-B14F-4D97-AF65-F5344CB8AC3E}">
        <p14:creationId xmlns:p14="http://schemas.microsoft.com/office/powerpoint/2010/main" val="3527803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xmlns="" id="{5B2EF9BC-7909-4914-8FC8-BEC86EA190B1}"/>
              </a:ext>
            </a:extLst>
          </p:cNvPr>
          <p:cNvPicPr>
            <a:picLocks noGrp="1" noChangeAspect="1"/>
          </p:cNvPicPr>
          <p:nvPr>
            <p:ph idx="1"/>
          </p:nvPr>
        </p:nvPicPr>
        <p:blipFill>
          <a:blip r:embed="rId2"/>
          <a:stretch>
            <a:fillRect/>
          </a:stretch>
        </p:blipFill>
        <p:spPr>
          <a:xfrm>
            <a:off x="1289888" y="312789"/>
            <a:ext cx="10161311" cy="6548726"/>
          </a:xfrm>
          <a:prstGeom prst="rect">
            <a:avLst/>
          </a:prstGeom>
        </p:spPr>
      </p:pic>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00683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C89BB1E5-EB37-44CF-9A63-59B0E0EB200F}"/>
              </a:ext>
            </a:extLst>
          </p:cNvPr>
          <p:cNvSpPr>
            <a:spLocks noGrp="1"/>
          </p:cNvSpPr>
          <p:nvPr>
            <p:ph idx="1"/>
          </p:nvPr>
        </p:nvSpPr>
        <p:spPr>
          <a:xfrm>
            <a:off x="205598" y="1113759"/>
            <a:ext cx="4521131" cy="5063203"/>
          </a:xfrm>
        </p:spPr>
        <p:txBody>
          <a:bodyPr vert="horz" lIns="91440" tIns="45720" rIns="91440" bIns="45720" rtlCol="0" anchor="t">
            <a:normAutofit/>
          </a:bodyPr>
          <a:lstStyle/>
          <a:p>
            <a:r>
              <a:rPr lang="en-GB" b="1" dirty="0">
                <a:ea typeface="+mn-lt"/>
                <a:cs typeface="+mn-lt"/>
              </a:rPr>
              <a:t>Page offset(d):</a:t>
            </a:r>
            <a:r>
              <a:rPr lang="en-GB" dirty="0">
                <a:ea typeface="+mn-lt"/>
                <a:cs typeface="+mn-lt"/>
              </a:rPr>
              <a:t> </a:t>
            </a:r>
          </a:p>
          <a:p>
            <a:r>
              <a:rPr lang="en-GB" dirty="0">
                <a:ea typeface="+mn-lt"/>
                <a:cs typeface="+mn-lt"/>
              </a:rPr>
              <a:t>Number of bits required to represent particular word in a page or page size of Logical Address Space or word number of a page or page offset.</a:t>
            </a:r>
            <a:endParaRPr lang="en-GB" dirty="0"/>
          </a:p>
          <a:p>
            <a:endParaRPr lang="en-GB" dirty="0"/>
          </a:p>
        </p:txBody>
      </p:sp>
      <p:pic>
        <p:nvPicPr>
          <p:cNvPr id="5" name="Picture 5" descr="Text&#10;&#10;Description automatically generated">
            <a:extLst>
              <a:ext uri="{FF2B5EF4-FFF2-40B4-BE49-F238E27FC236}">
                <a16:creationId xmlns:a16="http://schemas.microsoft.com/office/drawing/2014/main" xmlns="" id="{460C809C-AC7F-4BA0-822B-B9507EE68C71}"/>
              </a:ext>
            </a:extLst>
          </p:cNvPr>
          <p:cNvPicPr>
            <a:picLocks noChangeAspect="1"/>
          </p:cNvPicPr>
          <p:nvPr/>
        </p:nvPicPr>
        <p:blipFill>
          <a:blip r:embed="rId2"/>
          <a:stretch>
            <a:fillRect/>
          </a:stretch>
        </p:blipFill>
        <p:spPr>
          <a:xfrm>
            <a:off x="4730647" y="783616"/>
            <a:ext cx="7263584" cy="3953262"/>
          </a:xfrm>
          <a:prstGeom prst="rect">
            <a:avLst/>
          </a:prstGeom>
        </p:spPr>
      </p:pic>
    </p:spTree>
    <p:extLst>
      <p:ext uri="{BB962C8B-B14F-4D97-AF65-F5344CB8AC3E}">
        <p14:creationId xmlns:p14="http://schemas.microsoft.com/office/powerpoint/2010/main" val="694565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xmlns="" id="{B9224501-A145-4406-8EAA-2A73F1A56275}"/>
              </a:ext>
            </a:extLst>
          </p:cNvPr>
          <p:cNvPicPr>
            <a:picLocks noGrp="1" noChangeAspect="1"/>
          </p:cNvPicPr>
          <p:nvPr>
            <p:ph idx="1"/>
          </p:nvPr>
        </p:nvPicPr>
        <p:blipFill>
          <a:blip r:embed="rId2"/>
          <a:stretch>
            <a:fillRect/>
          </a:stretch>
        </p:blipFill>
        <p:spPr>
          <a:xfrm>
            <a:off x="2130226" y="142624"/>
            <a:ext cx="8822944" cy="6575916"/>
          </a:xfrm>
        </p:spPr>
      </p:pic>
    </p:spTree>
    <p:extLst>
      <p:ext uri="{BB962C8B-B14F-4D97-AF65-F5344CB8AC3E}">
        <p14:creationId xmlns:p14="http://schemas.microsoft.com/office/powerpoint/2010/main" val="3024237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541DB91-0B10-46D9-B34B-7BFF960260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9CF7FE1C-8BC5-4B0C-A2BC-93AB72C90F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1F69FD1F-5667-4B4D-82E4-B21BB56AE9F9}"/>
              </a:ext>
            </a:extLst>
          </p:cNvPr>
          <p:cNvSpPr>
            <a:spLocks noGrp="1"/>
          </p:cNvSpPr>
          <p:nvPr>
            <p:ph type="title"/>
          </p:nvPr>
        </p:nvSpPr>
        <p:spPr>
          <a:xfrm>
            <a:off x="4951062" y="365125"/>
            <a:ext cx="6402737" cy="944603"/>
          </a:xfrm>
        </p:spPr>
        <p:txBody>
          <a:bodyPr anchor="b">
            <a:normAutofit/>
          </a:bodyPr>
          <a:lstStyle/>
          <a:p>
            <a:r>
              <a:rPr lang="en-GB" b="1" dirty="0"/>
              <a:t>page fault</a:t>
            </a:r>
            <a:endParaRPr lang="en-US" dirty="0"/>
          </a:p>
        </p:txBody>
      </p:sp>
      <p:pic>
        <p:nvPicPr>
          <p:cNvPr id="7" name="Graphic 6" descr="Web Design">
            <a:extLst>
              <a:ext uri="{FF2B5EF4-FFF2-40B4-BE49-F238E27FC236}">
                <a16:creationId xmlns:a16="http://schemas.microsoft.com/office/drawing/2014/main" xmlns="" id="{6F016FF2-3641-437F-9212-915C31F650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3717" y="2782956"/>
            <a:ext cx="3449030" cy="3449030"/>
          </a:xfrm>
          <a:prstGeom prst="rect">
            <a:avLst/>
          </a:prstGeom>
        </p:spPr>
      </p:pic>
      <p:sp>
        <p:nvSpPr>
          <p:cNvPr id="3" name="Content Placeholder 2">
            <a:extLst>
              <a:ext uri="{FF2B5EF4-FFF2-40B4-BE49-F238E27FC236}">
                <a16:creationId xmlns:a16="http://schemas.microsoft.com/office/drawing/2014/main" xmlns="" id="{DAC4D957-F1DF-45C3-B3B4-0C47D429BDFB}"/>
              </a:ext>
            </a:extLst>
          </p:cNvPr>
          <p:cNvSpPr>
            <a:spLocks noGrp="1"/>
          </p:cNvSpPr>
          <p:nvPr>
            <p:ph idx="1"/>
          </p:nvPr>
        </p:nvSpPr>
        <p:spPr>
          <a:xfrm>
            <a:off x="4606006" y="1710757"/>
            <a:ext cx="6747794" cy="4494959"/>
          </a:xfrm>
        </p:spPr>
        <p:txBody>
          <a:bodyPr vert="horz" lIns="91440" tIns="45720" rIns="91440" bIns="45720" rtlCol="0" anchor="t">
            <a:normAutofit/>
          </a:bodyPr>
          <a:lstStyle/>
          <a:p>
            <a:pPr algn="just"/>
            <a:r>
              <a:rPr lang="en-GB" dirty="0">
                <a:ea typeface="+mn-lt"/>
                <a:cs typeface="+mn-lt"/>
              </a:rPr>
              <a:t>While executing a program, if the program references a page which is not available in the main memory because it was swapped out a little ago, the processor treats this invalid memory reference as a </a:t>
            </a:r>
            <a:r>
              <a:rPr lang="en-GB" b="1" dirty="0">
                <a:ea typeface="+mn-lt"/>
                <a:cs typeface="+mn-lt"/>
              </a:rPr>
              <a:t>page fault</a:t>
            </a:r>
            <a:r>
              <a:rPr lang="en-GB" dirty="0">
                <a:ea typeface="+mn-lt"/>
                <a:cs typeface="+mn-lt"/>
              </a:rPr>
              <a:t> and transfers control from the program to the operating system to demand the page back into the memory.</a:t>
            </a:r>
            <a:endParaRPr lang="en-GB" dirty="0"/>
          </a:p>
        </p:txBody>
      </p:sp>
    </p:spTree>
    <p:extLst>
      <p:ext uri="{BB962C8B-B14F-4D97-AF65-F5344CB8AC3E}">
        <p14:creationId xmlns:p14="http://schemas.microsoft.com/office/powerpoint/2010/main" val="378141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615950" y="423163"/>
            <a:ext cx="263207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14">
                <a:solidFill>
                  <a:srgbClr val="1F1348"/>
                </a:solidFill>
                <a:latin typeface="Arial" pitchFamily="34" charset="0"/>
                <a:cs typeface="Arial" pitchFamily="34" charset="0"/>
              </a:rPr>
              <a:t>D</a:t>
            </a:r>
            <a:r>
              <a:rPr sz="4400" spc="-5">
                <a:solidFill>
                  <a:srgbClr val="1F1348"/>
                </a:solidFill>
                <a:latin typeface="Arial" pitchFamily="34" charset="0"/>
                <a:cs typeface="Arial" pitchFamily="34" charset="0"/>
              </a:rPr>
              <a:t>e</a:t>
            </a:r>
            <a:r>
              <a:rPr sz="4400" spc="-20">
                <a:solidFill>
                  <a:srgbClr val="1F1348"/>
                </a:solidFill>
                <a:latin typeface="Arial" pitchFamily="34" charset="0"/>
                <a:cs typeface="Arial" pitchFamily="34" charset="0"/>
              </a:rPr>
              <a:t>a</a:t>
            </a:r>
            <a:r>
              <a:rPr sz="4400" spc="95">
                <a:solidFill>
                  <a:srgbClr val="1F1348"/>
                </a:solidFill>
                <a:latin typeface="Arial" pitchFamily="34" charset="0"/>
                <a:cs typeface="Arial" pitchFamily="34" charset="0"/>
              </a:rPr>
              <a:t>d</a:t>
            </a:r>
            <a:r>
              <a:rPr sz="4400" spc="20">
                <a:solidFill>
                  <a:srgbClr val="1F1348"/>
                </a:solidFill>
                <a:latin typeface="Arial" pitchFamily="34" charset="0"/>
                <a:cs typeface="Arial" pitchFamily="34" charset="0"/>
              </a:rPr>
              <a:t>L</a:t>
            </a:r>
            <a:r>
              <a:rPr sz="4400" spc="245">
                <a:solidFill>
                  <a:srgbClr val="1F1348"/>
                </a:solidFill>
                <a:latin typeface="Arial" pitchFamily="34" charset="0"/>
                <a:cs typeface="Arial" pitchFamily="34" charset="0"/>
              </a:rPr>
              <a:t>o</a:t>
            </a:r>
            <a:r>
              <a:rPr sz="4400" spc="114">
                <a:solidFill>
                  <a:srgbClr val="1F1348"/>
                </a:solidFill>
                <a:latin typeface="Arial" pitchFamily="34" charset="0"/>
                <a:cs typeface="Arial" pitchFamily="34" charset="0"/>
              </a:rPr>
              <a:t>c</a:t>
            </a:r>
            <a:r>
              <a:rPr sz="4400" spc="105">
                <a:solidFill>
                  <a:srgbClr val="1F1348"/>
                </a:solidFill>
                <a:latin typeface="Arial" pitchFamily="34" charset="0"/>
                <a:cs typeface="Arial" pitchFamily="34" charset="0"/>
              </a:rPr>
              <a:t>k</a:t>
            </a:r>
            <a:endParaRPr sz="4400">
              <a:latin typeface="Arial" pitchFamily="34" charset="0"/>
              <a:cs typeface="Arial" pitchFamily="34" charset="0"/>
            </a:endParaRPr>
          </a:p>
        </p:txBody>
      </p:sp>
      <p:sp>
        <p:nvSpPr>
          <p:cNvPr id="6" name="object 6"/>
          <p:cNvSpPr txBox="1"/>
          <p:nvPr/>
        </p:nvSpPr>
        <p:spPr>
          <a:xfrm>
            <a:off x="330200" y="1490662"/>
            <a:ext cx="5004435" cy="4426585"/>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9235" algn="just">
              <a:lnSpc>
                <a:spcPct val="100299"/>
              </a:lnSpc>
              <a:spcBef>
                <a:spcPts val="90"/>
              </a:spcBef>
            </a:pPr>
            <a:r>
              <a:rPr sz="2400" spc="240">
                <a:solidFill>
                  <a:srgbClr val="7061FD"/>
                </a:solidFill>
                <a:latin typeface="Calibri"/>
                <a:cs typeface="Calibri"/>
              </a:rPr>
              <a:t>+</a:t>
            </a:r>
            <a:r>
              <a:rPr sz="2400" spc="240">
                <a:solidFill>
                  <a:srgbClr val="1F1348"/>
                </a:solidFill>
                <a:latin typeface="Calibri"/>
                <a:cs typeface="Calibri"/>
              </a:rPr>
              <a:t>In</a:t>
            </a:r>
            <a:r>
              <a:rPr sz="2400" spc="245">
                <a:solidFill>
                  <a:srgbClr val="1F1348"/>
                </a:solidFill>
                <a:latin typeface="Calibri"/>
                <a:cs typeface="Calibri"/>
              </a:rPr>
              <a:t> </a:t>
            </a:r>
            <a:r>
              <a:rPr sz="2400" spc="65">
                <a:solidFill>
                  <a:srgbClr val="1F1348"/>
                </a:solidFill>
                <a:latin typeface="Calibri"/>
                <a:cs typeface="Calibri"/>
              </a:rPr>
              <a:t>this</a:t>
            </a:r>
            <a:r>
              <a:rPr sz="2400" spc="70">
                <a:solidFill>
                  <a:srgbClr val="1F1348"/>
                </a:solidFill>
                <a:latin typeface="Calibri"/>
                <a:cs typeface="Calibri"/>
              </a:rPr>
              <a:t> </a:t>
            </a:r>
            <a:r>
              <a:rPr sz="2400" spc="95">
                <a:solidFill>
                  <a:srgbClr val="1F1348"/>
                </a:solidFill>
                <a:latin typeface="Calibri"/>
                <a:cs typeface="Calibri"/>
              </a:rPr>
              <a:t>figure,</a:t>
            </a:r>
            <a:r>
              <a:rPr sz="2400" spc="100">
                <a:solidFill>
                  <a:srgbClr val="1F1348"/>
                </a:solidFill>
                <a:latin typeface="Calibri"/>
                <a:cs typeface="Calibri"/>
              </a:rPr>
              <a:t> </a:t>
            </a:r>
            <a:r>
              <a:rPr sz="2400" spc="145">
                <a:solidFill>
                  <a:srgbClr val="1F1348"/>
                </a:solidFill>
                <a:latin typeface="Calibri"/>
                <a:cs typeface="Calibri"/>
              </a:rPr>
              <a:t>process</a:t>
            </a:r>
            <a:r>
              <a:rPr sz="2400" spc="150">
                <a:solidFill>
                  <a:srgbClr val="1F1348"/>
                </a:solidFill>
                <a:latin typeface="Calibri"/>
                <a:cs typeface="Calibri"/>
              </a:rPr>
              <a:t> </a:t>
            </a:r>
            <a:r>
              <a:rPr sz="2400" spc="175">
                <a:solidFill>
                  <a:srgbClr val="1F1348"/>
                </a:solidFill>
                <a:latin typeface="Calibri"/>
                <a:cs typeface="Calibri"/>
              </a:rPr>
              <a:t>T0</a:t>
            </a:r>
            <a:r>
              <a:rPr sz="2400" spc="180">
                <a:solidFill>
                  <a:srgbClr val="1F1348"/>
                </a:solidFill>
                <a:latin typeface="Calibri"/>
                <a:cs typeface="Calibri"/>
              </a:rPr>
              <a:t> </a:t>
            </a:r>
            <a:r>
              <a:rPr sz="2400" spc="135">
                <a:solidFill>
                  <a:srgbClr val="1F1348"/>
                </a:solidFill>
                <a:latin typeface="Calibri"/>
                <a:cs typeface="Calibri"/>
              </a:rPr>
              <a:t>has </a:t>
            </a:r>
            <a:r>
              <a:rPr sz="2400" spc="140">
                <a:solidFill>
                  <a:srgbClr val="1F1348"/>
                </a:solidFill>
                <a:latin typeface="Calibri"/>
                <a:cs typeface="Calibri"/>
              </a:rPr>
              <a:t> </a:t>
            </a:r>
            <a:r>
              <a:rPr sz="2400" spc="120">
                <a:solidFill>
                  <a:srgbClr val="1F1348"/>
                </a:solidFill>
                <a:latin typeface="Calibri"/>
                <a:cs typeface="Calibri"/>
              </a:rPr>
              <a:t>resource1, </a:t>
            </a:r>
            <a:r>
              <a:rPr sz="2400">
                <a:solidFill>
                  <a:srgbClr val="1F1348"/>
                </a:solidFill>
                <a:latin typeface="Calibri"/>
                <a:cs typeface="Calibri"/>
              </a:rPr>
              <a:t>it </a:t>
            </a:r>
            <a:r>
              <a:rPr sz="2400" spc="105">
                <a:solidFill>
                  <a:srgbClr val="1F1348"/>
                </a:solidFill>
                <a:latin typeface="Calibri"/>
                <a:cs typeface="Calibri"/>
              </a:rPr>
              <a:t>requires </a:t>
            </a:r>
            <a:r>
              <a:rPr sz="2400" spc="125">
                <a:solidFill>
                  <a:srgbClr val="1F1348"/>
                </a:solidFill>
                <a:latin typeface="Calibri"/>
                <a:cs typeface="Calibri"/>
              </a:rPr>
              <a:t>resource2 </a:t>
            </a:r>
            <a:r>
              <a:rPr sz="2400" spc="85">
                <a:solidFill>
                  <a:srgbClr val="1F1348"/>
                </a:solidFill>
                <a:latin typeface="Calibri"/>
                <a:cs typeface="Calibri"/>
              </a:rPr>
              <a:t>in </a:t>
            </a:r>
            <a:r>
              <a:rPr sz="2400" spc="-530">
                <a:solidFill>
                  <a:srgbClr val="1F1348"/>
                </a:solidFill>
                <a:latin typeface="Calibri"/>
                <a:cs typeface="Calibri"/>
              </a:rPr>
              <a:t> </a:t>
            </a:r>
            <a:r>
              <a:rPr sz="2400" spc="125">
                <a:solidFill>
                  <a:srgbClr val="1F1348"/>
                </a:solidFill>
                <a:latin typeface="Calibri"/>
                <a:cs typeface="Calibri"/>
              </a:rPr>
              <a:t>order</a:t>
            </a:r>
            <a:r>
              <a:rPr sz="2400" spc="130">
                <a:solidFill>
                  <a:srgbClr val="1F1348"/>
                </a:solidFill>
                <a:latin typeface="Calibri"/>
                <a:cs typeface="Calibri"/>
              </a:rPr>
              <a:t> </a:t>
            </a:r>
            <a:r>
              <a:rPr sz="2400" spc="75">
                <a:solidFill>
                  <a:srgbClr val="1F1348"/>
                </a:solidFill>
                <a:latin typeface="Calibri"/>
                <a:cs typeface="Calibri"/>
              </a:rPr>
              <a:t>to</a:t>
            </a:r>
            <a:r>
              <a:rPr sz="2400" spc="80">
                <a:solidFill>
                  <a:srgbClr val="1F1348"/>
                </a:solidFill>
                <a:latin typeface="Calibri"/>
                <a:cs typeface="Calibri"/>
              </a:rPr>
              <a:t> </a:t>
            </a:r>
            <a:r>
              <a:rPr sz="2400" spc="70">
                <a:solidFill>
                  <a:srgbClr val="1F1348"/>
                </a:solidFill>
                <a:latin typeface="Calibri"/>
                <a:cs typeface="Calibri"/>
              </a:rPr>
              <a:t>finish</a:t>
            </a:r>
            <a:r>
              <a:rPr sz="2400" spc="75">
                <a:solidFill>
                  <a:srgbClr val="1F1348"/>
                </a:solidFill>
                <a:latin typeface="Calibri"/>
                <a:cs typeface="Calibri"/>
              </a:rPr>
              <a:t> </a:t>
            </a:r>
            <a:r>
              <a:rPr sz="2400" spc="40">
                <a:solidFill>
                  <a:srgbClr val="1F1348"/>
                </a:solidFill>
                <a:latin typeface="Calibri"/>
                <a:cs typeface="Calibri"/>
              </a:rPr>
              <a:t>its</a:t>
            </a:r>
            <a:r>
              <a:rPr sz="2400" spc="45">
                <a:solidFill>
                  <a:srgbClr val="1F1348"/>
                </a:solidFill>
                <a:latin typeface="Calibri"/>
                <a:cs typeface="Calibri"/>
              </a:rPr>
              <a:t> </a:t>
            </a:r>
            <a:r>
              <a:rPr sz="2400" spc="110">
                <a:solidFill>
                  <a:srgbClr val="1F1348"/>
                </a:solidFill>
                <a:latin typeface="Calibri"/>
                <a:cs typeface="Calibri"/>
              </a:rPr>
              <a:t>execution. </a:t>
            </a:r>
            <a:r>
              <a:rPr sz="2400" spc="114">
                <a:solidFill>
                  <a:srgbClr val="1F1348"/>
                </a:solidFill>
                <a:latin typeface="Calibri"/>
                <a:cs typeface="Calibri"/>
              </a:rPr>
              <a:t> </a:t>
            </a:r>
            <a:r>
              <a:rPr sz="2400" spc="85">
                <a:solidFill>
                  <a:srgbClr val="1F1348"/>
                </a:solidFill>
                <a:latin typeface="Calibri"/>
                <a:cs typeface="Calibri"/>
              </a:rPr>
              <a:t>Similarly,</a:t>
            </a:r>
            <a:r>
              <a:rPr sz="2400" spc="715">
                <a:solidFill>
                  <a:srgbClr val="1F1348"/>
                </a:solidFill>
                <a:latin typeface="Calibri"/>
                <a:cs typeface="Calibri"/>
              </a:rPr>
              <a:t> </a:t>
            </a:r>
            <a:r>
              <a:rPr sz="2400" spc="145">
                <a:solidFill>
                  <a:srgbClr val="1F1348"/>
                </a:solidFill>
                <a:latin typeface="Calibri"/>
                <a:cs typeface="Calibri"/>
              </a:rPr>
              <a:t>process</a:t>
            </a:r>
            <a:r>
              <a:rPr sz="2400" spc="150">
                <a:solidFill>
                  <a:srgbClr val="1F1348"/>
                </a:solidFill>
                <a:latin typeface="Calibri"/>
                <a:cs typeface="Calibri"/>
              </a:rPr>
              <a:t> </a:t>
            </a:r>
            <a:r>
              <a:rPr sz="2400" spc="175">
                <a:solidFill>
                  <a:srgbClr val="1F1348"/>
                </a:solidFill>
                <a:latin typeface="Calibri"/>
                <a:cs typeface="Calibri"/>
              </a:rPr>
              <a:t>T1</a:t>
            </a:r>
            <a:r>
              <a:rPr sz="2400" spc="180">
                <a:solidFill>
                  <a:srgbClr val="1F1348"/>
                </a:solidFill>
                <a:latin typeface="Calibri"/>
                <a:cs typeface="Calibri"/>
              </a:rPr>
              <a:t> </a:t>
            </a:r>
            <a:r>
              <a:rPr sz="2400" spc="135">
                <a:solidFill>
                  <a:srgbClr val="1F1348"/>
                </a:solidFill>
                <a:latin typeface="Calibri"/>
                <a:cs typeface="Calibri"/>
              </a:rPr>
              <a:t>has </a:t>
            </a:r>
            <a:r>
              <a:rPr sz="2400" spc="140">
                <a:solidFill>
                  <a:srgbClr val="1F1348"/>
                </a:solidFill>
                <a:latin typeface="Calibri"/>
                <a:cs typeface="Calibri"/>
              </a:rPr>
              <a:t> </a:t>
            </a:r>
            <a:r>
              <a:rPr sz="2400" spc="125">
                <a:solidFill>
                  <a:srgbClr val="1F1348"/>
                </a:solidFill>
                <a:latin typeface="Calibri"/>
                <a:cs typeface="Calibri"/>
              </a:rPr>
              <a:t>resource2</a:t>
            </a:r>
            <a:r>
              <a:rPr sz="2400" spc="130">
                <a:solidFill>
                  <a:srgbClr val="1F1348"/>
                </a:solidFill>
                <a:latin typeface="Calibri"/>
                <a:cs typeface="Calibri"/>
              </a:rPr>
              <a:t> </a:t>
            </a:r>
            <a:r>
              <a:rPr sz="2400" spc="180">
                <a:solidFill>
                  <a:srgbClr val="1F1348"/>
                </a:solidFill>
                <a:latin typeface="Calibri"/>
                <a:cs typeface="Calibri"/>
              </a:rPr>
              <a:t>and</a:t>
            </a:r>
            <a:r>
              <a:rPr sz="2400" spc="185">
                <a:solidFill>
                  <a:srgbClr val="1F1348"/>
                </a:solidFill>
                <a:latin typeface="Calibri"/>
                <a:cs typeface="Calibri"/>
              </a:rPr>
              <a:t> </a:t>
            </a:r>
            <a:r>
              <a:rPr sz="2400">
                <a:solidFill>
                  <a:srgbClr val="1F1348"/>
                </a:solidFill>
                <a:latin typeface="Calibri"/>
                <a:cs typeface="Calibri"/>
              </a:rPr>
              <a:t>it</a:t>
            </a:r>
            <a:r>
              <a:rPr sz="2400" spc="5">
                <a:solidFill>
                  <a:srgbClr val="1F1348"/>
                </a:solidFill>
                <a:latin typeface="Calibri"/>
                <a:cs typeface="Calibri"/>
              </a:rPr>
              <a:t> </a:t>
            </a:r>
            <a:r>
              <a:rPr sz="2400" spc="100">
                <a:solidFill>
                  <a:srgbClr val="1F1348"/>
                </a:solidFill>
                <a:latin typeface="Calibri"/>
                <a:cs typeface="Calibri"/>
              </a:rPr>
              <a:t>also</a:t>
            </a:r>
            <a:r>
              <a:rPr sz="2400" spc="105">
                <a:solidFill>
                  <a:srgbClr val="1F1348"/>
                </a:solidFill>
                <a:latin typeface="Calibri"/>
                <a:cs typeface="Calibri"/>
              </a:rPr>
              <a:t> </a:t>
            </a:r>
            <a:r>
              <a:rPr sz="2400" spc="165">
                <a:solidFill>
                  <a:srgbClr val="1F1348"/>
                </a:solidFill>
                <a:latin typeface="Calibri"/>
                <a:cs typeface="Calibri"/>
              </a:rPr>
              <a:t>needs</a:t>
            </a:r>
            <a:r>
              <a:rPr sz="2400" spc="170">
                <a:solidFill>
                  <a:srgbClr val="1F1348"/>
                </a:solidFill>
                <a:latin typeface="Calibri"/>
                <a:cs typeface="Calibri"/>
              </a:rPr>
              <a:t> </a:t>
            </a:r>
            <a:r>
              <a:rPr sz="2400" spc="65">
                <a:solidFill>
                  <a:srgbClr val="1F1348"/>
                </a:solidFill>
                <a:latin typeface="Calibri"/>
                <a:cs typeface="Calibri"/>
              </a:rPr>
              <a:t>to </a:t>
            </a:r>
            <a:r>
              <a:rPr sz="2400" spc="70">
                <a:solidFill>
                  <a:srgbClr val="1F1348"/>
                </a:solidFill>
                <a:latin typeface="Calibri"/>
                <a:cs typeface="Calibri"/>
              </a:rPr>
              <a:t> </a:t>
            </a:r>
            <a:r>
              <a:rPr sz="2400" spc="130">
                <a:solidFill>
                  <a:srgbClr val="1F1348"/>
                </a:solidFill>
                <a:latin typeface="Calibri"/>
                <a:cs typeface="Calibri"/>
              </a:rPr>
              <a:t>acquire</a:t>
            </a:r>
            <a:r>
              <a:rPr sz="2400" spc="135">
                <a:solidFill>
                  <a:srgbClr val="1F1348"/>
                </a:solidFill>
                <a:latin typeface="Calibri"/>
                <a:cs typeface="Calibri"/>
              </a:rPr>
              <a:t> </a:t>
            </a:r>
            <a:r>
              <a:rPr sz="2400" spc="125">
                <a:solidFill>
                  <a:srgbClr val="1F1348"/>
                </a:solidFill>
                <a:latin typeface="Calibri"/>
                <a:cs typeface="Calibri"/>
              </a:rPr>
              <a:t>resource1</a:t>
            </a:r>
            <a:r>
              <a:rPr sz="2400" spc="130">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70">
                <a:solidFill>
                  <a:srgbClr val="1F1348"/>
                </a:solidFill>
                <a:latin typeface="Calibri"/>
                <a:cs typeface="Calibri"/>
              </a:rPr>
              <a:t>finish</a:t>
            </a:r>
            <a:r>
              <a:rPr sz="2400" spc="75">
                <a:solidFill>
                  <a:srgbClr val="1F1348"/>
                </a:solidFill>
                <a:latin typeface="Calibri"/>
                <a:cs typeface="Calibri"/>
              </a:rPr>
              <a:t> </a:t>
            </a:r>
            <a:r>
              <a:rPr sz="2400" spc="40">
                <a:solidFill>
                  <a:srgbClr val="1F1348"/>
                </a:solidFill>
                <a:latin typeface="Calibri"/>
                <a:cs typeface="Calibri"/>
              </a:rPr>
              <a:t>its </a:t>
            </a:r>
            <a:r>
              <a:rPr sz="2400" spc="45">
                <a:solidFill>
                  <a:srgbClr val="1F1348"/>
                </a:solidFill>
                <a:latin typeface="Calibri"/>
                <a:cs typeface="Calibri"/>
              </a:rPr>
              <a:t> </a:t>
            </a:r>
            <a:r>
              <a:rPr sz="2400" spc="114">
                <a:solidFill>
                  <a:srgbClr val="1F1348"/>
                </a:solidFill>
                <a:latin typeface="Calibri"/>
                <a:cs typeface="Calibri"/>
              </a:rPr>
              <a:t>execution. </a:t>
            </a:r>
            <a:r>
              <a:rPr sz="2400" spc="60">
                <a:solidFill>
                  <a:srgbClr val="1F1348"/>
                </a:solidFill>
                <a:latin typeface="Calibri"/>
                <a:cs typeface="Calibri"/>
              </a:rPr>
              <a:t>In </a:t>
            </a:r>
            <a:r>
              <a:rPr sz="2400" spc="70">
                <a:solidFill>
                  <a:srgbClr val="1F1348"/>
                </a:solidFill>
                <a:latin typeface="Calibri"/>
                <a:cs typeface="Calibri"/>
              </a:rPr>
              <a:t>this </a:t>
            </a:r>
            <a:r>
              <a:rPr sz="2400" spc="45">
                <a:solidFill>
                  <a:srgbClr val="1F1348"/>
                </a:solidFill>
                <a:latin typeface="Calibri"/>
                <a:cs typeface="Calibri"/>
              </a:rPr>
              <a:t>way, </a:t>
            </a:r>
            <a:r>
              <a:rPr sz="2400" spc="175">
                <a:solidFill>
                  <a:srgbClr val="1F1348"/>
                </a:solidFill>
                <a:latin typeface="Calibri"/>
                <a:cs typeface="Calibri"/>
              </a:rPr>
              <a:t>T0 </a:t>
            </a:r>
            <a:r>
              <a:rPr sz="2400" spc="180">
                <a:solidFill>
                  <a:srgbClr val="1F1348"/>
                </a:solidFill>
                <a:latin typeface="Calibri"/>
                <a:cs typeface="Calibri"/>
              </a:rPr>
              <a:t>and </a:t>
            </a:r>
            <a:r>
              <a:rPr sz="2400" spc="175">
                <a:solidFill>
                  <a:srgbClr val="1F1348"/>
                </a:solidFill>
                <a:latin typeface="Calibri"/>
                <a:cs typeface="Calibri"/>
              </a:rPr>
              <a:t>T1 </a:t>
            </a:r>
            <a:r>
              <a:rPr sz="2400" spc="180">
                <a:solidFill>
                  <a:srgbClr val="1F1348"/>
                </a:solidFill>
                <a:latin typeface="Calibri"/>
                <a:cs typeface="Calibri"/>
              </a:rPr>
              <a:t> </a:t>
            </a:r>
            <a:r>
              <a:rPr sz="2400" spc="90">
                <a:solidFill>
                  <a:srgbClr val="1F1348"/>
                </a:solidFill>
                <a:latin typeface="Calibri"/>
                <a:cs typeface="Calibri"/>
              </a:rPr>
              <a:t>are in  </a:t>
            </a:r>
            <a:r>
              <a:rPr sz="2400" spc="135">
                <a:solidFill>
                  <a:srgbClr val="1F1348"/>
                </a:solidFill>
                <a:latin typeface="Calibri"/>
                <a:cs typeface="Calibri"/>
              </a:rPr>
              <a:t>a </a:t>
            </a:r>
            <a:r>
              <a:rPr sz="2400" spc="165">
                <a:solidFill>
                  <a:srgbClr val="1F1348"/>
                </a:solidFill>
                <a:latin typeface="Calibri"/>
                <a:cs typeface="Calibri"/>
              </a:rPr>
              <a:t>deadlock </a:t>
            </a:r>
            <a:r>
              <a:rPr sz="2400" spc="175">
                <a:solidFill>
                  <a:srgbClr val="1F1348"/>
                </a:solidFill>
                <a:latin typeface="Calibri"/>
                <a:cs typeface="Calibri"/>
              </a:rPr>
              <a:t>because </a:t>
            </a:r>
            <a:r>
              <a:rPr sz="2400" spc="150">
                <a:solidFill>
                  <a:srgbClr val="1F1348"/>
                </a:solidFill>
                <a:latin typeface="Calibri"/>
                <a:cs typeface="Calibri"/>
              </a:rPr>
              <a:t>each </a:t>
            </a:r>
            <a:r>
              <a:rPr sz="2400" spc="155">
                <a:solidFill>
                  <a:srgbClr val="1F1348"/>
                </a:solidFill>
                <a:latin typeface="Calibri"/>
                <a:cs typeface="Calibri"/>
              </a:rPr>
              <a:t> </a:t>
            </a:r>
            <a:r>
              <a:rPr sz="2400" spc="100">
                <a:solidFill>
                  <a:srgbClr val="1F1348"/>
                </a:solidFill>
                <a:latin typeface="Calibri"/>
                <a:cs typeface="Calibri"/>
              </a:rPr>
              <a:t>of</a:t>
            </a:r>
            <a:r>
              <a:rPr sz="2400" spc="105">
                <a:solidFill>
                  <a:srgbClr val="1F1348"/>
                </a:solidFill>
                <a:latin typeface="Calibri"/>
                <a:cs typeface="Calibri"/>
              </a:rPr>
              <a:t> </a:t>
            </a:r>
            <a:r>
              <a:rPr sz="2400" spc="114">
                <a:solidFill>
                  <a:srgbClr val="1F1348"/>
                </a:solidFill>
                <a:latin typeface="Calibri"/>
                <a:cs typeface="Calibri"/>
              </a:rPr>
              <a:t>them</a:t>
            </a:r>
            <a:r>
              <a:rPr sz="2400" spc="120">
                <a:solidFill>
                  <a:srgbClr val="1F1348"/>
                </a:solidFill>
                <a:latin typeface="Calibri"/>
                <a:cs typeface="Calibri"/>
              </a:rPr>
              <a:t> </a:t>
            </a:r>
            <a:r>
              <a:rPr sz="2400" spc="180">
                <a:solidFill>
                  <a:srgbClr val="1F1348"/>
                </a:solidFill>
                <a:latin typeface="Calibri"/>
                <a:cs typeface="Calibri"/>
              </a:rPr>
              <a:t>needs</a:t>
            </a:r>
            <a:r>
              <a:rPr sz="2400" spc="185">
                <a:solidFill>
                  <a:srgbClr val="1F1348"/>
                </a:solidFill>
                <a:latin typeface="Calibri"/>
                <a:cs typeface="Calibri"/>
              </a:rPr>
              <a:t> </a:t>
            </a:r>
            <a:r>
              <a:rPr sz="2400" spc="90">
                <a:solidFill>
                  <a:srgbClr val="1F1348"/>
                </a:solidFill>
                <a:latin typeface="Calibri"/>
                <a:cs typeface="Calibri"/>
              </a:rPr>
              <a:t>the</a:t>
            </a:r>
            <a:r>
              <a:rPr sz="2400" spc="95">
                <a:solidFill>
                  <a:srgbClr val="1F1348"/>
                </a:solidFill>
                <a:latin typeface="Calibri"/>
                <a:cs typeface="Calibri"/>
              </a:rPr>
              <a:t> </a:t>
            </a:r>
            <a:r>
              <a:rPr sz="2400" spc="130">
                <a:solidFill>
                  <a:srgbClr val="1F1348"/>
                </a:solidFill>
                <a:latin typeface="Calibri"/>
                <a:cs typeface="Calibri"/>
              </a:rPr>
              <a:t>resource</a:t>
            </a:r>
            <a:r>
              <a:rPr sz="2400" spc="135">
                <a:solidFill>
                  <a:srgbClr val="1F1348"/>
                </a:solidFill>
                <a:latin typeface="Calibri"/>
                <a:cs typeface="Calibri"/>
              </a:rPr>
              <a:t> </a:t>
            </a:r>
            <a:r>
              <a:rPr sz="2400" spc="114">
                <a:solidFill>
                  <a:srgbClr val="1F1348"/>
                </a:solidFill>
                <a:latin typeface="Calibri"/>
                <a:cs typeface="Calibri"/>
              </a:rPr>
              <a:t>of </a:t>
            </a:r>
            <a:r>
              <a:rPr sz="2400" spc="120">
                <a:solidFill>
                  <a:srgbClr val="1F1348"/>
                </a:solidFill>
                <a:latin typeface="Calibri"/>
                <a:cs typeface="Calibri"/>
              </a:rPr>
              <a:t> </a:t>
            </a:r>
            <a:r>
              <a:rPr sz="2400" spc="110">
                <a:solidFill>
                  <a:srgbClr val="1F1348"/>
                </a:solidFill>
                <a:latin typeface="Calibri"/>
                <a:cs typeface="Calibri"/>
              </a:rPr>
              <a:t>others</a:t>
            </a:r>
            <a:r>
              <a:rPr sz="2400" spc="765">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145">
                <a:solidFill>
                  <a:srgbClr val="1F1348"/>
                </a:solidFill>
                <a:latin typeface="Calibri"/>
                <a:cs typeface="Calibri"/>
              </a:rPr>
              <a:t>complete</a:t>
            </a:r>
            <a:r>
              <a:rPr sz="2400" spc="150">
                <a:solidFill>
                  <a:srgbClr val="1F1348"/>
                </a:solidFill>
                <a:latin typeface="Calibri"/>
                <a:cs typeface="Calibri"/>
              </a:rPr>
              <a:t> </a:t>
            </a:r>
            <a:r>
              <a:rPr sz="2400" spc="65">
                <a:solidFill>
                  <a:srgbClr val="1F1348"/>
                </a:solidFill>
                <a:latin typeface="Calibri"/>
                <a:cs typeface="Calibri"/>
              </a:rPr>
              <a:t>their </a:t>
            </a:r>
            <a:r>
              <a:rPr sz="2400" spc="70">
                <a:solidFill>
                  <a:srgbClr val="1F1348"/>
                </a:solidFill>
                <a:latin typeface="Calibri"/>
                <a:cs typeface="Calibri"/>
              </a:rPr>
              <a:t> </a:t>
            </a:r>
            <a:r>
              <a:rPr sz="2400" spc="120">
                <a:solidFill>
                  <a:srgbClr val="1F1348"/>
                </a:solidFill>
                <a:latin typeface="Calibri"/>
                <a:cs typeface="Calibri"/>
              </a:rPr>
              <a:t>execution </a:t>
            </a:r>
            <a:r>
              <a:rPr sz="2400" spc="114">
                <a:solidFill>
                  <a:srgbClr val="1F1348"/>
                </a:solidFill>
                <a:latin typeface="Calibri"/>
                <a:cs typeface="Calibri"/>
              </a:rPr>
              <a:t>but </a:t>
            </a:r>
            <a:r>
              <a:rPr sz="2400" spc="90">
                <a:solidFill>
                  <a:srgbClr val="1F1348"/>
                </a:solidFill>
                <a:latin typeface="Calibri"/>
                <a:cs typeface="Calibri"/>
              </a:rPr>
              <a:t>neither </a:t>
            </a:r>
            <a:r>
              <a:rPr sz="2400" spc="100">
                <a:solidFill>
                  <a:srgbClr val="1F1348"/>
                </a:solidFill>
                <a:latin typeface="Calibri"/>
                <a:cs typeface="Calibri"/>
              </a:rPr>
              <a:t>of </a:t>
            </a:r>
            <a:r>
              <a:rPr sz="2400" spc="114">
                <a:solidFill>
                  <a:srgbClr val="1F1348"/>
                </a:solidFill>
                <a:latin typeface="Calibri"/>
                <a:cs typeface="Calibri"/>
              </a:rPr>
              <a:t>them </a:t>
            </a:r>
            <a:r>
              <a:rPr sz="2400" spc="80">
                <a:solidFill>
                  <a:srgbClr val="1F1348"/>
                </a:solidFill>
                <a:latin typeface="Calibri"/>
                <a:cs typeface="Calibri"/>
              </a:rPr>
              <a:t>is </a:t>
            </a:r>
            <a:r>
              <a:rPr sz="2400" spc="85">
                <a:solidFill>
                  <a:srgbClr val="1F1348"/>
                </a:solidFill>
                <a:latin typeface="Calibri"/>
                <a:cs typeface="Calibri"/>
              </a:rPr>
              <a:t> </a:t>
            </a:r>
            <a:r>
              <a:rPr sz="2400" spc="114">
                <a:solidFill>
                  <a:srgbClr val="1F1348"/>
                </a:solidFill>
                <a:latin typeface="Calibri"/>
                <a:cs typeface="Calibri"/>
              </a:rPr>
              <a:t>willing</a:t>
            </a:r>
            <a:r>
              <a:rPr sz="2400" spc="35">
                <a:solidFill>
                  <a:srgbClr val="1F1348"/>
                </a:solidFill>
                <a:latin typeface="Calibri"/>
                <a:cs typeface="Calibri"/>
              </a:rPr>
              <a:t> </a:t>
            </a:r>
            <a:r>
              <a:rPr sz="2400" spc="70">
                <a:solidFill>
                  <a:srgbClr val="1F1348"/>
                </a:solidFill>
                <a:latin typeface="Calibri"/>
                <a:cs typeface="Calibri"/>
              </a:rPr>
              <a:t>to</a:t>
            </a:r>
            <a:r>
              <a:rPr sz="2400" spc="5">
                <a:solidFill>
                  <a:srgbClr val="1F1348"/>
                </a:solidFill>
                <a:latin typeface="Calibri"/>
                <a:cs typeface="Calibri"/>
              </a:rPr>
              <a:t> </a:t>
            </a:r>
            <a:r>
              <a:rPr sz="2400" spc="175">
                <a:solidFill>
                  <a:srgbClr val="1F1348"/>
                </a:solidFill>
                <a:latin typeface="Calibri"/>
                <a:cs typeface="Calibri"/>
              </a:rPr>
              <a:t>give</a:t>
            </a:r>
            <a:r>
              <a:rPr sz="2400" spc="35">
                <a:solidFill>
                  <a:srgbClr val="1F1348"/>
                </a:solidFill>
                <a:latin typeface="Calibri"/>
                <a:cs typeface="Calibri"/>
              </a:rPr>
              <a:t> </a:t>
            </a:r>
            <a:r>
              <a:rPr sz="2400" spc="210">
                <a:solidFill>
                  <a:srgbClr val="1F1348"/>
                </a:solidFill>
                <a:latin typeface="Calibri"/>
                <a:cs typeface="Calibri"/>
              </a:rPr>
              <a:t>up</a:t>
            </a:r>
            <a:r>
              <a:rPr sz="2400" spc="25">
                <a:solidFill>
                  <a:srgbClr val="1F1348"/>
                </a:solidFill>
                <a:latin typeface="Calibri"/>
                <a:cs typeface="Calibri"/>
              </a:rPr>
              <a:t> </a:t>
            </a:r>
            <a:r>
              <a:rPr sz="2400" spc="65">
                <a:solidFill>
                  <a:srgbClr val="1F1348"/>
                </a:solidFill>
                <a:latin typeface="Calibri"/>
                <a:cs typeface="Calibri"/>
              </a:rPr>
              <a:t>their</a:t>
            </a:r>
            <a:r>
              <a:rPr sz="2400" spc="85">
                <a:solidFill>
                  <a:srgbClr val="1F1348"/>
                </a:solidFill>
                <a:latin typeface="Calibri"/>
                <a:cs typeface="Calibri"/>
              </a:rPr>
              <a:t> </a:t>
            </a:r>
            <a:r>
              <a:rPr sz="2400" spc="110">
                <a:solidFill>
                  <a:srgbClr val="1F1348"/>
                </a:solidFill>
                <a:latin typeface="Calibri"/>
                <a:cs typeface="Calibri"/>
              </a:rPr>
              <a:t>resources.</a:t>
            </a:r>
            <a:endParaRPr sz="2400">
              <a:latin typeface="Calibri"/>
              <a:cs typeface="Calibri"/>
            </a:endParaRPr>
          </a:p>
        </p:txBody>
      </p:sp>
      <p:pic>
        <p:nvPicPr>
          <p:cNvPr id="7" name="object 7"/>
          <p:cNvPicPr/>
          <p:nvPr/>
        </p:nvPicPr>
        <p:blipFill>
          <a:blip r:embed="rId2"/>
          <a:stretch>
            <a:fillRect/>
          </a:stretch>
        </p:blipFill>
        <p:spPr>
          <a:xfrm>
            <a:off x="5600700" y="1362075"/>
            <a:ext cx="6391275" cy="4133850"/>
          </a:xfrm>
          <a:prstGeom prst="rect">
            <a:avLst/>
          </a:prstGeom>
        </p:spPr>
      </p:pic>
      <p:grpSp>
        <p:nvGrpSpPr>
          <p:cNvPr id="8" name="object 8"/>
          <p:cNvGrpSpPr/>
          <p:nvPr/>
        </p:nvGrpSpPr>
        <p:grpSpPr>
          <a:xfrm>
            <a:off x="7981950" y="3276663"/>
            <a:ext cx="4215130" cy="3586479"/>
            <a:chOff x="7981950" y="3276663"/>
            <a:chExt cx="4215130" cy="3586479"/>
          </a:xfrm>
        </p:grpSpPr>
        <p:sp>
          <p:nvSpPr>
            <p:cNvPr id="9" name="object 9"/>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77874" y="717549"/>
            <a:ext cx="4583430" cy="1284605"/>
          </a:xfrm>
          <a:prstGeom prst="rect">
            <a:avLst/>
          </a:prstGeom>
        </p:spPr>
        <p:txBody>
          <a:bodyPr vert="horz" wrap="square" lIns="0" tIns="11430" rIns="0" bIns="0" rtlCol="0">
            <a:spAutoFit/>
          </a:bodyPr>
          <a:lstStyle>
            <a:defPPr/>
          </a:lstStyle>
          <a:p>
            <a:pPr marL="12700" marR="5080">
              <a:lnSpc>
                <a:spcPct val="100800"/>
              </a:lnSpc>
              <a:spcBef>
                <a:spcPts val="90"/>
              </a:spcBef>
            </a:pPr>
            <a:r>
              <a:rPr sz="4100" spc="40">
                <a:solidFill>
                  <a:srgbClr val="1F1348"/>
                </a:solidFill>
                <a:latin typeface="Arial" pitchFamily="34" charset="0"/>
                <a:cs typeface="Arial" pitchFamily="34" charset="0"/>
              </a:rPr>
              <a:t>Disadvantages </a:t>
            </a:r>
            <a:r>
              <a:rPr sz="4100" spc="254">
                <a:solidFill>
                  <a:srgbClr val="1F1348"/>
                </a:solidFill>
                <a:latin typeface="Arial" pitchFamily="34" charset="0"/>
                <a:cs typeface="Arial" pitchFamily="34" charset="0"/>
              </a:rPr>
              <a:t>of </a:t>
            </a:r>
            <a:r>
              <a:rPr sz="4100" spc="260">
                <a:solidFill>
                  <a:srgbClr val="1F1348"/>
                </a:solidFill>
                <a:latin typeface="Arial" pitchFamily="34" charset="0"/>
                <a:cs typeface="Arial" pitchFamily="34" charset="0"/>
              </a:rPr>
              <a:t> </a:t>
            </a:r>
            <a:r>
              <a:rPr sz="4100" spc="25">
                <a:solidFill>
                  <a:srgbClr val="1F1348"/>
                </a:solidFill>
                <a:latin typeface="Arial" pitchFamily="34" charset="0"/>
                <a:cs typeface="Arial" pitchFamily="34" charset="0"/>
              </a:rPr>
              <a:t>Banker's</a:t>
            </a:r>
            <a:r>
              <a:rPr sz="4100" spc="-160">
                <a:solidFill>
                  <a:srgbClr val="1F1348"/>
                </a:solidFill>
                <a:latin typeface="Arial" pitchFamily="34" charset="0"/>
                <a:cs typeface="Arial" pitchFamily="34" charset="0"/>
              </a:rPr>
              <a:t> </a:t>
            </a:r>
            <a:r>
              <a:rPr sz="4100" spc="160">
                <a:solidFill>
                  <a:srgbClr val="1F1348"/>
                </a:solidFill>
                <a:latin typeface="Arial" pitchFamily="34" charset="0"/>
                <a:cs typeface="Arial" pitchFamily="34" charset="0"/>
              </a:rPr>
              <a:t>Algorithm</a:t>
            </a:r>
            <a:endParaRPr sz="4100">
              <a:latin typeface="Arial" pitchFamily="34" charset="0"/>
              <a:cs typeface="Arial" pitchFamily="34" charset="0"/>
            </a:endParaRPr>
          </a:p>
        </p:txBody>
      </p:sp>
      <p:sp>
        <p:nvSpPr>
          <p:cNvPr id="6" name="object 6"/>
          <p:cNvSpPr txBox="1"/>
          <p:nvPr/>
        </p:nvSpPr>
        <p:spPr>
          <a:xfrm>
            <a:off x="632459" y="2401887"/>
            <a:ext cx="5977890" cy="376872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23495" indent="-228600" algn="just">
              <a:lnSpc>
                <a:spcPct val="100000"/>
              </a:lnSpc>
              <a:spcBef>
                <a:spcPts val="125"/>
              </a:spcBef>
            </a:pPr>
            <a:r>
              <a:rPr sz="2000" spc="350">
                <a:solidFill>
                  <a:srgbClr val="7061FD"/>
                </a:solidFill>
                <a:latin typeface="Calibri"/>
                <a:cs typeface="Calibri"/>
              </a:rPr>
              <a:t>+ </a:t>
            </a:r>
            <a:r>
              <a:rPr sz="2000" b="1" spc="225">
                <a:solidFill>
                  <a:srgbClr val="1F1348"/>
                </a:solidFill>
                <a:latin typeface="Calibri"/>
                <a:cs typeface="Calibri"/>
              </a:rPr>
              <a:t>Some </a:t>
            </a:r>
            <a:r>
              <a:rPr sz="2000" b="1" spc="175">
                <a:solidFill>
                  <a:srgbClr val="1F1348"/>
                </a:solidFill>
                <a:latin typeface="Calibri"/>
                <a:cs typeface="Calibri"/>
              </a:rPr>
              <a:t>disadvantages </a:t>
            </a:r>
            <a:r>
              <a:rPr sz="2000" b="1" spc="110">
                <a:solidFill>
                  <a:srgbClr val="1F1348"/>
                </a:solidFill>
                <a:latin typeface="Calibri"/>
                <a:cs typeface="Calibri"/>
              </a:rPr>
              <a:t>of this </a:t>
            </a:r>
            <a:r>
              <a:rPr sz="2000" b="1" spc="155">
                <a:solidFill>
                  <a:srgbClr val="1F1348"/>
                </a:solidFill>
                <a:latin typeface="Calibri"/>
                <a:cs typeface="Calibri"/>
              </a:rPr>
              <a:t>algorithm </a:t>
            </a:r>
            <a:r>
              <a:rPr sz="2000" b="1" spc="120">
                <a:solidFill>
                  <a:srgbClr val="1F1348"/>
                </a:solidFill>
                <a:latin typeface="Calibri"/>
                <a:cs typeface="Calibri"/>
              </a:rPr>
              <a:t>are </a:t>
            </a:r>
            <a:r>
              <a:rPr sz="2000" b="1" spc="55">
                <a:solidFill>
                  <a:srgbClr val="1F1348"/>
                </a:solidFill>
                <a:latin typeface="Calibri"/>
                <a:cs typeface="Calibri"/>
              </a:rPr>
              <a:t>as </a:t>
            </a:r>
            <a:r>
              <a:rPr sz="2000" b="1" spc="60">
                <a:solidFill>
                  <a:srgbClr val="1F1348"/>
                </a:solidFill>
                <a:latin typeface="Calibri"/>
                <a:cs typeface="Calibri"/>
              </a:rPr>
              <a:t> </a:t>
            </a:r>
            <a:r>
              <a:rPr sz="2000" b="1" spc="165">
                <a:solidFill>
                  <a:srgbClr val="1F1348"/>
                </a:solidFill>
                <a:latin typeface="Calibri"/>
                <a:cs typeface="Calibri"/>
              </a:rPr>
              <a:t>follows:</a:t>
            </a:r>
            <a:endParaRPr sz="2000">
              <a:latin typeface="Calibri"/>
              <a:cs typeface="Calibri"/>
            </a:endParaRPr>
          </a:p>
          <a:p>
            <a:pPr marL="241300" marR="9525" indent="-228600" algn="just">
              <a:lnSpc>
                <a:spcPct val="100000"/>
              </a:lnSpc>
              <a:spcBef>
                <a:spcPts val="1060"/>
              </a:spcBef>
            </a:pPr>
            <a:r>
              <a:rPr sz="2000" spc="350">
                <a:solidFill>
                  <a:srgbClr val="7061FD"/>
                </a:solidFill>
                <a:latin typeface="Calibri"/>
                <a:cs typeface="Calibri"/>
              </a:rPr>
              <a:t>+ </a:t>
            </a:r>
            <a:r>
              <a:rPr sz="2000" spc="155">
                <a:solidFill>
                  <a:srgbClr val="1F1348"/>
                </a:solidFill>
                <a:latin typeface="Calibri"/>
                <a:cs typeface="Calibri"/>
              </a:rPr>
              <a:t>During</a:t>
            </a:r>
            <a:r>
              <a:rPr sz="2000" spc="160">
                <a:solidFill>
                  <a:srgbClr val="1F1348"/>
                </a:solidFill>
                <a:latin typeface="Calibri"/>
                <a:cs typeface="Calibri"/>
              </a:rPr>
              <a:t> </a:t>
            </a:r>
            <a:r>
              <a:rPr sz="2000" spc="100">
                <a:solidFill>
                  <a:srgbClr val="1F1348"/>
                </a:solidFill>
                <a:latin typeface="Calibri"/>
                <a:cs typeface="Calibri"/>
              </a:rPr>
              <a:t>the</a:t>
            </a:r>
            <a:r>
              <a:rPr sz="2000" spc="105">
                <a:solidFill>
                  <a:srgbClr val="1F1348"/>
                </a:solidFill>
                <a:latin typeface="Calibri"/>
                <a:cs typeface="Calibri"/>
              </a:rPr>
              <a:t> </a:t>
            </a:r>
            <a:r>
              <a:rPr sz="2000" spc="85">
                <a:solidFill>
                  <a:srgbClr val="1F1348"/>
                </a:solidFill>
                <a:latin typeface="Calibri"/>
                <a:cs typeface="Calibri"/>
              </a:rPr>
              <a:t>time</a:t>
            </a:r>
            <a:r>
              <a:rPr sz="2000" spc="90">
                <a:solidFill>
                  <a:srgbClr val="1F1348"/>
                </a:solidFill>
                <a:latin typeface="Calibri"/>
                <a:cs typeface="Calibri"/>
              </a:rPr>
              <a:t> </a:t>
            </a:r>
            <a:r>
              <a:rPr sz="2000" spc="65">
                <a:solidFill>
                  <a:srgbClr val="1F1348"/>
                </a:solidFill>
                <a:latin typeface="Calibri"/>
                <a:cs typeface="Calibri"/>
              </a:rPr>
              <a:t>of</a:t>
            </a:r>
            <a:r>
              <a:rPr sz="2000" spc="70">
                <a:solidFill>
                  <a:srgbClr val="1F1348"/>
                </a:solidFill>
                <a:latin typeface="Calibri"/>
                <a:cs typeface="Calibri"/>
              </a:rPr>
              <a:t> </a:t>
            </a:r>
            <a:r>
              <a:rPr sz="2000" spc="110">
                <a:solidFill>
                  <a:srgbClr val="1F1348"/>
                </a:solidFill>
                <a:latin typeface="Calibri"/>
                <a:cs typeface="Calibri"/>
              </a:rPr>
              <a:t>Processing,</a:t>
            </a:r>
            <a:r>
              <a:rPr sz="2000" spc="114">
                <a:solidFill>
                  <a:srgbClr val="1F1348"/>
                </a:solidFill>
                <a:latin typeface="Calibri"/>
                <a:cs typeface="Calibri"/>
              </a:rPr>
              <a:t> </a:t>
            </a:r>
            <a:r>
              <a:rPr sz="2000" spc="60">
                <a:solidFill>
                  <a:srgbClr val="1F1348"/>
                </a:solidFill>
                <a:latin typeface="Calibri"/>
                <a:cs typeface="Calibri"/>
              </a:rPr>
              <a:t>this</a:t>
            </a:r>
            <a:r>
              <a:rPr sz="2000" spc="65">
                <a:solidFill>
                  <a:srgbClr val="1F1348"/>
                </a:solidFill>
                <a:latin typeface="Calibri"/>
                <a:cs typeface="Calibri"/>
              </a:rPr>
              <a:t> </a:t>
            </a:r>
            <a:r>
              <a:rPr sz="2000" spc="90">
                <a:solidFill>
                  <a:srgbClr val="1F1348"/>
                </a:solidFill>
                <a:latin typeface="Calibri"/>
                <a:cs typeface="Calibri"/>
              </a:rPr>
              <a:t>algorithm </a:t>
            </a:r>
            <a:r>
              <a:rPr sz="2000" spc="-440">
                <a:solidFill>
                  <a:srgbClr val="1F1348"/>
                </a:solidFill>
                <a:latin typeface="Calibri"/>
                <a:cs typeface="Calibri"/>
              </a:rPr>
              <a:t> </a:t>
            </a:r>
            <a:r>
              <a:rPr sz="2000" spc="150">
                <a:solidFill>
                  <a:srgbClr val="1F1348"/>
                </a:solidFill>
                <a:latin typeface="Calibri"/>
                <a:cs typeface="Calibri"/>
              </a:rPr>
              <a:t>does</a:t>
            </a:r>
            <a:r>
              <a:rPr sz="2000" spc="155">
                <a:solidFill>
                  <a:srgbClr val="1F1348"/>
                </a:solidFill>
                <a:latin typeface="Calibri"/>
                <a:cs typeface="Calibri"/>
              </a:rPr>
              <a:t> </a:t>
            </a:r>
            <a:r>
              <a:rPr sz="2000" spc="85">
                <a:solidFill>
                  <a:srgbClr val="1F1348"/>
                </a:solidFill>
                <a:latin typeface="Calibri"/>
                <a:cs typeface="Calibri"/>
              </a:rPr>
              <a:t>not</a:t>
            </a:r>
            <a:r>
              <a:rPr sz="2000" spc="625">
                <a:solidFill>
                  <a:srgbClr val="1F1348"/>
                </a:solidFill>
                <a:latin typeface="Calibri"/>
                <a:cs typeface="Calibri"/>
              </a:rPr>
              <a:t> </a:t>
            </a:r>
            <a:r>
              <a:rPr sz="2000" spc="90">
                <a:solidFill>
                  <a:srgbClr val="1F1348"/>
                </a:solidFill>
                <a:latin typeface="Calibri"/>
                <a:cs typeface="Calibri"/>
              </a:rPr>
              <a:t>permit</a:t>
            </a:r>
            <a:r>
              <a:rPr sz="2000" spc="95">
                <a:solidFill>
                  <a:srgbClr val="1F1348"/>
                </a:solidFill>
                <a:latin typeface="Calibri"/>
                <a:cs typeface="Calibri"/>
              </a:rPr>
              <a:t> </a:t>
            </a:r>
            <a:r>
              <a:rPr sz="2000" spc="125">
                <a:solidFill>
                  <a:srgbClr val="1F1348"/>
                </a:solidFill>
                <a:latin typeface="Calibri"/>
                <a:cs typeface="Calibri"/>
              </a:rPr>
              <a:t>a</a:t>
            </a:r>
            <a:r>
              <a:rPr sz="2000" spc="130">
                <a:solidFill>
                  <a:srgbClr val="1F1348"/>
                </a:solidFill>
                <a:latin typeface="Calibri"/>
                <a:cs typeface="Calibri"/>
              </a:rPr>
              <a:t> </a:t>
            </a:r>
            <a:r>
              <a:rPr sz="2000" spc="125">
                <a:solidFill>
                  <a:srgbClr val="1F1348"/>
                </a:solidFill>
                <a:latin typeface="Calibri"/>
                <a:cs typeface="Calibri"/>
              </a:rPr>
              <a:t>process</a:t>
            </a:r>
            <a:r>
              <a:rPr sz="2000" spc="130">
                <a:solidFill>
                  <a:srgbClr val="1F1348"/>
                </a:solidFill>
                <a:latin typeface="Calibri"/>
                <a:cs typeface="Calibri"/>
              </a:rPr>
              <a:t> </a:t>
            </a:r>
            <a:r>
              <a:rPr sz="2000" spc="90">
                <a:solidFill>
                  <a:srgbClr val="1F1348"/>
                </a:solidFill>
                <a:latin typeface="Calibri"/>
                <a:cs typeface="Calibri"/>
              </a:rPr>
              <a:t>to</a:t>
            </a:r>
            <a:r>
              <a:rPr sz="2000" spc="95">
                <a:solidFill>
                  <a:srgbClr val="1F1348"/>
                </a:solidFill>
                <a:latin typeface="Calibri"/>
                <a:cs typeface="Calibri"/>
              </a:rPr>
              <a:t> </a:t>
            </a:r>
            <a:r>
              <a:rPr sz="2000" spc="165">
                <a:solidFill>
                  <a:srgbClr val="1F1348"/>
                </a:solidFill>
                <a:latin typeface="Calibri"/>
                <a:cs typeface="Calibri"/>
              </a:rPr>
              <a:t>change</a:t>
            </a:r>
            <a:r>
              <a:rPr sz="2000" spc="170">
                <a:solidFill>
                  <a:srgbClr val="1F1348"/>
                </a:solidFill>
                <a:latin typeface="Calibri"/>
                <a:cs typeface="Calibri"/>
              </a:rPr>
              <a:t> </a:t>
            </a:r>
            <a:r>
              <a:rPr sz="2000" spc="35">
                <a:solidFill>
                  <a:srgbClr val="1F1348"/>
                </a:solidFill>
                <a:latin typeface="Calibri"/>
                <a:cs typeface="Calibri"/>
              </a:rPr>
              <a:t>its </a:t>
            </a:r>
            <a:r>
              <a:rPr sz="2000" spc="40">
                <a:solidFill>
                  <a:srgbClr val="1F1348"/>
                </a:solidFill>
                <a:latin typeface="Calibri"/>
                <a:cs typeface="Calibri"/>
              </a:rPr>
              <a:t> </a:t>
            </a:r>
            <a:r>
              <a:rPr sz="2000" spc="200">
                <a:solidFill>
                  <a:srgbClr val="1F1348"/>
                </a:solidFill>
                <a:latin typeface="Calibri"/>
                <a:cs typeface="Calibri"/>
              </a:rPr>
              <a:t>m</a:t>
            </a:r>
            <a:r>
              <a:rPr sz="2000" spc="90">
                <a:solidFill>
                  <a:srgbClr val="1F1348"/>
                </a:solidFill>
                <a:latin typeface="Calibri"/>
                <a:cs typeface="Calibri"/>
              </a:rPr>
              <a:t>a</a:t>
            </a:r>
            <a:r>
              <a:rPr sz="2000" spc="105">
                <a:solidFill>
                  <a:srgbClr val="1F1348"/>
                </a:solidFill>
                <a:latin typeface="Calibri"/>
                <a:cs typeface="Calibri"/>
              </a:rPr>
              <a:t>x</a:t>
            </a:r>
            <a:r>
              <a:rPr sz="2000" spc="65">
                <a:solidFill>
                  <a:srgbClr val="1F1348"/>
                </a:solidFill>
                <a:latin typeface="Calibri"/>
                <a:cs typeface="Calibri"/>
              </a:rPr>
              <a:t>i</a:t>
            </a:r>
            <a:r>
              <a:rPr sz="2000" spc="200">
                <a:solidFill>
                  <a:srgbClr val="1F1348"/>
                </a:solidFill>
                <a:latin typeface="Calibri"/>
                <a:cs typeface="Calibri"/>
              </a:rPr>
              <a:t>m</a:t>
            </a:r>
            <a:r>
              <a:rPr sz="2000" spc="145">
                <a:solidFill>
                  <a:srgbClr val="1F1348"/>
                </a:solidFill>
                <a:latin typeface="Calibri"/>
                <a:cs typeface="Calibri"/>
              </a:rPr>
              <a:t>u</a:t>
            </a:r>
            <a:r>
              <a:rPr sz="2000" spc="190">
                <a:solidFill>
                  <a:srgbClr val="1F1348"/>
                </a:solidFill>
                <a:latin typeface="Calibri"/>
                <a:cs typeface="Calibri"/>
              </a:rPr>
              <a:t>m</a:t>
            </a:r>
            <a:r>
              <a:rPr sz="2000" spc="-145">
                <a:solidFill>
                  <a:srgbClr val="1F1348"/>
                </a:solidFill>
                <a:latin typeface="Calibri"/>
                <a:cs typeface="Calibri"/>
              </a:rPr>
              <a:t> </a:t>
            </a:r>
            <a:r>
              <a:rPr sz="2000" spc="145">
                <a:solidFill>
                  <a:srgbClr val="1F1348"/>
                </a:solidFill>
                <a:latin typeface="Calibri"/>
                <a:cs typeface="Calibri"/>
              </a:rPr>
              <a:t>n</a:t>
            </a:r>
            <a:r>
              <a:rPr sz="2000" spc="125">
                <a:solidFill>
                  <a:srgbClr val="1F1348"/>
                </a:solidFill>
                <a:latin typeface="Calibri"/>
                <a:cs typeface="Calibri"/>
              </a:rPr>
              <a:t>ee</a:t>
            </a:r>
            <a:r>
              <a:rPr sz="2000" spc="220">
                <a:solidFill>
                  <a:srgbClr val="1F1348"/>
                </a:solidFill>
                <a:latin typeface="Calibri"/>
                <a:cs typeface="Calibri"/>
              </a:rPr>
              <a:t>d</a:t>
            </a:r>
            <a:r>
              <a:rPr sz="2000" spc="20">
                <a:solidFill>
                  <a:srgbClr val="1F1348"/>
                </a:solidFill>
                <a:latin typeface="Calibri"/>
                <a:cs typeface="Calibri"/>
              </a:rPr>
              <a:t>.</a:t>
            </a:r>
            <a:endParaRPr sz="2000">
              <a:latin typeface="Calibri"/>
              <a:cs typeface="Calibri"/>
            </a:endParaRPr>
          </a:p>
          <a:p>
            <a:pPr marL="241300" marR="5080" indent="-228600" algn="just">
              <a:lnSpc>
                <a:spcPct val="100000"/>
              </a:lnSpc>
              <a:spcBef>
                <a:spcPts val="985"/>
              </a:spcBef>
            </a:pPr>
            <a:r>
              <a:rPr sz="2000" spc="350">
                <a:solidFill>
                  <a:srgbClr val="7061FD"/>
                </a:solidFill>
                <a:latin typeface="Calibri"/>
                <a:cs typeface="Calibri"/>
              </a:rPr>
              <a:t>+ </a:t>
            </a:r>
            <a:r>
              <a:rPr sz="2000" spc="110">
                <a:solidFill>
                  <a:srgbClr val="1F1348"/>
                </a:solidFill>
                <a:latin typeface="Calibri"/>
                <a:cs typeface="Calibri"/>
              </a:rPr>
              <a:t>Another </a:t>
            </a:r>
            <a:r>
              <a:rPr sz="2000" spc="125">
                <a:solidFill>
                  <a:srgbClr val="1F1348"/>
                </a:solidFill>
                <a:latin typeface="Calibri"/>
                <a:cs typeface="Calibri"/>
              </a:rPr>
              <a:t>disadvantage </a:t>
            </a:r>
            <a:r>
              <a:rPr sz="2000" spc="65">
                <a:solidFill>
                  <a:srgbClr val="1F1348"/>
                </a:solidFill>
                <a:latin typeface="Calibri"/>
                <a:cs typeface="Calibri"/>
              </a:rPr>
              <a:t>of </a:t>
            </a:r>
            <a:r>
              <a:rPr sz="2000" spc="60">
                <a:solidFill>
                  <a:srgbClr val="1F1348"/>
                </a:solidFill>
                <a:latin typeface="Calibri"/>
                <a:cs typeface="Calibri"/>
              </a:rPr>
              <a:t>this </a:t>
            </a:r>
            <a:r>
              <a:rPr sz="2000" spc="100">
                <a:solidFill>
                  <a:srgbClr val="1F1348"/>
                </a:solidFill>
                <a:latin typeface="Calibri"/>
                <a:cs typeface="Calibri"/>
              </a:rPr>
              <a:t>algorithm </a:t>
            </a:r>
            <a:r>
              <a:rPr sz="2000" spc="90">
                <a:solidFill>
                  <a:srgbClr val="1F1348"/>
                </a:solidFill>
                <a:latin typeface="Calibri"/>
                <a:cs typeface="Calibri"/>
              </a:rPr>
              <a:t>is </a:t>
            </a:r>
            <a:r>
              <a:rPr sz="2000" spc="30">
                <a:solidFill>
                  <a:srgbClr val="1F1348"/>
                </a:solidFill>
                <a:latin typeface="Calibri"/>
                <a:cs typeface="Calibri"/>
              </a:rPr>
              <a:t>that </a:t>
            </a:r>
            <a:r>
              <a:rPr sz="2000" spc="40">
                <a:solidFill>
                  <a:srgbClr val="1F1348"/>
                </a:solidFill>
                <a:latin typeface="Calibri"/>
                <a:cs typeface="Calibri"/>
              </a:rPr>
              <a:t>all </a:t>
            </a:r>
            <a:r>
              <a:rPr sz="2000" spc="45">
                <a:solidFill>
                  <a:srgbClr val="1F1348"/>
                </a:solidFill>
                <a:latin typeface="Calibri"/>
                <a:cs typeface="Calibri"/>
              </a:rPr>
              <a:t> </a:t>
            </a:r>
            <a:r>
              <a:rPr sz="2000" spc="100">
                <a:solidFill>
                  <a:srgbClr val="1F1348"/>
                </a:solidFill>
                <a:latin typeface="Calibri"/>
                <a:cs typeface="Calibri"/>
              </a:rPr>
              <a:t>the </a:t>
            </a:r>
            <a:r>
              <a:rPr sz="2000" spc="125">
                <a:solidFill>
                  <a:srgbClr val="1F1348"/>
                </a:solidFill>
                <a:latin typeface="Calibri"/>
                <a:cs typeface="Calibri"/>
              </a:rPr>
              <a:t>processes </a:t>
            </a:r>
            <a:r>
              <a:rPr sz="2000" spc="90">
                <a:solidFill>
                  <a:srgbClr val="1F1348"/>
                </a:solidFill>
                <a:latin typeface="Calibri"/>
                <a:cs typeface="Calibri"/>
              </a:rPr>
              <a:t>must </a:t>
            </a:r>
            <a:r>
              <a:rPr sz="2000" spc="105">
                <a:solidFill>
                  <a:srgbClr val="1F1348"/>
                </a:solidFill>
                <a:latin typeface="Calibri"/>
                <a:cs typeface="Calibri"/>
              </a:rPr>
              <a:t>know </a:t>
            </a:r>
            <a:r>
              <a:rPr sz="2000" spc="95">
                <a:solidFill>
                  <a:srgbClr val="1F1348"/>
                </a:solidFill>
                <a:latin typeface="Calibri"/>
                <a:cs typeface="Calibri"/>
              </a:rPr>
              <a:t>in </a:t>
            </a:r>
            <a:r>
              <a:rPr sz="2000" spc="125">
                <a:solidFill>
                  <a:srgbClr val="1F1348"/>
                </a:solidFill>
                <a:latin typeface="Calibri"/>
                <a:cs typeface="Calibri"/>
              </a:rPr>
              <a:t>advance </a:t>
            </a:r>
            <a:r>
              <a:rPr sz="2000" spc="100">
                <a:solidFill>
                  <a:srgbClr val="1F1348"/>
                </a:solidFill>
                <a:latin typeface="Calibri"/>
                <a:cs typeface="Calibri"/>
              </a:rPr>
              <a:t>about </a:t>
            </a:r>
            <a:r>
              <a:rPr sz="2000" spc="75">
                <a:solidFill>
                  <a:srgbClr val="1F1348"/>
                </a:solidFill>
                <a:latin typeface="Calibri"/>
                <a:cs typeface="Calibri"/>
              </a:rPr>
              <a:t>the </a:t>
            </a:r>
            <a:r>
              <a:rPr sz="2000" spc="80">
                <a:solidFill>
                  <a:srgbClr val="1F1348"/>
                </a:solidFill>
                <a:latin typeface="Calibri"/>
                <a:cs typeface="Calibri"/>
              </a:rPr>
              <a:t> </a:t>
            </a:r>
            <a:r>
              <a:rPr sz="2000" spc="200">
                <a:solidFill>
                  <a:srgbClr val="1F1348"/>
                </a:solidFill>
                <a:latin typeface="Calibri"/>
                <a:cs typeface="Calibri"/>
              </a:rPr>
              <a:t>m</a:t>
            </a:r>
            <a:r>
              <a:rPr sz="2000" spc="90">
                <a:solidFill>
                  <a:srgbClr val="1F1348"/>
                </a:solidFill>
                <a:latin typeface="Calibri"/>
                <a:cs typeface="Calibri"/>
              </a:rPr>
              <a:t>a</a:t>
            </a:r>
            <a:r>
              <a:rPr sz="2000" spc="105">
                <a:solidFill>
                  <a:srgbClr val="1F1348"/>
                </a:solidFill>
                <a:latin typeface="Calibri"/>
                <a:cs typeface="Calibri"/>
              </a:rPr>
              <a:t>x</a:t>
            </a:r>
            <a:r>
              <a:rPr sz="2000" spc="65">
                <a:solidFill>
                  <a:srgbClr val="1F1348"/>
                </a:solidFill>
                <a:latin typeface="Calibri"/>
                <a:cs typeface="Calibri"/>
              </a:rPr>
              <a:t>i</a:t>
            </a:r>
            <a:r>
              <a:rPr sz="2000" spc="200">
                <a:solidFill>
                  <a:srgbClr val="1F1348"/>
                </a:solidFill>
                <a:latin typeface="Calibri"/>
                <a:cs typeface="Calibri"/>
              </a:rPr>
              <a:t>m</a:t>
            </a:r>
            <a:r>
              <a:rPr sz="2000" spc="145">
                <a:solidFill>
                  <a:srgbClr val="1F1348"/>
                </a:solidFill>
                <a:latin typeface="Calibri"/>
                <a:cs typeface="Calibri"/>
              </a:rPr>
              <a:t>u</a:t>
            </a:r>
            <a:r>
              <a:rPr sz="2000" spc="190">
                <a:solidFill>
                  <a:srgbClr val="1F1348"/>
                </a:solidFill>
                <a:latin typeface="Calibri"/>
                <a:cs typeface="Calibri"/>
              </a:rPr>
              <a:t>m</a:t>
            </a:r>
            <a:r>
              <a:rPr sz="2000" spc="-145">
                <a:solidFill>
                  <a:srgbClr val="1F1348"/>
                </a:solidFill>
                <a:latin typeface="Calibri"/>
                <a:cs typeface="Calibri"/>
              </a:rPr>
              <a:t> </a:t>
            </a:r>
            <a:r>
              <a:rPr sz="2000" spc="50">
                <a:solidFill>
                  <a:srgbClr val="1F1348"/>
                </a:solidFill>
                <a:latin typeface="Calibri"/>
                <a:cs typeface="Calibri"/>
              </a:rPr>
              <a:t>r</a:t>
            </a:r>
            <a:r>
              <a:rPr sz="2000" spc="125">
                <a:solidFill>
                  <a:srgbClr val="1F1348"/>
                </a:solidFill>
                <a:latin typeface="Calibri"/>
                <a:cs typeface="Calibri"/>
              </a:rPr>
              <a:t>es</a:t>
            </a:r>
            <a:r>
              <a:rPr sz="2000" spc="135">
                <a:solidFill>
                  <a:srgbClr val="1F1348"/>
                </a:solidFill>
                <a:latin typeface="Calibri"/>
                <a:cs typeface="Calibri"/>
              </a:rPr>
              <a:t>o</a:t>
            </a:r>
            <a:r>
              <a:rPr sz="2000" spc="145">
                <a:solidFill>
                  <a:srgbClr val="1F1348"/>
                </a:solidFill>
                <a:latin typeface="Calibri"/>
                <a:cs typeface="Calibri"/>
              </a:rPr>
              <a:t>u</a:t>
            </a:r>
            <a:r>
              <a:rPr sz="2000" spc="50">
                <a:solidFill>
                  <a:srgbClr val="1F1348"/>
                </a:solidFill>
                <a:latin typeface="Calibri"/>
                <a:cs typeface="Calibri"/>
              </a:rPr>
              <a:t>r</a:t>
            </a:r>
            <a:r>
              <a:rPr sz="2000" spc="200">
                <a:solidFill>
                  <a:srgbClr val="1F1348"/>
                </a:solidFill>
                <a:latin typeface="Calibri"/>
                <a:cs typeface="Calibri"/>
              </a:rPr>
              <a:t>c</a:t>
            </a:r>
            <a:r>
              <a:rPr sz="2000" spc="160">
                <a:solidFill>
                  <a:srgbClr val="1F1348"/>
                </a:solidFill>
                <a:latin typeface="Calibri"/>
                <a:cs typeface="Calibri"/>
              </a:rPr>
              <a:t>e</a:t>
            </a:r>
            <a:r>
              <a:rPr sz="2000" spc="-114">
                <a:solidFill>
                  <a:srgbClr val="1F1348"/>
                </a:solidFill>
                <a:latin typeface="Calibri"/>
                <a:cs typeface="Calibri"/>
              </a:rPr>
              <a:t> </a:t>
            </a:r>
            <a:r>
              <a:rPr sz="2000" spc="145">
                <a:solidFill>
                  <a:srgbClr val="1F1348"/>
                </a:solidFill>
                <a:latin typeface="Calibri"/>
                <a:cs typeface="Calibri"/>
              </a:rPr>
              <a:t>n</a:t>
            </a:r>
            <a:r>
              <a:rPr sz="2000" spc="125">
                <a:solidFill>
                  <a:srgbClr val="1F1348"/>
                </a:solidFill>
                <a:latin typeface="Calibri"/>
                <a:cs typeface="Calibri"/>
              </a:rPr>
              <a:t>ee</a:t>
            </a:r>
            <a:r>
              <a:rPr sz="2000" spc="220">
                <a:solidFill>
                  <a:srgbClr val="1F1348"/>
                </a:solidFill>
                <a:latin typeface="Calibri"/>
                <a:cs typeface="Calibri"/>
              </a:rPr>
              <a:t>d</a:t>
            </a:r>
            <a:r>
              <a:rPr sz="2000" spc="120">
                <a:solidFill>
                  <a:srgbClr val="1F1348"/>
                </a:solidFill>
                <a:latin typeface="Calibri"/>
                <a:cs typeface="Calibri"/>
              </a:rPr>
              <a:t>s</a:t>
            </a:r>
            <a:r>
              <a:rPr sz="2000" spc="20">
                <a:solidFill>
                  <a:srgbClr val="1F1348"/>
                </a:solidFill>
                <a:latin typeface="Calibri"/>
                <a:cs typeface="Calibri"/>
              </a:rPr>
              <a:t>.</a:t>
            </a:r>
            <a:endParaRPr sz="2000">
              <a:latin typeface="Calibri"/>
              <a:cs typeface="Calibri"/>
            </a:endParaRPr>
          </a:p>
          <a:p>
            <a:pPr marL="241300" marR="6985" indent="-228600" algn="just">
              <a:lnSpc>
                <a:spcPct val="100000"/>
              </a:lnSpc>
              <a:spcBef>
                <a:spcPts val="985"/>
              </a:spcBef>
            </a:pPr>
            <a:r>
              <a:rPr sz="2000" spc="350">
                <a:solidFill>
                  <a:srgbClr val="7061FD"/>
                </a:solidFill>
                <a:latin typeface="Calibri"/>
                <a:cs typeface="Calibri"/>
              </a:rPr>
              <a:t>+ </a:t>
            </a:r>
            <a:r>
              <a:rPr sz="2000" spc="114">
                <a:solidFill>
                  <a:srgbClr val="1F1348"/>
                </a:solidFill>
                <a:latin typeface="Calibri"/>
                <a:cs typeface="Calibri"/>
              </a:rPr>
              <a:t>This</a:t>
            </a:r>
            <a:r>
              <a:rPr sz="2000" spc="120">
                <a:solidFill>
                  <a:srgbClr val="1F1348"/>
                </a:solidFill>
                <a:latin typeface="Calibri"/>
                <a:cs typeface="Calibri"/>
              </a:rPr>
              <a:t> </a:t>
            </a:r>
            <a:r>
              <a:rPr sz="2000" spc="100">
                <a:solidFill>
                  <a:srgbClr val="1F1348"/>
                </a:solidFill>
                <a:latin typeface="Calibri"/>
                <a:cs typeface="Calibri"/>
              </a:rPr>
              <a:t>algorithm</a:t>
            </a:r>
            <a:r>
              <a:rPr sz="2000" spc="105">
                <a:solidFill>
                  <a:srgbClr val="1F1348"/>
                </a:solidFill>
                <a:latin typeface="Calibri"/>
                <a:cs typeface="Calibri"/>
              </a:rPr>
              <a:t> </a:t>
            </a:r>
            <a:r>
              <a:rPr sz="2000" spc="100">
                <a:solidFill>
                  <a:srgbClr val="1F1348"/>
                </a:solidFill>
                <a:latin typeface="Calibri"/>
                <a:cs typeface="Calibri"/>
              </a:rPr>
              <a:t>permits</a:t>
            </a:r>
            <a:r>
              <a:rPr sz="2000" spc="105">
                <a:solidFill>
                  <a:srgbClr val="1F1348"/>
                </a:solidFill>
                <a:latin typeface="Calibri"/>
                <a:cs typeface="Calibri"/>
              </a:rPr>
              <a:t> </a:t>
            </a:r>
            <a:r>
              <a:rPr sz="2000" spc="75">
                <a:solidFill>
                  <a:srgbClr val="1F1348"/>
                </a:solidFill>
                <a:latin typeface="Calibri"/>
                <a:cs typeface="Calibri"/>
              </a:rPr>
              <a:t>the</a:t>
            </a:r>
            <a:r>
              <a:rPr sz="2000" spc="80">
                <a:solidFill>
                  <a:srgbClr val="1F1348"/>
                </a:solidFill>
                <a:latin typeface="Calibri"/>
                <a:cs typeface="Calibri"/>
              </a:rPr>
              <a:t> </a:t>
            </a:r>
            <a:r>
              <a:rPr sz="2000" spc="105">
                <a:solidFill>
                  <a:srgbClr val="1F1348"/>
                </a:solidFill>
                <a:latin typeface="Calibri"/>
                <a:cs typeface="Calibri"/>
              </a:rPr>
              <a:t>requests</a:t>
            </a:r>
            <a:r>
              <a:rPr sz="2000" spc="110">
                <a:solidFill>
                  <a:srgbClr val="1F1348"/>
                </a:solidFill>
                <a:latin typeface="Calibri"/>
                <a:cs typeface="Calibri"/>
              </a:rPr>
              <a:t> </a:t>
            </a:r>
            <a:r>
              <a:rPr sz="2000" spc="95">
                <a:solidFill>
                  <a:srgbClr val="1F1348"/>
                </a:solidFill>
                <a:latin typeface="Calibri"/>
                <a:cs typeface="Calibri"/>
              </a:rPr>
              <a:t>to</a:t>
            </a:r>
            <a:r>
              <a:rPr sz="2000" spc="100">
                <a:solidFill>
                  <a:srgbClr val="1F1348"/>
                </a:solidFill>
                <a:latin typeface="Calibri"/>
                <a:cs typeface="Calibri"/>
              </a:rPr>
              <a:t> </a:t>
            </a:r>
            <a:r>
              <a:rPr sz="2000" spc="180">
                <a:solidFill>
                  <a:srgbClr val="1F1348"/>
                </a:solidFill>
                <a:latin typeface="Calibri"/>
                <a:cs typeface="Calibri"/>
              </a:rPr>
              <a:t>be </a:t>
            </a:r>
            <a:r>
              <a:rPr sz="2000" spc="-440">
                <a:solidFill>
                  <a:srgbClr val="1F1348"/>
                </a:solidFill>
                <a:latin typeface="Calibri"/>
                <a:cs typeface="Calibri"/>
              </a:rPr>
              <a:t> </a:t>
            </a:r>
            <a:r>
              <a:rPr sz="2000" spc="140">
                <a:solidFill>
                  <a:srgbClr val="1F1348"/>
                </a:solidFill>
                <a:latin typeface="Calibri"/>
                <a:cs typeface="Calibri"/>
              </a:rPr>
              <a:t>provided </a:t>
            </a:r>
            <a:r>
              <a:rPr sz="2000" spc="55">
                <a:solidFill>
                  <a:srgbClr val="1F1348"/>
                </a:solidFill>
                <a:latin typeface="Calibri"/>
                <a:cs typeface="Calibri"/>
              </a:rPr>
              <a:t>in </a:t>
            </a:r>
            <a:r>
              <a:rPr sz="2000" spc="105">
                <a:solidFill>
                  <a:srgbClr val="1F1348"/>
                </a:solidFill>
                <a:latin typeface="Calibri"/>
                <a:cs typeface="Calibri"/>
              </a:rPr>
              <a:t>constrained </a:t>
            </a:r>
            <a:r>
              <a:rPr sz="2000" spc="80">
                <a:solidFill>
                  <a:srgbClr val="1F1348"/>
                </a:solidFill>
                <a:latin typeface="Calibri"/>
                <a:cs typeface="Calibri"/>
              </a:rPr>
              <a:t>time, </a:t>
            </a:r>
            <a:r>
              <a:rPr sz="2000" spc="90">
                <a:solidFill>
                  <a:srgbClr val="1F1348"/>
                </a:solidFill>
                <a:latin typeface="Calibri"/>
                <a:cs typeface="Calibri"/>
              </a:rPr>
              <a:t>but </a:t>
            </a:r>
            <a:r>
              <a:rPr sz="2000" spc="50">
                <a:solidFill>
                  <a:srgbClr val="1F1348"/>
                </a:solidFill>
                <a:latin typeface="Calibri"/>
                <a:cs typeface="Calibri"/>
              </a:rPr>
              <a:t>for</a:t>
            </a:r>
            <a:r>
              <a:rPr sz="2000" spc="55">
                <a:solidFill>
                  <a:srgbClr val="1F1348"/>
                </a:solidFill>
                <a:latin typeface="Calibri"/>
                <a:cs typeface="Calibri"/>
              </a:rPr>
              <a:t> </a:t>
            </a:r>
            <a:r>
              <a:rPr sz="2000" spc="150">
                <a:solidFill>
                  <a:srgbClr val="1F1348"/>
                </a:solidFill>
                <a:latin typeface="Calibri"/>
                <a:cs typeface="Calibri"/>
              </a:rPr>
              <a:t>one </a:t>
            </a:r>
            <a:r>
              <a:rPr sz="2000" spc="60">
                <a:solidFill>
                  <a:srgbClr val="1F1348"/>
                </a:solidFill>
                <a:latin typeface="Calibri"/>
                <a:cs typeface="Calibri"/>
              </a:rPr>
              <a:t>year </a:t>
            </a:r>
            <a:r>
              <a:rPr sz="2000" spc="65">
                <a:solidFill>
                  <a:srgbClr val="1F1348"/>
                </a:solidFill>
                <a:latin typeface="Calibri"/>
                <a:cs typeface="Calibri"/>
              </a:rPr>
              <a:t> w</a:t>
            </a:r>
            <a:r>
              <a:rPr sz="2000" spc="145">
                <a:solidFill>
                  <a:srgbClr val="1F1348"/>
                </a:solidFill>
                <a:latin typeface="Calibri"/>
                <a:cs typeface="Calibri"/>
              </a:rPr>
              <a:t>h</a:t>
            </a:r>
            <a:r>
              <a:rPr sz="2000" spc="60">
                <a:solidFill>
                  <a:srgbClr val="1F1348"/>
                </a:solidFill>
                <a:latin typeface="Calibri"/>
                <a:cs typeface="Calibri"/>
              </a:rPr>
              <a:t>i</a:t>
            </a:r>
            <a:r>
              <a:rPr sz="2000" spc="200">
                <a:solidFill>
                  <a:srgbClr val="1F1348"/>
                </a:solidFill>
                <a:latin typeface="Calibri"/>
                <a:cs typeface="Calibri"/>
              </a:rPr>
              <a:t>c</a:t>
            </a:r>
            <a:r>
              <a:rPr sz="2000" spc="130">
                <a:solidFill>
                  <a:srgbClr val="1F1348"/>
                </a:solidFill>
                <a:latin typeface="Calibri"/>
                <a:cs typeface="Calibri"/>
              </a:rPr>
              <a:t>h</a:t>
            </a:r>
            <a:r>
              <a:rPr sz="2000" spc="-135">
                <a:solidFill>
                  <a:srgbClr val="1F1348"/>
                </a:solidFill>
                <a:latin typeface="Calibri"/>
                <a:cs typeface="Calibri"/>
              </a:rPr>
              <a:t> </a:t>
            </a:r>
            <a:r>
              <a:rPr sz="2000" spc="75">
                <a:solidFill>
                  <a:srgbClr val="1F1348"/>
                </a:solidFill>
                <a:latin typeface="Calibri"/>
                <a:cs typeface="Calibri"/>
              </a:rPr>
              <a:t>i</a:t>
            </a:r>
            <a:r>
              <a:rPr sz="2000" spc="100">
                <a:solidFill>
                  <a:srgbClr val="1F1348"/>
                </a:solidFill>
                <a:latin typeface="Calibri"/>
                <a:cs typeface="Calibri"/>
              </a:rPr>
              <a:t>s</a:t>
            </a:r>
            <a:r>
              <a:rPr sz="2000" spc="75">
                <a:solidFill>
                  <a:srgbClr val="1F1348"/>
                </a:solidFill>
                <a:latin typeface="Calibri"/>
                <a:cs typeface="Calibri"/>
              </a:rPr>
              <a:t> </a:t>
            </a:r>
            <a:r>
              <a:rPr sz="2000" spc="125">
                <a:solidFill>
                  <a:srgbClr val="1F1348"/>
                </a:solidFill>
                <a:latin typeface="Calibri"/>
                <a:cs typeface="Calibri"/>
              </a:rPr>
              <a:t>a</a:t>
            </a:r>
            <a:r>
              <a:rPr sz="2000" spc="-40">
                <a:solidFill>
                  <a:srgbClr val="1F1348"/>
                </a:solidFill>
                <a:latin typeface="Calibri"/>
                <a:cs typeface="Calibri"/>
              </a:rPr>
              <a:t> </a:t>
            </a:r>
            <a:r>
              <a:rPr sz="2000" spc="20">
                <a:solidFill>
                  <a:srgbClr val="1F1348"/>
                </a:solidFill>
                <a:latin typeface="Calibri"/>
                <a:cs typeface="Calibri"/>
              </a:rPr>
              <a:t>f</a:t>
            </a:r>
            <a:r>
              <a:rPr sz="2000" spc="30">
                <a:solidFill>
                  <a:srgbClr val="1F1348"/>
                </a:solidFill>
                <a:latin typeface="Calibri"/>
                <a:cs typeface="Calibri"/>
              </a:rPr>
              <a:t>i</a:t>
            </a:r>
            <a:r>
              <a:rPr sz="2000" spc="125">
                <a:solidFill>
                  <a:srgbClr val="1F1348"/>
                </a:solidFill>
                <a:latin typeface="Calibri"/>
                <a:cs typeface="Calibri"/>
              </a:rPr>
              <a:t>x</a:t>
            </a:r>
            <a:r>
              <a:rPr sz="2000" spc="105">
                <a:solidFill>
                  <a:srgbClr val="1F1348"/>
                </a:solidFill>
                <a:latin typeface="Calibri"/>
                <a:cs typeface="Calibri"/>
              </a:rPr>
              <a:t>e</a:t>
            </a:r>
            <a:r>
              <a:rPr sz="2000" spc="240">
                <a:solidFill>
                  <a:srgbClr val="1F1348"/>
                </a:solidFill>
                <a:latin typeface="Calibri"/>
                <a:cs typeface="Calibri"/>
              </a:rPr>
              <a:t>d</a:t>
            </a:r>
            <a:r>
              <a:rPr sz="2000" spc="55">
                <a:solidFill>
                  <a:srgbClr val="1F1348"/>
                </a:solidFill>
                <a:latin typeface="Calibri"/>
                <a:cs typeface="Calibri"/>
              </a:rPr>
              <a:t> </a:t>
            </a:r>
            <a:r>
              <a:rPr sz="2000" spc="220">
                <a:solidFill>
                  <a:srgbClr val="1F1348"/>
                </a:solidFill>
                <a:latin typeface="Calibri"/>
                <a:cs typeface="Calibri"/>
              </a:rPr>
              <a:t>p</a:t>
            </a:r>
            <a:r>
              <a:rPr sz="2000" spc="125">
                <a:solidFill>
                  <a:srgbClr val="1F1348"/>
                </a:solidFill>
                <a:latin typeface="Calibri"/>
                <a:cs typeface="Calibri"/>
              </a:rPr>
              <a:t>e</a:t>
            </a:r>
            <a:r>
              <a:rPr sz="2000" spc="45">
                <a:solidFill>
                  <a:srgbClr val="1F1348"/>
                </a:solidFill>
                <a:latin typeface="Calibri"/>
                <a:cs typeface="Calibri"/>
              </a:rPr>
              <a:t>r</a:t>
            </a:r>
            <a:r>
              <a:rPr sz="2000" spc="60">
                <a:solidFill>
                  <a:srgbClr val="1F1348"/>
                </a:solidFill>
                <a:latin typeface="Calibri"/>
                <a:cs typeface="Calibri"/>
              </a:rPr>
              <a:t>i</a:t>
            </a:r>
            <a:r>
              <a:rPr sz="2000" spc="140">
                <a:solidFill>
                  <a:srgbClr val="1F1348"/>
                </a:solidFill>
                <a:latin typeface="Calibri"/>
                <a:cs typeface="Calibri"/>
              </a:rPr>
              <a:t>o</a:t>
            </a:r>
            <a:r>
              <a:rPr sz="2000" spc="229">
                <a:solidFill>
                  <a:srgbClr val="1F1348"/>
                </a:solidFill>
                <a:latin typeface="Calibri"/>
                <a:cs typeface="Calibri"/>
              </a:rPr>
              <a:t>d</a:t>
            </a:r>
            <a:r>
              <a:rPr sz="2000" spc="20">
                <a:solidFill>
                  <a:srgbClr val="1F1348"/>
                </a:solidFill>
                <a:latin typeface="Calibri"/>
                <a:cs typeface="Calibri"/>
              </a:rPr>
              <a:t>.</a:t>
            </a:r>
            <a:endParaRPr sz="2000">
              <a:latin typeface="Calibri"/>
              <a:cs typeface="Calibri"/>
            </a:endParaRPr>
          </a:p>
        </p:txBody>
      </p:sp>
      <p:grpSp>
        <p:nvGrpSpPr>
          <p:cNvPr id="7" name="object 7"/>
          <p:cNvGrpSpPr/>
          <p:nvPr/>
        </p:nvGrpSpPr>
        <p:grpSpPr>
          <a:xfrm>
            <a:off x="6772275" y="873125"/>
            <a:ext cx="5424805" cy="5989955"/>
            <a:chOff x="6772275" y="873125"/>
            <a:chExt cx="5424805" cy="5989955"/>
          </a:xfrm>
        </p:grpSpPr>
        <p:pic>
          <p:nvPicPr>
            <p:cNvPr id="8" name="object 8"/>
            <p:cNvPicPr/>
            <p:nvPr/>
          </p:nvPicPr>
          <p:blipFill>
            <a:blip r:embed="rId2"/>
            <a:stretch>
              <a:fillRect/>
            </a:stretch>
          </p:blipFill>
          <p:spPr>
            <a:xfrm>
              <a:off x="6772275" y="873125"/>
              <a:ext cx="5124450" cy="5117998"/>
            </a:xfrm>
            <a:prstGeom prst="rect">
              <a:avLst/>
            </a:prstGeom>
          </p:spPr>
        </p:pic>
        <p:sp>
          <p:nvSpPr>
            <p:cNvPr id="9" name="object 9"/>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BE20309-1FB9-4818-BAFA-9C4C05341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51DD053D-0944-404A-9E13-0A3EF2D0996A}"/>
              </a:ext>
            </a:extLst>
          </p:cNvPr>
          <p:cNvSpPr>
            <a:spLocks noGrp="1"/>
          </p:cNvSpPr>
          <p:nvPr>
            <p:ph type="title"/>
          </p:nvPr>
        </p:nvSpPr>
        <p:spPr>
          <a:xfrm>
            <a:off x="838200" y="713312"/>
            <a:ext cx="3524250" cy="5431376"/>
          </a:xfrm>
        </p:spPr>
        <p:txBody>
          <a:bodyPr>
            <a:normAutofit/>
          </a:bodyPr>
          <a:lstStyle/>
          <a:p>
            <a:r>
              <a:rPr lang="en-GB" b="1" dirty="0"/>
              <a:t>Page Replacement Algorithms</a:t>
            </a:r>
            <a:endParaRPr lang="en-US" b="1" dirty="0"/>
          </a:p>
        </p:txBody>
      </p:sp>
      <p:sp>
        <p:nvSpPr>
          <p:cNvPr id="3" name="Content Placeholder 2">
            <a:extLst>
              <a:ext uri="{FF2B5EF4-FFF2-40B4-BE49-F238E27FC236}">
                <a16:creationId xmlns:a16="http://schemas.microsoft.com/office/drawing/2014/main" xmlns="" id="{CCF8D16B-7B26-4875-A910-5EC9B5F87967}"/>
              </a:ext>
            </a:extLst>
          </p:cNvPr>
          <p:cNvSpPr>
            <a:spLocks noGrp="1"/>
          </p:cNvSpPr>
          <p:nvPr>
            <p:ph idx="1"/>
          </p:nvPr>
        </p:nvSpPr>
        <p:spPr>
          <a:xfrm>
            <a:off x="4830792" y="512030"/>
            <a:ext cx="6997460" cy="5948960"/>
          </a:xfrm>
        </p:spPr>
        <p:txBody>
          <a:bodyPr vert="horz" lIns="91440" tIns="45720" rIns="91440" bIns="45720" rtlCol="0" anchor="ctr">
            <a:normAutofit/>
          </a:bodyPr>
          <a:lstStyle/>
          <a:p>
            <a:pPr algn="just"/>
            <a:r>
              <a:rPr lang="en-GB" sz="2400" dirty="0">
                <a:ea typeface="+mn-lt"/>
                <a:cs typeface="+mn-lt"/>
              </a:rPr>
              <a:t>The page replacement algorithm decides which memory page is to be replaced. The process of replacement is sometimes called swap out or write to disk. Page replacement is done when the requested page is not found in the main memory (page fault).</a:t>
            </a:r>
            <a:endParaRPr lang="en-US"/>
          </a:p>
          <a:p>
            <a:pPr algn="just"/>
            <a:r>
              <a:rPr lang="en-GB" sz="2400" dirty="0">
                <a:ea typeface="+mn-lt"/>
                <a:cs typeface="+mn-lt"/>
              </a:rPr>
              <a:t>When the page that was selected for replacement and was paged out, is referenced again, it has to read in from disk, and this requires for I/O completion. This process determines the quality of the page replacement algorithm: the lesser the time waiting for page-ins, the better is the algorithm.</a:t>
            </a:r>
            <a:endParaRPr lang="en-GB" sz="2400" dirty="0"/>
          </a:p>
        </p:txBody>
      </p:sp>
    </p:spTree>
    <p:extLst>
      <p:ext uri="{BB962C8B-B14F-4D97-AF65-F5344CB8AC3E}">
        <p14:creationId xmlns:p14="http://schemas.microsoft.com/office/powerpoint/2010/main" val="3514668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4B04273-AE2A-4676-98D5-85D0D238C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8A68847-134F-4AF1-B1C6-332344C9C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50F9D041-20EB-488F-81E8-042447D0B286}"/>
              </a:ext>
            </a:extLst>
          </p:cNvPr>
          <p:cNvSpPr>
            <a:spLocks noGrp="1"/>
          </p:cNvSpPr>
          <p:nvPr>
            <p:ph type="title"/>
          </p:nvPr>
        </p:nvSpPr>
        <p:spPr>
          <a:xfrm>
            <a:off x="838200" y="365125"/>
            <a:ext cx="10515600" cy="1325563"/>
          </a:xfrm>
        </p:spPr>
        <p:txBody>
          <a:bodyPr>
            <a:normAutofit/>
          </a:bodyPr>
          <a:lstStyle/>
          <a:p>
            <a:r>
              <a:rPr lang="en-GB" b="1"/>
              <a:t>Reference String</a:t>
            </a:r>
            <a:endParaRPr lang="en-US" b="1"/>
          </a:p>
        </p:txBody>
      </p:sp>
      <p:sp>
        <p:nvSpPr>
          <p:cNvPr id="3" name="Content Placeholder 2">
            <a:extLst>
              <a:ext uri="{FF2B5EF4-FFF2-40B4-BE49-F238E27FC236}">
                <a16:creationId xmlns:a16="http://schemas.microsoft.com/office/drawing/2014/main" xmlns="" id="{5E6F465F-B6A4-4AD2-911D-F07FA7479922}"/>
              </a:ext>
            </a:extLst>
          </p:cNvPr>
          <p:cNvSpPr>
            <a:spLocks noGrp="1"/>
          </p:cNvSpPr>
          <p:nvPr>
            <p:ph idx="1"/>
          </p:nvPr>
        </p:nvSpPr>
        <p:spPr>
          <a:xfrm>
            <a:off x="838200" y="2013625"/>
            <a:ext cx="10515600" cy="4163338"/>
          </a:xfrm>
        </p:spPr>
        <p:txBody>
          <a:bodyPr vert="horz" lIns="91440" tIns="45720" rIns="91440" bIns="45720" rtlCol="0">
            <a:normAutofit/>
          </a:bodyPr>
          <a:lstStyle/>
          <a:p>
            <a:r>
              <a:rPr lang="en-GB" sz="2000">
                <a:ea typeface="+mn-lt"/>
                <a:cs typeface="+mn-lt"/>
              </a:rPr>
              <a:t>The string of memory references is called reference string. Reference strings are generated artificially or by tracing a given system and recording the address of each memory reference.</a:t>
            </a:r>
          </a:p>
          <a:p>
            <a:pPr lvl="1"/>
            <a:r>
              <a:rPr lang="en-GB" sz="2000">
                <a:ea typeface="+mn-lt"/>
                <a:cs typeface="+mn-lt"/>
              </a:rPr>
              <a:t>For a given page size, we need to consider only the page number, not the entire </a:t>
            </a:r>
            <a:r>
              <a:rPr lang="en-GB" sz="2000" dirty="0">
                <a:ea typeface="+mn-lt"/>
                <a:cs typeface="+mn-lt"/>
              </a:rPr>
              <a:t>address.</a:t>
            </a:r>
            <a:endParaRPr lang="en-GB" sz="2000">
              <a:ea typeface="+mn-lt"/>
              <a:cs typeface="+mn-lt"/>
            </a:endParaRPr>
          </a:p>
          <a:p>
            <a:pPr lvl="1"/>
            <a:r>
              <a:rPr lang="en-GB" sz="2000">
                <a:ea typeface="+mn-lt"/>
                <a:cs typeface="+mn-lt"/>
              </a:rPr>
              <a:t>If we have a reference to a page </a:t>
            </a:r>
            <a:r>
              <a:rPr lang="en-GB" sz="2000" b="1">
                <a:ea typeface="+mn-lt"/>
                <a:cs typeface="+mn-lt"/>
              </a:rPr>
              <a:t>p</a:t>
            </a:r>
            <a:r>
              <a:rPr lang="en-GB" sz="2000">
                <a:ea typeface="+mn-lt"/>
                <a:cs typeface="+mn-lt"/>
              </a:rPr>
              <a:t>, then any immediately following references to page </a:t>
            </a:r>
            <a:r>
              <a:rPr lang="en-GB" sz="2000" b="1">
                <a:ea typeface="+mn-lt"/>
                <a:cs typeface="+mn-lt"/>
              </a:rPr>
              <a:t>p</a:t>
            </a:r>
            <a:r>
              <a:rPr lang="en-GB" sz="2000">
                <a:ea typeface="+mn-lt"/>
                <a:cs typeface="+mn-lt"/>
              </a:rPr>
              <a:t> will never cause a page fault. Page p will be in memory after the first reference; the immediately following references will not fault.</a:t>
            </a:r>
          </a:p>
          <a:p>
            <a:pPr lvl="1"/>
            <a:r>
              <a:rPr lang="en-GB" sz="2000">
                <a:ea typeface="+mn-lt"/>
                <a:cs typeface="+mn-lt"/>
              </a:rPr>
              <a:t>For example, consider the following sequence of addresses − 123,215,600,1234,76,</a:t>
            </a:r>
            <a:r>
              <a:rPr lang="en-GB" sz="2000" dirty="0">
                <a:ea typeface="+mn-lt"/>
                <a:cs typeface="+mn-lt"/>
              </a:rPr>
              <a:t>96</a:t>
            </a:r>
            <a:endParaRPr lang="en-GB" sz="2000">
              <a:ea typeface="+mn-lt"/>
              <a:cs typeface="+mn-lt"/>
            </a:endParaRPr>
          </a:p>
          <a:p>
            <a:pPr lvl="1"/>
            <a:r>
              <a:rPr lang="en-GB" sz="2000">
                <a:ea typeface="+mn-lt"/>
                <a:cs typeface="+mn-lt"/>
              </a:rPr>
              <a:t>If page size is 100, then the reference string is 1,2,6,12,</a:t>
            </a:r>
            <a:r>
              <a:rPr lang="en-GB" sz="2000" dirty="0">
                <a:ea typeface="+mn-lt"/>
                <a:cs typeface="+mn-lt"/>
              </a:rPr>
              <a:t>0,0</a:t>
            </a:r>
            <a:endParaRPr lang="en-GB" sz="2000">
              <a:ea typeface="+mn-lt"/>
              <a:cs typeface="+mn-lt"/>
            </a:endParaRPr>
          </a:p>
          <a:p>
            <a:endParaRPr lang="en-GB" sz="2000"/>
          </a:p>
        </p:txBody>
      </p:sp>
    </p:spTree>
    <p:extLst>
      <p:ext uri="{BB962C8B-B14F-4D97-AF65-F5344CB8AC3E}">
        <p14:creationId xmlns:p14="http://schemas.microsoft.com/office/powerpoint/2010/main" val="1420486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BE20309-1FB9-4818-BAFA-9C4C05341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CEED290A-CE64-475B-BF10-097267063BDF}"/>
              </a:ext>
            </a:extLst>
          </p:cNvPr>
          <p:cNvSpPr>
            <a:spLocks noGrp="1"/>
          </p:cNvSpPr>
          <p:nvPr>
            <p:ph type="title"/>
          </p:nvPr>
        </p:nvSpPr>
        <p:spPr>
          <a:xfrm>
            <a:off x="838200" y="713312"/>
            <a:ext cx="3524250" cy="5431376"/>
          </a:xfrm>
        </p:spPr>
        <p:txBody>
          <a:bodyPr>
            <a:normAutofit/>
          </a:bodyPr>
          <a:lstStyle/>
          <a:p>
            <a:r>
              <a:rPr lang="en-GB" b="1" dirty="0">
                <a:ea typeface="+mj-lt"/>
                <a:cs typeface="+mj-lt"/>
              </a:rPr>
              <a:t>First In First Out (FIFO)</a:t>
            </a:r>
            <a:endParaRPr lang="en-US" dirty="0"/>
          </a:p>
        </p:txBody>
      </p:sp>
      <p:sp>
        <p:nvSpPr>
          <p:cNvPr id="3" name="Content Placeholder 2">
            <a:extLst>
              <a:ext uri="{FF2B5EF4-FFF2-40B4-BE49-F238E27FC236}">
                <a16:creationId xmlns:a16="http://schemas.microsoft.com/office/drawing/2014/main" xmlns="" id="{FAE8FAE8-AE0D-497E-9DA1-70AE64AAE688}"/>
              </a:ext>
            </a:extLst>
          </p:cNvPr>
          <p:cNvSpPr>
            <a:spLocks noGrp="1"/>
          </p:cNvSpPr>
          <p:nvPr>
            <p:ph idx="1"/>
          </p:nvPr>
        </p:nvSpPr>
        <p:spPr>
          <a:xfrm>
            <a:off x="3996906" y="440144"/>
            <a:ext cx="7644441" cy="6178997"/>
          </a:xfrm>
        </p:spPr>
        <p:txBody>
          <a:bodyPr vert="horz" lIns="91440" tIns="45720" rIns="91440" bIns="45720" rtlCol="0" anchor="ctr">
            <a:noAutofit/>
          </a:bodyPr>
          <a:lstStyle/>
          <a:p>
            <a:pPr algn="just"/>
            <a:r>
              <a:rPr lang="en-GB" sz="3200" dirty="0">
                <a:ea typeface="+mn-lt"/>
                <a:cs typeface="+mn-lt"/>
              </a:rPr>
              <a:t>This is the simplest page replacement algorithm. In this algorithm, the operating system keeps track of all pages in the memory in a queue, the oldest page is in the front of the queue. When a page needs to be replaced page in the front of the queue is selected for removal.</a:t>
            </a:r>
            <a:endParaRPr lang="en-GB" sz="3200"/>
          </a:p>
          <a:p>
            <a:pPr algn="just"/>
            <a:r>
              <a:rPr lang="en-GB" sz="3200" b="1" dirty="0">
                <a:ea typeface="+mn-lt"/>
                <a:cs typeface="+mn-lt"/>
              </a:rPr>
              <a:t>Example-1 </a:t>
            </a:r>
            <a:r>
              <a:rPr lang="en-GB" sz="3200" dirty="0">
                <a:ea typeface="+mn-lt"/>
                <a:cs typeface="+mn-lt"/>
              </a:rPr>
              <a:t>Consider page reference string 1, 3, 0, 3, 5, 6 with 3 page frames. Find number of page faults.</a:t>
            </a:r>
            <a:endParaRPr lang="en-GB" sz="3200" dirty="0"/>
          </a:p>
        </p:txBody>
      </p:sp>
    </p:spTree>
    <p:extLst>
      <p:ext uri="{BB962C8B-B14F-4D97-AF65-F5344CB8AC3E}">
        <p14:creationId xmlns:p14="http://schemas.microsoft.com/office/powerpoint/2010/main" val="3087325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1">
            <a:extLst>
              <a:ext uri="{FF2B5EF4-FFF2-40B4-BE49-F238E27FC236}">
                <a16:creationId xmlns:a16="http://schemas.microsoft.com/office/drawing/2014/main" xmlns="" id="{0D57E7FA-E8FC-45AC-868F-CDC814493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1" name="Rectangle 10">
            <a:extLst>
              <a:ext uri="{FF2B5EF4-FFF2-40B4-BE49-F238E27FC236}">
                <a16:creationId xmlns:a16="http://schemas.microsoft.com/office/drawing/2014/main" xmlns="" id="{B7BD7FCF-A254-4A97-A15C-319B6762267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52FFAF72-6204-4676-9C6F-9A4CC4D918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6F00A0F5-7F4E-4851-8257-15CE279D18E8}"/>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b="1" i="1"/>
              <a:t>First In First Out (FIFO)</a:t>
            </a:r>
            <a:endParaRPr lang="en-US" sz="4800" i="1"/>
          </a:p>
        </p:txBody>
      </p:sp>
      <p:pic>
        <p:nvPicPr>
          <p:cNvPr id="4" name="Picture 4" descr="Graphical user interface, application&#10;&#10;Description automatically generated">
            <a:extLst>
              <a:ext uri="{FF2B5EF4-FFF2-40B4-BE49-F238E27FC236}">
                <a16:creationId xmlns:a16="http://schemas.microsoft.com/office/drawing/2014/main" xmlns="" id="{7529AAAA-11AC-4719-9FF1-F8618068A164}"/>
              </a:ext>
            </a:extLst>
          </p:cNvPr>
          <p:cNvPicPr>
            <a:picLocks noGrp="1" noChangeAspect="1"/>
          </p:cNvPicPr>
          <p:nvPr>
            <p:ph idx="1"/>
          </p:nvPr>
        </p:nvPicPr>
        <p:blipFill>
          <a:blip r:embed="rId2"/>
          <a:stretch>
            <a:fillRect/>
          </a:stretch>
        </p:blipFill>
        <p:spPr>
          <a:xfrm>
            <a:off x="5369801" y="248089"/>
            <a:ext cx="6336883" cy="5642954"/>
          </a:xfrm>
          <a:prstGeom prst="rect">
            <a:avLst/>
          </a:prstGeom>
        </p:spPr>
      </p:pic>
    </p:spTree>
    <p:extLst>
      <p:ext uri="{BB962C8B-B14F-4D97-AF65-F5344CB8AC3E}">
        <p14:creationId xmlns:p14="http://schemas.microsoft.com/office/powerpoint/2010/main" val="1089216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FBE20309-1FB9-4818-BAFA-9C4C05341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948FCDEF-0AF0-4265-B3DD-855C2F9A5F80}"/>
              </a:ext>
            </a:extLst>
          </p:cNvPr>
          <p:cNvSpPr>
            <a:spLocks noGrp="1"/>
          </p:cNvSpPr>
          <p:nvPr>
            <p:ph type="title"/>
          </p:nvPr>
        </p:nvSpPr>
        <p:spPr>
          <a:xfrm>
            <a:off x="838200" y="713312"/>
            <a:ext cx="3461084" cy="5431376"/>
          </a:xfrm>
        </p:spPr>
        <p:txBody>
          <a:bodyPr>
            <a:normAutofit/>
          </a:bodyPr>
          <a:lstStyle/>
          <a:p>
            <a:r>
              <a:rPr lang="en-US" sz="3700" b="1" i="1">
                <a:ea typeface="+mj-lt"/>
                <a:cs typeface="+mj-lt"/>
              </a:rPr>
              <a:t>First In First Out (FIFO)</a:t>
            </a:r>
            <a:endParaRPr lang="en-US" sz="3700"/>
          </a:p>
        </p:txBody>
      </p:sp>
      <p:sp>
        <p:nvSpPr>
          <p:cNvPr id="3" name="Content Placeholder 2">
            <a:extLst>
              <a:ext uri="{FF2B5EF4-FFF2-40B4-BE49-F238E27FC236}">
                <a16:creationId xmlns:a16="http://schemas.microsoft.com/office/drawing/2014/main" xmlns="" id="{9D6D6E1D-86CD-4499-989A-3951F44D424A}"/>
              </a:ext>
            </a:extLst>
          </p:cNvPr>
          <p:cNvSpPr>
            <a:spLocks noGrp="1"/>
          </p:cNvSpPr>
          <p:nvPr>
            <p:ph idx="1"/>
          </p:nvPr>
        </p:nvSpPr>
        <p:spPr>
          <a:xfrm>
            <a:off x="4500113" y="857087"/>
            <a:ext cx="7601309" cy="5431376"/>
          </a:xfrm>
        </p:spPr>
        <p:txBody>
          <a:bodyPr vert="horz" lIns="91440" tIns="45720" rIns="91440" bIns="45720" rtlCol="0" anchor="ctr">
            <a:normAutofit lnSpcReduction="10000"/>
          </a:bodyPr>
          <a:lstStyle/>
          <a:p>
            <a:r>
              <a:rPr lang="en-GB" dirty="0">
                <a:ea typeface="+mn-lt"/>
                <a:cs typeface="+mn-lt"/>
              </a:rPr>
              <a:t>Initially all slots are empty, so when 1, 3, 0 came they are allocated to the empty slots —&gt; </a:t>
            </a:r>
            <a:r>
              <a:rPr lang="en-GB" b="1" dirty="0">
                <a:ea typeface="+mn-lt"/>
                <a:cs typeface="+mn-lt"/>
              </a:rPr>
              <a:t>3 Page Faults.</a:t>
            </a:r>
            <a:br>
              <a:rPr lang="en-GB" b="1" dirty="0">
                <a:ea typeface="+mn-lt"/>
                <a:cs typeface="+mn-lt"/>
              </a:rPr>
            </a:br>
            <a:r>
              <a:rPr lang="en-GB" dirty="0">
                <a:ea typeface="+mn-lt"/>
                <a:cs typeface="+mn-lt"/>
              </a:rPr>
              <a:t>when 3 comes, it is already in  memory so </a:t>
            </a:r>
            <a:r>
              <a:rPr lang="en-GB" b="1" dirty="0">
                <a:ea typeface="+mn-lt"/>
                <a:cs typeface="+mn-lt"/>
              </a:rPr>
              <a:t>—&gt;</a:t>
            </a:r>
            <a:r>
              <a:rPr lang="en-GB" dirty="0">
                <a:ea typeface="+mn-lt"/>
                <a:cs typeface="+mn-lt"/>
              </a:rPr>
              <a:t> </a:t>
            </a:r>
            <a:r>
              <a:rPr lang="en-GB" b="1" dirty="0">
                <a:ea typeface="+mn-lt"/>
                <a:cs typeface="+mn-lt"/>
              </a:rPr>
              <a:t>0 Page Faults.</a:t>
            </a:r>
            <a:br>
              <a:rPr lang="en-GB" b="1" dirty="0">
                <a:ea typeface="+mn-lt"/>
                <a:cs typeface="+mn-lt"/>
              </a:rPr>
            </a:br>
            <a:r>
              <a:rPr lang="en-GB" b="1" dirty="0">
                <a:ea typeface="+mn-lt"/>
                <a:cs typeface="+mn-lt"/>
              </a:rPr>
              <a:t>T</a:t>
            </a:r>
            <a:r>
              <a:rPr lang="en-GB" dirty="0">
                <a:ea typeface="+mn-lt"/>
                <a:cs typeface="+mn-lt"/>
              </a:rPr>
              <a:t>hen 5 comes, it is not available in  memory so it replaces the oldest page slot </a:t>
            </a:r>
            <a:r>
              <a:rPr lang="en-GB" sz="2000" b="1">
                <a:ea typeface="+mn-lt"/>
                <a:cs typeface="+mn-lt"/>
              </a:rPr>
              <a:t>i.e</a:t>
            </a:r>
            <a:r>
              <a:rPr lang="en-GB" dirty="0">
                <a:ea typeface="+mn-lt"/>
                <a:cs typeface="+mn-lt"/>
              </a:rPr>
              <a:t> 1.</a:t>
            </a:r>
            <a:r>
              <a:rPr lang="en-GB" b="1" dirty="0">
                <a:ea typeface="+mn-lt"/>
                <a:cs typeface="+mn-lt"/>
              </a:rPr>
              <a:t> —&gt;1 Page Fault.</a:t>
            </a:r>
            <a:br>
              <a:rPr lang="en-GB" b="1" dirty="0">
                <a:ea typeface="+mn-lt"/>
                <a:cs typeface="+mn-lt"/>
              </a:rPr>
            </a:br>
            <a:r>
              <a:rPr lang="en-GB" dirty="0">
                <a:ea typeface="+mn-lt"/>
                <a:cs typeface="+mn-lt"/>
              </a:rPr>
              <a:t>6 comes, it is also not available in memory so it replaces the oldest page slot </a:t>
            </a:r>
            <a:r>
              <a:rPr lang="en-GB" sz="2000" b="1">
                <a:ea typeface="+mn-lt"/>
                <a:cs typeface="+mn-lt"/>
              </a:rPr>
              <a:t>i.e</a:t>
            </a:r>
            <a:r>
              <a:rPr lang="en-GB" dirty="0">
                <a:ea typeface="+mn-lt"/>
                <a:cs typeface="+mn-lt"/>
              </a:rPr>
              <a:t> 3</a:t>
            </a:r>
            <a:r>
              <a:rPr lang="en-GB" b="1" dirty="0">
                <a:ea typeface="+mn-lt"/>
                <a:cs typeface="+mn-lt"/>
              </a:rPr>
              <a:t> —&gt;1 Page Fault.</a:t>
            </a:r>
            <a:br>
              <a:rPr lang="en-GB" b="1" dirty="0">
                <a:ea typeface="+mn-lt"/>
                <a:cs typeface="+mn-lt"/>
              </a:rPr>
            </a:br>
            <a:r>
              <a:rPr lang="en-GB" dirty="0">
                <a:ea typeface="+mn-lt"/>
                <a:cs typeface="+mn-lt"/>
              </a:rPr>
              <a:t>Finally when 3 come it is not available so it replaces 0 </a:t>
            </a:r>
            <a:r>
              <a:rPr lang="en-GB" b="1" dirty="0">
                <a:ea typeface="+mn-lt"/>
                <a:cs typeface="+mn-lt"/>
              </a:rPr>
              <a:t>1 page fault</a:t>
            </a:r>
            <a:endParaRPr lang="en-GB"/>
          </a:p>
          <a:p>
            <a:endParaRPr lang="en-GB" sz="2000" b="1">
              <a:ea typeface="+mn-lt"/>
              <a:cs typeface="+mn-lt"/>
            </a:endParaRPr>
          </a:p>
        </p:txBody>
      </p:sp>
    </p:spTree>
    <p:extLst>
      <p:ext uri="{BB962C8B-B14F-4D97-AF65-F5344CB8AC3E}">
        <p14:creationId xmlns:p14="http://schemas.microsoft.com/office/powerpoint/2010/main" val="1339357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BE20309-1FB9-4818-BAFA-9C4C053417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B7242664-1293-4E3D-A93F-6742CB656A0E}"/>
              </a:ext>
            </a:extLst>
          </p:cNvPr>
          <p:cNvSpPr>
            <a:spLocks noGrp="1"/>
          </p:cNvSpPr>
          <p:nvPr>
            <p:ph type="title"/>
          </p:nvPr>
        </p:nvSpPr>
        <p:spPr>
          <a:xfrm>
            <a:off x="838200" y="713312"/>
            <a:ext cx="3524250" cy="5431376"/>
          </a:xfrm>
        </p:spPr>
        <p:txBody>
          <a:bodyPr>
            <a:normAutofit/>
          </a:bodyPr>
          <a:lstStyle/>
          <a:p>
            <a:r>
              <a:rPr lang="en-GB" b="1" u="sng" dirty="0">
                <a:hlinkClick r:id="rId2">
                  <a:extLst>
                    <a:ext uri="{A12FA001-AC4F-418D-AE19-62706E023703}">
                      <ahyp:hlinkClr xmlns="" xmlns:ahyp="http://schemas.microsoft.com/office/drawing/2018/hyperlinkcolor" val="tx"/>
                    </a:ext>
                  </a:extLst>
                </a:hlinkClick>
              </a:rPr>
              <a:t>Belady’s anomaly</a:t>
            </a:r>
            <a:r>
              <a:rPr lang="en-GB" b="1" dirty="0"/>
              <a:t> </a:t>
            </a:r>
            <a:endParaRPr lang="en-US" b="1"/>
          </a:p>
        </p:txBody>
      </p:sp>
      <p:sp>
        <p:nvSpPr>
          <p:cNvPr id="3" name="Content Placeholder 2">
            <a:extLst>
              <a:ext uri="{FF2B5EF4-FFF2-40B4-BE49-F238E27FC236}">
                <a16:creationId xmlns:a16="http://schemas.microsoft.com/office/drawing/2014/main" xmlns="" id="{81760934-D168-4E78-85A8-AAF11B441780}"/>
              </a:ext>
            </a:extLst>
          </p:cNvPr>
          <p:cNvSpPr>
            <a:spLocks noGrp="1"/>
          </p:cNvSpPr>
          <p:nvPr>
            <p:ph idx="1"/>
          </p:nvPr>
        </p:nvSpPr>
        <p:spPr>
          <a:xfrm>
            <a:off x="5247735" y="713313"/>
            <a:ext cx="6106065" cy="6063979"/>
          </a:xfrm>
        </p:spPr>
        <p:txBody>
          <a:bodyPr vert="horz" lIns="91440" tIns="45720" rIns="91440" bIns="45720" rtlCol="0" anchor="ctr">
            <a:normAutofit/>
          </a:bodyPr>
          <a:lstStyle/>
          <a:p>
            <a:pPr algn="just"/>
            <a:r>
              <a:rPr lang="en-GB">
                <a:ea typeface="+mn-lt"/>
                <a:cs typeface="+mn-lt"/>
              </a:rPr>
              <a:t>Belady’s anomaly proves that it is possible to have more page faults when increasing the number of page frames while using the First in First Out (FIFO) page replacement algorithm.  For example, if we consider reference string 3, 2, 1, 0, 3, 2, 4, 3, 2, 1, 0, 4 and 3 slots, we get 9 total page faults, but if we increase slots to 4, we get 10 page faults.</a:t>
            </a:r>
            <a:endParaRPr lang="en-GB"/>
          </a:p>
        </p:txBody>
      </p:sp>
    </p:spTree>
    <p:extLst>
      <p:ext uri="{BB962C8B-B14F-4D97-AF65-F5344CB8AC3E}">
        <p14:creationId xmlns:p14="http://schemas.microsoft.com/office/powerpoint/2010/main" val="164492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A831F166-30AE-44D7-A563-17FED7E36D68}"/>
              </a:ext>
            </a:extLst>
          </p:cNvPr>
          <p:cNvSpPr>
            <a:spLocks noGrp="1"/>
          </p:cNvSpPr>
          <p:nvPr>
            <p:ph type="title"/>
          </p:nvPr>
        </p:nvSpPr>
        <p:spPr>
          <a:xfrm>
            <a:off x="838200" y="713312"/>
            <a:ext cx="3461084" cy="5431376"/>
          </a:xfrm>
        </p:spPr>
        <p:txBody>
          <a:bodyPr>
            <a:normAutofit/>
          </a:bodyPr>
          <a:lstStyle/>
          <a:p>
            <a:r>
              <a:rPr lang="en-US" sz="3700" b="1" i="1">
                <a:solidFill>
                  <a:srgbClr val="FFFFFF"/>
                </a:solidFill>
                <a:ea typeface="+mj-lt"/>
                <a:cs typeface="+mj-lt"/>
              </a:rPr>
              <a:t>First In First Out (FIFO)</a:t>
            </a:r>
            <a:endParaRPr lang="en-GB" sz="3700">
              <a:solidFill>
                <a:srgbClr val="FFFFFF"/>
              </a:solidFill>
              <a:ea typeface="+mj-lt"/>
              <a:cs typeface="+mj-lt"/>
            </a:endParaRPr>
          </a:p>
        </p:txBody>
      </p:sp>
      <p:sp>
        <p:nvSpPr>
          <p:cNvPr id="3" name="Content Placeholder 2">
            <a:extLst>
              <a:ext uri="{FF2B5EF4-FFF2-40B4-BE49-F238E27FC236}">
                <a16:creationId xmlns:a16="http://schemas.microsoft.com/office/drawing/2014/main" xmlns="" id="{35D41B11-5B96-4F1F-8500-9F7B16B4BDE9}"/>
              </a:ext>
            </a:extLst>
          </p:cNvPr>
          <p:cNvSpPr>
            <a:spLocks noGrp="1"/>
          </p:cNvSpPr>
          <p:nvPr>
            <p:ph idx="1"/>
          </p:nvPr>
        </p:nvSpPr>
        <p:spPr>
          <a:xfrm>
            <a:off x="5032075" y="195729"/>
            <a:ext cx="6882441" cy="6337148"/>
          </a:xfrm>
        </p:spPr>
        <p:txBody>
          <a:bodyPr vert="horz" lIns="91440" tIns="45720" rIns="91440" bIns="45720" rtlCol="0" anchor="ctr">
            <a:normAutofit/>
          </a:bodyPr>
          <a:lstStyle/>
          <a:p>
            <a:r>
              <a:rPr lang="en-GB" b="1" i="1">
                <a:ea typeface="+mn-lt"/>
                <a:cs typeface="+mn-lt"/>
              </a:rPr>
              <a:t>Advantages</a:t>
            </a:r>
            <a:endParaRPr lang="en-GB" b="1"/>
          </a:p>
          <a:p>
            <a:pPr lvl="1"/>
            <a:r>
              <a:rPr lang="en-GB" sz="2800">
                <a:ea typeface="+mn-lt"/>
                <a:cs typeface="+mn-lt"/>
              </a:rPr>
              <a:t>Simple and easy to implement.</a:t>
            </a:r>
            <a:endParaRPr lang="en-GB" sz="2800"/>
          </a:p>
          <a:p>
            <a:pPr lvl="1"/>
            <a:r>
              <a:rPr lang="en-GB" sz="2800">
                <a:ea typeface="+mn-lt"/>
                <a:cs typeface="+mn-lt"/>
              </a:rPr>
              <a:t>Low overhead.</a:t>
            </a:r>
            <a:endParaRPr lang="en-GB" sz="2800"/>
          </a:p>
          <a:p>
            <a:r>
              <a:rPr lang="en-GB" b="1" i="1">
                <a:ea typeface="+mn-lt"/>
                <a:cs typeface="+mn-lt"/>
              </a:rPr>
              <a:t>Disadvantages</a:t>
            </a:r>
            <a:endParaRPr lang="en-GB" b="1"/>
          </a:p>
          <a:p>
            <a:pPr lvl="1"/>
            <a:r>
              <a:rPr lang="en-GB" sz="2800">
                <a:ea typeface="+mn-lt"/>
                <a:cs typeface="+mn-lt"/>
              </a:rPr>
              <a:t>Poor performance.</a:t>
            </a:r>
            <a:endParaRPr lang="en-GB" sz="2800"/>
          </a:p>
          <a:p>
            <a:pPr lvl="1"/>
            <a:r>
              <a:rPr lang="en-GB" sz="2800">
                <a:ea typeface="+mn-lt"/>
                <a:cs typeface="+mn-lt"/>
              </a:rPr>
              <a:t>Doesn’t consider the frequency of use or last used time, simply replaces the oldest page.</a:t>
            </a:r>
            <a:endParaRPr lang="en-GB" sz="2800"/>
          </a:p>
          <a:p>
            <a:pPr lvl="1"/>
            <a:r>
              <a:rPr lang="en-GB" sz="2800">
                <a:ea typeface="+mn-lt"/>
                <a:cs typeface="+mn-lt"/>
              </a:rPr>
              <a:t>Suffers from Belady’s Anomaly(i.e. more page faults when we increase the number of page frames).</a:t>
            </a:r>
            <a:endParaRPr lang="en-GB" sz="2800"/>
          </a:p>
          <a:p>
            <a:endParaRPr lang="en-GB" sz="2000"/>
          </a:p>
        </p:txBody>
      </p:sp>
    </p:spTree>
    <p:extLst>
      <p:ext uri="{BB962C8B-B14F-4D97-AF65-F5344CB8AC3E}">
        <p14:creationId xmlns:p14="http://schemas.microsoft.com/office/powerpoint/2010/main" val="748272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9476D97-179D-43E4-BC21-A8BB8D6484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44F1D9C8-3209-401A-B0EF-676100854F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5711" y="-10199"/>
            <a:ext cx="4316879" cy="6366549"/>
          </a:xfrm>
          <a:custGeom>
            <a:avLst/>
            <a:gdLst>
              <a:gd name="connsiteX0" fmla="*/ 6798 w 4316879"/>
              <a:gd name="connsiteY0" fmla="*/ 0 h 6366549"/>
              <a:gd name="connsiteX1" fmla="*/ 4316879 w 4316879"/>
              <a:gd name="connsiteY1" fmla="*/ 0 h 6366549"/>
              <a:gd name="connsiteX2" fmla="*/ 3891991 w 4316879"/>
              <a:gd name="connsiteY2" fmla="*/ 2600327 h 6366549"/>
              <a:gd name="connsiteX3" fmla="*/ 3222363 w 4316879"/>
              <a:gd name="connsiteY3" fmla="*/ 4700982 h 6366549"/>
              <a:gd name="connsiteX4" fmla="*/ 3205370 w 4316879"/>
              <a:gd name="connsiteY4" fmla="*/ 4340675 h 6366549"/>
              <a:gd name="connsiteX5" fmla="*/ 3042212 w 4316879"/>
              <a:gd name="connsiteY5" fmla="*/ 5013701 h 6366549"/>
              <a:gd name="connsiteX6" fmla="*/ 2926642 w 4316879"/>
              <a:gd name="connsiteY6" fmla="*/ 4904929 h 6366549"/>
              <a:gd name="connsiteX7" fmla="*/ 2627520 w 4316879"/>
              <a:gd name="connsiteY7" fmla="*/ 5829489 h 6366549"/>
              <a:gd name="connsiteX8" fmla="*/ 2647914 w 4316879"/>
              <a:gd name="connsiteY8" fmla="*/ 5044291 h 6366549"/>
              <a:gd name="connsiteX9" fmla="*/ 2556136 w 4316879"/>
              <a:gd name="connsiteY9" fmla="*/ 5183656 h 6366549"/>
              <a:gd name="connsiteX10" fmla="*/ 2413373 w 4316879"/>
              <a:gd name="connsiteY10" fmla="*/ 5251639 h 6366549"/>
              <a:gd name="connsiteX11" fmla="*/ 2284207 w 4316879"/>
              <a:gd name="connsiteY11" fmla="*/ 5329817 h 6366549"/>
              <a:gd name="connsiteX12" fmla="*/ 1842322 w 4316879"/>
              <a:gd name="connsiteY12" fmla="*/ 5975649 h 6366549"/>
              <a:gd name="connsiteX13" fmla="*/ 1638375 w 4316879"/>
              <a:gd name="connsiteY13" fmla="*/ 6366549 h 6366549"/>
              <a:gd name="connsiteX14" fmla="*/ 1492214 w 4316879"/>
              <a:gd name="connsiteY14" fmla="*/ 4697581 h 6366549"/>
              <a:gd name="connsiteX15" fmla="*/ 1475217 w 4316879"/>
              <a:gd name="connsiteY15" fmla="*/ 5367209 h 6366549"/>
              <a:gd name="connsiteX16" fmla="*/ 1468419 w 4316879"/>
              <a:gd name="connsiteY16" fmla="*/ 5479378 h 6366549"/>
              <a:gd name="connsiteX17" fmla="*/ 1397039 w 4316879"/>
              <a:gd name="connsiteY17" fmla="*/ 5550761 h 6366549"/>
              <a:gd name="connsiteX18" fmla="*/ 1329057 w 4316879"/>
              <a:gd name="connsiteY18" fmla="*/ 5492974 h 6366549"/>
              <a:gd name="connsiteX19" fmla="*/ 1315460 w 4316879"/>
              <a:gd name="connsiteY19" fmla="*/ 5251639 h 6366549"/>
              <a:gd name="connsiteX20" fmla="*/ 1271270 w 4316879"/>
              <a:gd name="connsiteY20" fmla="*/ 5027297 h 6366549"/>
              <a:gd name="connsiteX21" fmla="*/ 1179496 w 4316879"/>
              <a:gd name="connsiteY21" fmla="*/ 4707780 h 6366549"/>
              <a:gd name="connsiteX22" fmla="*/ 1108112 w 4316879"/>
              <a:gd name="connsiteY22" fmla="*/ 4316880 h 6366549"/>
              <a:gd name="connsiteX23" fmla="*/ 1074121 w 4316879"/>
              <a:gd name="connsiteY23" fmla="*/ 5068086 h 6366549"/>
              <a:gd name="connsiteX24" fmla="*/ 995943 w 4316879"/>
              <a:gd name="connsiteY24" fmla="*/ 4779160 h 6366549"/>
              <a:gd name="connsiteX25" fmla="*/ 958551 w 4316879"/>
              <a:gd name="connsiteY25" fmla="*/ 4463044 h 6366549"/>
              <a:gd name="connsiteX26" fmla="*/ 904165 w 4316879"/>
              <a:gd name="connsiteY26" fmla="*/ 4174117 h 6366549"/>
              <a:gd name="connsiteX27" fmla="*/ 829385 w 4316879"/>
              <a:gd name="connsiteY27" fmla="*/ 3891992 h 6366549"/>
              <a:gd name="connsiteX28" fmla="*/ 710417 w 4316879"/>
              <a:gd name="connsiteY28" fmla="*/ 4683984 h 6366549"/>
              <a:gd name="connsiteX29" fmla="*/ 628839 w 4316879"/>
              <a:gd name="connsiteY29" fmla="*/ 4469842 h 6366549"/>
              <a:gd name="connsiteX30" fmla="*/ 584648 w 4316879"/>
              <a:gd name="connsiteY30" fmla="*/ 4395061 h 6366549"/>
              <a:gd name="connsiteX31" fmla="*/ 496271 w 4316879"/>
              <a:gd name="connsiteY31" fmla="*/ 4449447 h 6366549"/>
              <a:gd name="connsiteX32" fmla="*/ 356909 w 4316879"/>
              <a:gd name="connsiteY32" fmla="*/ 4945718 h 6366549"/>
              <a:gd name="connsiteX33" fmla="*/ 292324 w 4316879"/>
              <a:gd name="connsiteY33" fmla="*/ 5227843 h 6366549"/>
              <a:gd name="connsiteX34" fmla="*/ 105375 w 4316879"/>
              <a:gd name="connsiteY34" fmla="*/ 4228503 h 6366549"/>
              <a:gd name="connsiteX35" fmla="*/ 13597 w 4316879"/>
              <a:gd name="connsiteY35" fmla="*/ 1138706 h 6366549"/>
              <a:gd name="connsiteX36" fmla="*/ 6798 w 4316879"/>
              <a:gd name="connsiteY36" fmla="*/ 6798 h 636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16879" h="6366549">
                <a:moveTo>
                  <a:pt x="6798" y="0"/>
                </a:moveTo>
                <a:lnTo>
                  <a:pt x="4316879" y="0"/>
                </a:lnTo>
                <a:cubicBezTo>
                  <a:pt x="4204710" y="747806"/>
                  <a:pt x="3987167" y="2076863"/>
                  <a:pt x="3891991" y="2600327"/>
                </a:cubicBezTo>
                <a:cubicBezTo>
                  <a:pt x="3834204" y="2913046"/>
                  <a:pt x="3307343" y="4663590"/>
                  <a:pt x="3222363" y="4700982"/>
                </a:cubicBezTo>
                <a:cubicBezTo>
                  <a:pt x="3164580" y="4585412"/>
                  <a:pt x="3266554" y="4466441"/>
                  <a:pt x="3205370" y="4340675"/>
                </a:cubicBezTo>
                <a:cubicBezTo>
                  <a:pt x="3072802" y="4554818"/>
                  <a:pt x="3130589" y="4806353"/>
                  <a:pt x="3042212" y="5013701"/>
                </a:cubicBezTo>
                <a:cubicBezTo>
                  <a:pt x="2960633" y="5010300"/>
                  <a:pt x="2981028" y="4921923"/>
                  <a:pt x="2926642" y="4904929"/>
                </a:cubicBezTo>
                <a:cubicBezTo>
                  <a:pt x="2763484" y="5299226"/>
                  <a:pt x="2770283" y="5428393"/>
                  <a:pt x="2627520" y="5829489"/>
                </a:cubicBezTo>
                <a:cubicBezTo>
                  <a:pt x="2569733" y="5465781"/>
                  <a:pt x="2630917" y="5414796"/>
                  <a:pt x="2647914" y="5044291"/>
                </a:cubicBezTo>
                <a:cubicBezTo>
                  <a:pt x="2573134" y="5078282"/>
                  <a:pt x="2583329" y="5139466"/>
                  <a:pt x="2556136" y="5183656"/>
                </a:cubicBezTo>
                <a:cubicBezTo>
                  <a:pt x="2522145" y="5241440"/>
                  <a:pt x="2494952" y="5285630"/>
                  <a:pt x="2413373" y="5251639"/>
                </a:cubicBezTo>
                <a:cubicBezTo>
                  <a:pt x="2335196" y="5217648"/>
                  <a:pt x="2314801" y="5265235"/>
                  <a:pt x="2284207" y="5329817"/>
                </a:cubicBezTo>
                <a:cubicBezTo>
                  <a:pt x="2206029" y="5503174"/>
                  <a:pt x="2005480" y="6043631"/>
                  <a:pt x="1842322" y="5975649"/>
                </a:cubicBezTo>
                <a:cubicBezTo>
                  <a:pt x="1764144" y="6050430"/>
                  <a:pt x="1743749" y="6271374"/>
                  <a:pt x="1638375" y="6366549"/>
                </a:cubicBezTo>
                <a:cubicBezTo>
                  <a:pt x="1583989" y="5639138"/>
                  <a:pt x="1634977" y="5401200"/>
                  <a:pt x="1492214" y="4697581"/>
                </a:cubicBezTo>
                <a:cubicBezTo>
                  <a:pt x="1499013" y="4921923"/>
                  <a:pt x="1434428" y="5142867"/>
                  <a:pt x="1475217" y="5367209"/>
                </a:cubicBezTo>
                <a:cubicBezTo>
                  <a:pt x="1482015" y="5404597"/>
                  <a:pt x="1475217" y="5441989"/>
                  <a:pt x="1468419" y="5479378"/>
                </a:cubicBezTo>
                <a:cubicBezTo>
                  <a:pt x="1461621" y="5516770"/>
                  <a:pt x="1444627" y="5550761"/>
                  <a:pt x="1397039" y="5550761"/>
                </a:cubicBezTo>
                <a:cubicBezTo>
                  <a:pt x="1359647" y="5547360"/>
                  <a:pt x="1342653" y="5520167"/>
                  <a:pt x="1329057" y="5492974"/>
                </a:cubicBezTo>
                <a:cubicBezTo>
                  <a:pt x="1288267" y="5411396"/>
                  <a:pt x="1278068" y="5329817"/>
                  <a:pt x="1315460" y="5251639"/>
                </a:cubicBezTo>
                <a:cubicBezTo>
                  <a:pt x="1356250" y="5163262"/>
                  <a:pt x="1346051" y="5095279"/>
                  <a:pt x="1271270" y="5027297"/>
                </a:cubicBezTo>
                <a:cubicBezTo>
                  <a:pt x="1176095" y="4938920"/>
                  <a:pt x="1210086" y="4813151"/>
                  <a:pt x="1179496" y="4707780"/>
                </a:cubicBezTo>
                <a:cubicBezTo>
                  <a:pt x="1145505" y="4592210"/>
                  <a:pt x="1165899" y="4466441"/>
                  <a:pt x="1108112" y="4316880"/>
                </a:cubicBezTo>
                <a:cubicBezTo>
                  <a:pt x="1040130" y="4575213"/>
                  <a:pt x="1138706" y="4809754"/>
                  <a:pt x="1074121" y="5068086"/>
                </a:cubicBezTo>
                <a:cubicBezTo>
                  <a:pt x="985744" y="4962712"/>
                  <a:pt x="1009540" y="4864139"/>
                  <a:pt x="995943" y="4779160"/>
                </a:cubicBezTo>
                <a:cubicBezTo>
                  <a:pt x="982347" y="4673789"/>
                  <a:pt x="975549" y="4568414"/>
                  <a:pt x="958551" y="4463044"/>
                </a:cubicBezTo>
                <a:cubicBezTo>
                  <a:pt x="944955" y="4367868"/>
                  <a:pt x="921163" y="4272693"/>
                  <a:pt x="904165" y="4174117"/>
                </a:cubicBezTo>
                <a:cubicBezTo>
                  <a:pt x="887172" y="4078941"/>
                  <a:pt x="907566" y="3980369"/>
                  <a:pt x="829385" y="3891992"/>
                </a:cubicBezTo>
                <a:cubicBezTo>
                  <a:pt x="676426" y="4133327"/>
                  <a:pt x="747806" y="4405257"/>
                  <a:pt x="710417" y="4683984"/>
                </a:cubicBezTo>
                <a:cubicBezTo>
                  <a:pt x="635637" y="4612605"/>
                  <a:pt x="649233" y="4534423"/>
                  <a:pt x="628839" y="4469842"/>
                </a:cubicBezTo>
                <a:cubicBezTo>
                  <a:pt x="618639" y="4439248"/>
                  <a:pt x="618639" y="4405257"/>
                  <a:pt x="584648" y="4395061"/>
                </a:cubicBezTo>
                <a:cubicBezTo>
                  <a:pt x="537061" y="4384862"/>
                  <a:pt x="509868" y="4415456"/>
                  <a:pt x="496271" y="4449447"/>
                </a:cubicBezTo>
                <a:cubicBezTo>
                  <a:pt x="428289" y="4609204"/>
                  <a:pt x="390900" y="4775762"/>
                  <a:pt x="356909" y="4945718"/>
                </a:cubicBezTo>
                <a:cubicBezTo>
                  <a:pt x="339912" y="5040894"/>
                  <a:pt x="350111" y="5142867"/>
                  <a:pt x="292324" y="5227843"/>
                </a:cubicBezTo>
                <a:cubicBezTo>
                  <a:pt x="44190" y="4918525"/>
                  <a:pt x="91778" y="4575213"/>
                  <a:pt x="105375" y="4228503"/>
                </a:cubicBezTo>
                <a:cubicBezTo>
                  <a:pt x="129167" y="3664249"/>
                  <a:pt x="40790" y="1604384"/>
                  <a:pt x="13597" y="1138706"/>
                </a:cubicBezTo>
                <a:cubicBezTo>
                  <a:pt x="-6798" y="761403"/>
                  <a:pt x="0" y="384102"/>
                  <a:pt x="6798" y="6798"/>
                </a:cubicBezTo>
                <a:close/>
              </a:path>
            </a:pathLst>
          </a:cu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35F5147-BB17-47AC-B4B5-8F9E05A0DF76}"/>
              </a:ext>
            </a:extLst>
          </p:cNvPr>
          <p:cNvSpPr>
            <a:spLocks noGrp="1"/>
          </p:cNvSpPr>
          <p:nvPr>
            <p:ph type="title"/>
          </p:nvPr>
        </p:nvSpPr>
        <p:spPr>
          <a:xfrm>
            <a:off x="1038226" y="552844"/>
            <a:ext cx="3113886" cy="2590406"/>
          </a:xfrm>
        </p:spPr>
        <p:txBody>
          <a:bodyPr>
            <a:normAutofit/>
          </a:bodyPr>
          <a:lstStyle/>
          <a:p>
            <a:r>
              <a:rPr lang="en-GB" sz="3300" b="1">
                <a:ea typeface="+mj-lt"/>
                <a:cs typeface="+mj-lt"/>
              </a:rPr>
              <a:t>Optimal Page replacement </a:t>
            </a:r>
            <a:endParaRPr lang="en-US" sz="3300"/>
          </a:p>
        </p:txBody>
      </p:sp>
      <p:graphicFrame>
        <p:nvGraphicFramePr>
          <p:cNvPr id="5" name="Content Placeholder 2">
            <a:extLst>
              <a:ext uri="{FF2B5EF4-FFF2-40B4-BE49-F238E27FC236}">
                <a16:creationId xmlns:a16="http://schemas.microsoft.com/office/drawing/2014/main" xmlns="" id="{D54739D8-E1B3-44A4-ADDF-97E750741485}"/>
              </a:ext>
            </a:extLst>
          </p:cNvPr>
          <p:cNvGraphicFramePr>
            <a:graphicFrameLocks noGrp="1"/>
          </p:cNvGraphicFramePr>
          <p:nvPr>
            <p:ph idx="1"/>
            <p:extLst>
              <p:ext uri="{D42A27DB-BD31-4B8C-83A1-F6EECF244321}">
                <p14:modId xmlns:p14="http://schemas.microsoft.com/office/powerpoint/2010/main" val="2729571155"/>
              </p:ext>
            </p:extLst>
          </p:nvPr>
        </p:nvGraphicFramePr>
        <p:xfrm>
          <a:off x="4633041" y="643466"/>
          <a:ext cx="6720759"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9136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C1DD7-1306-4692-A963-E798CD996BBB}"/>
              </a:ext>
            </a:extLst>
          </p:cNvPr>
          <p:cNvSpPr>
            <a:spLocks noGrp="1"/>
          </p:cNvSpPr>
          <p:nvPr>
            <p:ph type="title"/>
          </p:nvPr>
        </p:nvSpPr>
        <p:spPr/>
        <p:txBody>
          <a:bodyPr/>
          <a:lstStyle/>
          <a:p>
            <a:r>
              <a:rPr lang="en-GB" b="1"/>
              <a:t>Optimal Page replacement </a:t>
            </a:r>
            <a:endParaRPr lang="en-GB">
              <a:ea typeface="+mj-lt"/>
              <a:cs typeface="+mj-lt"/>
            </a:endParaRPr>
          </a:p>
        </p:txBody>
      </p:sp>
      <p:pic>
        <p:nvPicPr>
          <p:cNvPr id="4" name="Picture 4">
            <a:extLst>
              <a:ext uri="{FF2B5EF4-FFF2-40B4-BE49-F238E27FC236}">
                <a16:creationId xmlns:a16="http://schemas.microsoft.com/office/drawing/2014/main" xmlns="" id="{2DC000AD-3365-45AB-B657-16BEF2819CB7}"/>
              </a:ext>
            </a:extLst>
          </p:cNvPr>
          <p:cNvPicPr>
            <a:picLocks noGrp="1" noChangeAspect="1"/>
          </p:cNvPicPr>
          <p:nvPr>
            <p:ph idx="1"/>
          </p:nvPr>
        </p:nvPicPr>
        <p:blipFill>
          <a:blip r:embed="rId2"/>
          <a:stretch>
            <a:fillRect/>
          </a:stretch>
        </p:blipFill>
        <p:spPr>
          <a:xfrm>
            <a:off x="894361" y="1526300"/>
            <a:ext cx="10518295" cy="4973127"/>
          </a:xfrm>
        </p:spPr>
      </p:pic>
    </p:spTree>
    <p:extLst>
      <p:ext uri="{BB962C8B-B14F-4D97-AF65-F5344CB8AC3E}">
        <p14:creationId xmlns:p14="http://schemas.microsoft.com/office/powerpoint/2010/main" val="684251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BC59A-8AB3-4832-9FFA-314913D5DDE2}"/>
              </a:ext>
            </a:extLst>
          </p:cNvPr>
          <p:cNvSpPr>
            <a:spLocks noGrp="1"/>
          </p:cNvSpPr>
          <p:nvPr>
            <p:ph type="title"/>
          </p:nvPr>
        </p:nvSpPr>
        <p:spPr/>
        <p:txBody>
          <a:bodyPr/>
          <a:lstStyle/>
          <a:p>
            <a:r>
              <a:rPr lang="en-GB" b="1">
                <a:ea typeface="+mj-lt"/>
                <a:cs typeface="+mj-lt"/>
              </a:rPr>
              <a:t>Optimal Page replacement </a:t>
            </a:r>
            <a:endParaRPr lang="en-GB">
              <a:ea typeface="+mj-lt"/>
              <a:cs typeface="+mj-lt"/>
            </a:endParaRPr>
          </a:p>
        </p:txBody>
      </p:sp>
      <p:sp>
        <p:nvSpPr>
          <p:cNvPr id="3" name="Content Placeholder 2">
            <a:extLst>
              <a:ext uri="{FF2B5EF4-FFF2-40B4-BE49-F238E27FC236}">
                <a16:creationId xmlns:a16="http://schemas.microsoft.com/office/drawing/2014/main" xmlns="" id="{DD03DCC8-36A7-4953-8FB2-423F3054EBBD}"/>
              </a:ext>
            </a:extLst>
          </p:cNvPr>
          <p:cNvSpPr>
            <a:spLocks noGrp="1"/>
          </p:cNvSpPr>
          <p:nvPr>
            <p:ph idx="1"/>
          </p:nvPr>
        </p:nvSpPr>
        <p:spPr/>
        <p:txBody>
          <a:bodyPr vert="horz" lIns="91440" tIns="45720" rIns="91440" bIns="45720" rtlCol="0" anchor="t">
            <a:normAutofit fontScale="77500" lnSpcReduction="20000"/>
          </a:bodyPr>
          <a:lstStyle/>
          <a:p>
            <a:r>
              <a:rPr lang="en-GB">
                <a:ea typeface="+mn-lt"/>
                <a:cs typeface="+mn-lt"/>
              </a:rPr>
              <a:t>Initially all slots are empty, so when 7 0 1 2 are allocated to the empty slots —&gt;</a:t>
            </a:r>
            <a:r>
              <a:rPr lang="en-GB" b="1">
                <a:ea typeface="+mn-lt"/>
                <a:cs typeface="+mn-lt"/>
              </a:rPr>
              <a:t> 4 Page faults</a:t>
            </a:r>
            <a:r>
              <a:rPr lang="en-GB" b="1" dirty="0">
                <a:ea typeface="+mn-lt"/>
                <a:cs typeface="+mn-lt"/>
              </a:rPr>
              <a:t/>
            </a:r>
            <a:br>
              <a:rPr lang="en-GB" b="1" dirty="0">
                <a:ea typeface="+mn-lt"/>
                <a:cs typeface="+mn-lt"/>
              </a:rPr>
            </a:br>
            <a:r>
              <a:rPr lang="en-GB" b="1">
                <a:ea typeface="+mn-lt"/>
                <a:cs typeface="+mn-lt"/>
              </a:rPr>
              <a:t>0 is already there so —&gt;</a:t>
            </a:r>
            <a:r>
              <a:rPr lang="en-GB" dirty="0">
                <a:ea typeface="+mn-lt"/>
                <a:cs typeface="+mn-lt"/>
              </a:rPr>
              <a:t> </a:t>
            </a:r>
            <a:r>
              <a:rPr lang="en-GB" b="1">
                <a:ea typeface="+mn-lt"/>
                <a:cs typeface="+mn-lt"/>
              </a:rPr>
              <a:t>0 Page fault.</a:t>
            </a:r>
            <a:r>
              <a:rPr lang="en-GB" b="1" dirty="0">
                <a:ea typeface="+mn-lt"/>
                <a:cs typeface="+mn-lt"/>
              </a:rPr>
              <a:t/>
            </a:r>
            <a:br>
              <a:rPr lang="en-GB" b="1" dirty="0">
                <a:ea typeface="+mn-lt"/>
                <a:cs typeface="+mn-lt"/>
              </a:rPr>
            </a:br>
            <a:r>
              <a:rPr lang="en-GB" b="1">
                <a:ea typeface="+mn-lt"/>
                <a:cs typeface="+mn-lt"/>
              </a:rPr>
              <a:t>when 3 came it will take the place of 7 because it is not used for the longest duration of time in the future.—&gt;1 Page fault.</a:t>
            </a:r>
            <a:r>
              <a:rPr lang="en-GB" b="1" dirty="0">
                <a:ea typeface="+mn-lt"/>
                <a:cs typeface="+mn-lt"/>
              </a:rPr>
              <a:t/>
            </a:r>
            <a:br>
              <a:rPr lang="en-GB" b="1" dirty="0">
                <a:ea typeface="+mn-lt"/>
                <a:cs typeface="+mn-lt"/>
              </a:rPr>
            </a:br>
            <a:r>
              <a:rPr lang="en-GB" b="1">
                <a:ea typeface="+mn-lt"/>
                <a:cs typeface="+mn-lt"/>
              </a:rPr>
              <a:t>0 is already there so —&gt; 0 Page fault.</a:t>
            </a:r>
            <a:r>
              <a:rPr lang="en-GB">
                <a:ea typeface="+mn-lt"/>
                <a:cs typeface="+mn-lt"/>
              </a:rPr>
              <a:t>.</a:t>
            </a:r>
            <a:r>
              <a:rPr lang="en-GB" dirty="0">
                <a:ea typeface="+mn-lt"/>
                <a:cs typeface="+mn-lt"/>
              </a:rPr>
              <a:t/>
            </a:r>
            <a:br>
              <a:rPr lang="en-GB" dirty="0">
                <a:ea typeface="+mn-lt"/>
                <a:cs typeface="+mn-lt"/>
              </a:rPr>
            </a:br>
            <a:r>
              <a:rPr lang="en-GB">
                <a:ea typeface="+mn-lt"/>
                <a:cs typeface="+mn-lt"/>
              </a:rPr>
              <a:t>4 will takes place of 1 —&gt;</a:t>
            </a:r>
            <a:r>
              <a:rPr lang="en-GB" b="1">
                <a:ea typeface="+mn-lt"/>
                <a:cs typeface="+mn-lt"/>
              </a:rPr>
              <a:t> 1 Page Fault.</a:t>
            </a:r>
            <a:r>
              <a:rPr lang="en-GB" b="1" dirty="0">
                <a:ea typeface="+mn-lt"/>
                <a:cs typeface="+mn-lt"/>
              </a:rPr>
              <a:t/>
            </a:r>
            <a:br>
              <a:rPr lang="en-GB" b="1" dirty="0">
                <a:ea typeface="+mn-lt"/>
                <a:cs typeface="+mn-lt"/>
              </a:rPr>
            </a:br>
            <a:r>
              <a:rPr lang="en-GB" b="1" dirty="0">
                <a:ea typeface="+mn-lt"/>
                <a:cs typeface="+mn-lt"/>
              </a:rPr>
              <a:t/>
            </a:r>
            <a:br>
              <a:rPr lang="en-GB" b="1" dirty="0">
                <a:ea typeface="+mn-lt"/>
                <a:cs typeface="+mn-lt"/>
              </a:rPr>
            </a:br>
            <a:r>
              <a:rPr lang="en-GB" b="1">
                <a:ea typeface="+mn-lt"/>
                <a:cs typeface="+mn-lt"/>
              </a:rPr>
              <a:t>Now for the further page reference string —&gt; 0 Page fault</a:t>
            </a:r>
            <a:r>
              <a:rPr lang="en-GB">
                <a:ea typeface="+mn-lt"/>
                <a:cs typeface="+mn-lt"/>
              </a:rPr>
              <a:t> because they are already available in the memory.</a:t>
            </a:r>
            <a:endParaRPr lang="en-GB"/>
          </a:p>
          <a:p>
            <a:r>
              <a:rPr lang="en-GB">
                <a:ea typeface="+mn-lt"/>
                <a:cs typeface="+mn-lt"/>
              </a:rPr>
              <a:t>Optimal page replacement is perfect, but not possible in practice as the operating system cannot know future requests. The use of Optimal Page replacement is to set up a benchmark so that other replacement algorithms can be analyzed against it.</a:t>
            </a:r>
            <a:endParaRPr lang="en-GB"/>
          </a:p>
          <a:p>
            <a:endParaRPr lang="en-GB" dirty="0"/>
          </a:p>
        </p:txBody>
      </p:sp>
    </p:spTree>
    <p:extLst>
      <p:ext uri="{BB962C8B-B14F-4D97-AF65-F5344CB8AC3E}">
        <p14:creationId xmlns:p14="http://schemas.microsoft.com/office/powerpoint/2010/main" val="2088688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886206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165">
                <a:solidFill>
                  <a:srgbClr val="1F1348"/>
                </a:solidFill>
                <a:latin typeface="Arial" pitchFamily="34" charset="0"/>
                <a:cs typeface="Arial" pitchFamily="34" charset="0"/>
              </a:rPr>
              <a:t> </a:t>
            </a:r>
            <a:r>
              <a:rPr sz="4400" spc="185">
                <a:solidFill>
                  <a:srgbClr val="1F1348"/>
                </a:solidFill>
                <a:latin typeface="Arial" pitchFamily="34" charset="0"/>
                <a:cs typeface="Arial" pitchFamily="34" charset="0"/>
              </a:rPr>
              <a:t>Detection</a:t>
            </a:r>
            <a:r>
              <a:rPr sz="4400" spc="-280">
                <a:solidFill>
                  <a:srgbClr val="1F1348"/>
                </a:solidFill>
                <a:latin typeface="Arial" pitchFamily="34" charset="0"/>
                <a:cs typeface="Arial" pitchFamily="34" charset="0"/>
              </a:rPr>
              <a:t> </a:t>
            </a:r>
            <a:r>
              <a:rPr sz="4400" spc="40">
                <a:solidFill>
                  <a:srgbClr val="1F1348"/>
                </a:solidFill>
                <a:latin typeface="Arial" pitchFamily="34" charset="0"/>
                <a:cs typeface="Arial" pitchFamily="34" charset="0"/>
              </a:rPr>
              <a:t>and</a:t>
            </a:r>
            <a:r>
              <a:rPr sz="4400" spc="-15">
                <a:solidFill>
                  <a:srgbClr val="1F1348"/>
                </a:solidFill>
                <a:latin typeface="Arial" pitchFamily="34" charset="0"/>
                <a:cs typeface="Arial" pitchFamily="34" charset="0"/>
              </a:rPr>
              <a:t> </a:t>
            </a:r>
            <a:r>
              <a:rPr sz="4400" spc="95">
                <a:solidFill>
                  <a:srgbClr val="1F1348"/>
                </a:solidFill>
                <a:latin typeface="Arial" pitchFamily="34" charset="0"/>
                <a:cs typeface="Arial" pitchFamily="34" charset="0"/>
              </a:rPr>
              <a:t>Recovery</a:t>
            </a:r>
            <a:endParaRPr sz="4400">
              <a:latin typeface="Arial" pitchFamily="34" charset="0"/>
              <a:cs typeface="Arial" pitchFamily="34" charset="0"/>
            </a:endParaRPr>
          </a:p>
        </p:txBody>
      </p:sp>
      <p:sp>
        <p:nvSpPr>
          <p:cNvPr id="3" name="object 3"/>
          <p:cNvSpPr txBox="1"/>
          <p:nvPr/>
        </p:nvSpPr>
        <p:spPr>
          <a:xfrm>
            <a:off x="917575" y="1817433"/>
            <a:ext cx="10135235" cy="3564254"/>
          </a:xfrm>
          <a:prstGeom prst="rect">
            <a:avLst/>
          </a:prstGeom>
        </p:spPr>
        <p:txBody>
          <a:bodyPr vert="horz" wrap="square" lIns="0" tIns="825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408305" indent="-229235">
              <a:lnSpc>
                <a:spcPct val="112300"/>
              </a:lnSpc>
              <a:spcBef>
                <a:spcPts val="65"/>
              </a:spcBef>
              <a:tabLst>
                <a:tab pos="431800" algn="l"/>
              </a:tabLst>
            </a:pPr>
            <a:r>
              <a:rPr sz="2750" spc="480">
                <a:solidFill>
                  <a:srgbClr val="7061FD"/>
                </a:solidFill>
                <a:latin typeface="Calibri"/>
                <a:cs typeface="Calibri"/>
              </a:rPr>
              <a:t>+	</a:t>
            </a:r>
            <a:r>
              <a:rPr sz="2750" spc="235">
                <a:solidFill>
                  <a:srgbClr val="1F1348"/>
                </a:solidFill>
                <a:latin typeface="Calibri"/>
                <a:cs typeface="Calibri"/>
              </a:rPr>
              <a:t>Deadlock</a:t>
            </a:r>
            <a:r>
              <a:rPr sz="2750" spc="60">
                <a:solidFill>
                  <a:srgbClr val="1F1348"/>
                </a:solidFill>
                <a:latin typeface="Calibri"/>
                <a:cs typeface="Calibri"/>
              </a:rPr>
              <a:t> </a:t>
            </a:r>
            <a:r>
              <a:rPr sz="2750" spc="165">
                <a:solidFill>
                  <a:srgbClr val="1F1348"/>
                </a:solidFill>
                <a:latin typeface="Calibri"/>
                <a:cs typeface="Calibri"/>
              </a:rPr>
              <a:t>Detection</a:t>
            </a:r>
            <a:r>
              <a:rPr sz="2750" spc="160">
                <a:solidFill>
                  <a:srgbClr val="1F1348"/>
                </a:solidFill>
                <a:latin typeface="Calibri"/>
                <a:cs typeface="Calibri"/>
              </a:rPr>
              <a:t> </a:t>
            </a:r>
            <a:r>
              <a:rPr sz="2750" spc="100">
                <a:solidFill>
                  <a:srgbClr val="1F1348"/>
                </a:solidFill>
                <a:latin typeface="Calibri"/>
                <a:cs typeface="Calibri"/>
              </a:rPr>
              <a:t>is</a:t>
            </a:r>
            <a:r>
              <a:rPr sz="2750" spc="95">
                <a:solidFill>
                  <a:srgbClr val="1F1348"/>
                </a:solidFill>
                <a:latin typeface="Calibri"/>
                <a:cs typeface="Calibri"/>
              </a:rPr>
              <a:t> </a:t>
            </a:r>
            <a:r>
              <a:rPr sz="2750" spc="175">
                <a:solidFill>
                  <a:srgbClr val="1F1348"/>
                </a:solidFill>
                <a:latin typeface="Calibri"/>
                <a:cs typeface="Calibri"/>
              </a:rPr>
              <a:t>an</a:t>
            </a:r>
            <a:r>
              <a:rPr sz="2750" spc="85">
                <a:solidFill>
                  <a:srgbClr val="1F1348"/>
                </a:solidFill>
                <a:latin typeface="Calibri"/>
                <a:cs typeface="Calibri"/>
              </a:rPr>
              <a:t> </a:t>
            </a:r>
            <a:r>
              <a:rPr sz="2750" spc="125">
                <a:solidFill>
                  <a:srgbClr val="1F1348"/>
                </a:solidFill>
                <a:latin typeface="Calibri"/>
                <a:cs typeface="Calibri"/>
              </a:rPr>
              <a:t>important</a:t>
            </a:r>
            <a:r>
              <a:rPr sz="2750" spc="145">
                <a:solidFill>
                  <a:srgbClr val="1F1348"/>
                </a:solidFill>
                <a:latin typeface="Calibri"/>
                <a:cs typeface="Calibri"/>
              </a:rPr>
              <a:t> </a:t>
            </a:r>
            <a:r>
              <a:rPr sz="2750" spc="110">
                <a:solidFill>
                  <a:srgbClr val="1F1348"/>
                </a:solidFill>
                <a:latin typeface="Calibri"/>
                <a:cs typeface="Calibri"/>
              </a:rPr>
              <a:t>task</a:t>
            </a:r>
            <a:r>
              <a:rPr sz="2750" spc="130">
                <a:solidFill>
                  <a:srgbClr val="1F1348"/>
                </a:solidFill>
                <a:latin typeface="Calibri"/>
                <a:cs typeface="Calibri"/>
              </a:rPr>
              <a:t> </a:t>
            </a:r>
            <a:r>
              <a:rPr sz="2750" spc="125">
                <a:solidFill>
                  <a:srgbClr val="1F1348"/>
                </a:solidFill>
                <a:latin typeface="Calibri"/>
                <a:cs typeface="Calibri"/>
              </a:rPr>
              <a:t>of</a:t>
            </a:r>
            <a:r>
              <a:rPr sz="2750" spc="135">
                <a:solidFill>
                  <a:srgbClr val="1F1348"/>
                </a:solidFill>
                <a:latin typeface="Calibri"/>
                <a:cs typeface="Calibri"/>
              </a:rPr>
              <a:t> </a:t>
            </a:r>
            <a:r>
              <a:rPr sz="2750" spc="280">
                <a:solidFill>
                  <a:srgbClr val="1F1348"/>
                </a:solidFill>
                <a:latin typeface="Calibri"/>
                <a:cs typeface="Calibri"/>
              </a:rPr>
              <a:t>OS.</a:t>
            </a:r>
            <a:r>
              <a:rPr sz="2750" spc="5">
                <a:solidFill>
                  <a:srgbClr val="1F1348"/>
                </a:solidFill>
                <a:latin typeface="Calibri"/>
                <a:cs typeface="Calibri"/>
              </a:rPr>
              <a:t> </a:t>
            </a:r>
            <a:r>
              <a:rPr sz="2750" spc="250">
                <a:solidFill>
                  <a:srgbClr val="1F1348"/>
                </a:solidFill>
                <a:latin typeface="Calibri"/>
                <a:cs typeface="Calibri"/>
              </a:rPr>
              <a:t>As</a:t>
            </a:r>
            <a:r>
              <a:rPr sz="2750" spc="105">
                <a:solidFill>
                  <a:srgbClr val="1F1348"/>
                </a:solidFill>
                <a:latin typeface="Calibri"/>
                <a:cs typeface="Calibri"/>
              </a:rPr>
              <a:t> </a:t>
            </a:r>
            <a:r>
              <a:rPr sz="2750" spc="130">
                <a:solidFill>
                  <a:srgbClr val="1F1348"/>
                </a:solidFill>
                <a:latin typeface="Calibri"/>
                <a:cs typeface="Calibri"/>
              </a:rPr>
              <a:t>the</a:t>
            </a:r>
            <a:r>
              <a:rPr sz="2750" spc="40">
                <a:solidFill>
                  <a:srgbClr val="1F1348"/>
                </a:solidFill>
                <a:latin typeface="Calibri"/>
                <a:cs typeface="Calibri"/>
              </a:rPr>
              <a:t> </a:t>
            </a:r>
            <a:r>
              <a:rPr sz="2750" spc="400">
                <a:solidFill>
                  <a:srgbClr val="1F1348"/>
                </a:solidFill>
                <a:latin typeface="Calibri"/>
                <a:cs typeface="Calibri"/>
              </a:rPr>
              <a:t>OS </a:t>
            </a:r>
            <a:r>
              <a:rPr sz="2750" spc="-605">
                <a:solidFill>
                  <a:srgbClr val="1F1348"/>
                </a:solidFill>
                <a:latin typeface="Calibri"/>
                <a:cs typeface="Calibri"/>
              </a:rPr>
              <a:t> </a:t>
            </a:r>
            <a:r>
              <a:rPr sz="2750" spc="135">
                <a:solidFill>
                  <a:srgbClr val="1F1348"/>
                </a:solidFill>
                <a:latin typeface="Calibri"/>
                <a:cs typeface="Calibri"/>
              </a:rPr>
              <a:t>doesn’t </a:t>
            </a:r>
            <a:r>
              <a:rPr sz="2750" spc="114">
                <a:solidFill>
                  <a:srgbClr val="1F1348"/>
                </a:solidFill>
                <a:latin typeface="Calibri"/>
                <a:cs typeface="Calibri"/>
              </a:rPr>
              <a:t>take </a:t>
            </a:r>
            <a:r>
              <a:rPr sz="2750" spc="170">
                <a:solidFill>
                  <a:srgbClr val="1F1348"/>
                </a:solidFill>
                <a:latin typeface="Calibri"/>
                <a:cs typeface="Calibri"/>
              </a:rPr>
              <a:t>many </a:t>
            </a:r>
            <a:r>
              <a:rPr sz="2750" spc="130">
                <a:solidFill>
                  <a:srgbClr val="1F1348"/>
                </a:solidFill>
                <a:latin typeface="Calibri"/>
                <a:cs typeface="Calibri"/>
              </a:rPr>
              <a:t>precautionary </a:t>
            </a:r>
            <a:r>
              <a:rPr sz="2750" spc="185">
                <a:solidFill>
                  <a:srgbClr val="1F1348"/>
                </a:solidFill>
                <a:latin typeface="Calibri"/>
                <a:cs typeface="Calibri"/>
              </a:rPr>
              <a:t>means </a:t>
            </a:r>
            <a:r>
              <a:rPr sz="2750" spc="110">
                <a:solidFill>
                  <a:srgbClr val="1F1348"/>
                </a:solidFill>
                <a:latin typeface="Calibri"/>
                <a:cs typeface="Calibri"/>
              </a:rPr>
              <a:t>to </a:t>
            </a:r>
            <a:r>
              <a:rPr sz="2750" spc="180">
                <a:solidFill>
                  <a:srgbClr val="1F1348"/>
                </a:solidFill>
                <a:latin typeface="Calibri"/>
                <a:cs typeface="Calibri"/>
              </a:rPr>
              <a:t>avoid </a:t>
            </a:r>
            <a:r>
              <a:rPr sz="2750" spc="10">
                <a:solidFill>
                  <a:srgbClr val="1F1348"/>
                </a:solidFill>
                <a:latin typeface="Calibri"/>
                <a:cs typeface="Calibri"/>
              </a:rPr>
              <a:t>it. </a:t>
            </a:r>
            <a:r>
              <a:rPr sz="2750" spc="190">
                <a:solidFill>
                  <a:srgbClr val="1F1348"/>
                </a:solidFill>
                <a:latin typeface="Calibri"/>
                <a:cs typeface="Calibri"/>
              </a:rPr>
              <a:t>The </a:t>
            </a:r>
            <a:r>
              <a:rPr sz="2750" spc="400">
                <a:solidFill>
                  <a:srgbClr val="1F1348"/>
                </a:solidFill>
                <a:latin typeface="Calibri"/>
                <a:cs typeface="Calibri"/>
              </a:rPr>
              <a:t>OS </a:t>
            </a:r>
            <a:r>
              <a:rPr sz="2750" spc="-610">
                <a:solidFill>
                  <a:srgbClr val="1F1348"/>
                </a:solidFill>
                <a:latin typeface="Calibri"/>
                <a:cs typeface="Calibri"/>
              </a:rPr>
              <a:t> </a:t>
            </a:r>
            <a:r>
              <a:rPr sz="2750" spc="150">
                <a:solidFill>
                  <a:srgbClr val="1F1348"/>
                </a:solidFill>
                <a:latin typeface="Calibri"/>
                <a:cs typeface="Calibri"/>
              </a:rPr>
              <a:t>periodically</a:t>
            </a:r>
            <a:r>
              <a:rPr sz="2750" spc="270">
                <a:solidFill>
                  <a:srgbClr val="1F1348"/>
                </a:solidFill>
                <a:latin typeface="Calibri"/>
                <a:cs typeface="Calibri"/>
              </a:rPr>
              <a:t> </a:t>
            </a:r>
            <a:r>
              <a:rPr sz="2750" spc="204">
                <a:solidFill>
                  <a:srgbClr val="1F1348"/>
                </a:solidFill>
                <a:latin typeface="Calibri"/>
                <a:cs typeface="Calibri"/>
              </a:rPr>
              <a:t>checks</a:t>
            </a:r>
            <a:r>
              <a:rPr sz="2750" spc="20">
                <a:solidFill>
                  <a:srgbClr val="1F1348"/>
                </a:solidFill>
                <a:latin typeface="Calibri"/>
                <a:cs typeface="Calibri"/>
              </a:rPr>
              <a:t> </a:t>
            </a:r>
            <a:r>
              <a:rPr sz="2750" spc="10">
                <a:solidFill>
                  <a:srgbClr val="1F1348"/>
                </a:solidFill>
                <a:latin typeface="Calibri"/>
                <a:cs typeface="Calibri"/>
              </a:rPr>
              <a:t>if</a:t>
            </a:r>
            <a:r>
              <a:rPr sz="2750" spc="130">
                <a:solidFill>
                  <a:srgbClr val="1F1348"/>
                </a:solidFill>
                <a:latin typeface="Calibri"/>
                <a:cs typeface="Calibri"/>
              </a:rPr>
              <a:t> </a:t>
            </a:r>
            <a:r>
              <a:rPr sz="2750" spc="105">
                <a:solidFill>
                  <a:srgbClr val="1F1348"/>
                </a:solidFill>
                <a:latin typeface="Calibri"/>
                <a:cs typeface="Calibri"/>
              </a:rPr>
              <a:t>there</a:t>
            </a:r>
            <a:r>
              <a:rPr sz="2750" spc="190">
                <a:solidFill>
                  <a:srgbClr val="1F1348"/>
                </a:solidFill>
                <a:latin typeface="Calibri"/>
                <a:cs typeface="Calibri"/>
              </a:rPr>
              <a:t> </a:t>
            </a:r>
            <a:r>
              <a:rPr sz="2750" spc="100">
                <a:solidFill>
                  <a:srgbClr val="1F1348"/>
                </a:solidFill>
                <a:latin typeface="Calibri"/>
                <a:cs typeface="Calibri"/>
              </a:rPr>
              <a:t>is</a:t>
            </a:r>
            <a:r>
              <a:rPr sz="2750" spc="90">
                <a:solidFill>
                  <a:srgbClr val="1F1348"/>
                </a:solidFill>
                <a:latin typeface="Calibri"/>
                <a:cs typeface="Calibri"/>
              </a:rPr>
              <a:t> </a:t>
            </a:r>
            <a:r>
              <a:rPr sz="2750" spc="135">
                <a:solidFill>
                  <a:srgbClr val="1F1348"/>
                </a:solidFill>
                <a:latin typeface="Calibri"/>
                <a:cs typeface="Calibri"/>
              </a:rPr>
              <a:t>any</a:t>
            </a:r>
            <a:r>
              <a:rPr sz="2750" spc="120">
                <a:solidFill>
                  <a:srgbClr val="1F1348"/>
                </a:solidFill>
                <a:latin typeface="Calibri"/>
                <a:cs typeface="Calibri"/>
              </a:rPr>
              <a:t> </a:t>
            </a:r>
            <a:r>
              <a:rPr sz="2750" spc="140">
                <a:solidFill>
                  <a:srgbClr val="1F1348"/>
                </a:solidFill>
                <a:latin typeface="Calibri"/>
                <a:cs typeface="Calibri"/>
              </a:rPr>
              <a:t>existing</a:t>
            </a:r>
            <a:r>
              <a:rPr sz="2750" spc="250">
                <a:solidFill>
                  <a:srgbClr val="1F1348"/>
                </a:solidFill>
                <a:latin typeface="Calibri"/>
                <a:cs typeface="Calibri"/>
              </a:rPr>
              <a:t> </a:t>
            </a:r>
            <a:r>
              <a:rPr sz="2750" spc="225">
                <a:solidFill>
                  <a:srgbClr val="1F1348"/>
                </a:solidFill>
                <a:latin typeface="Calibri"/>
                <a:cs typeface="Calibri"/>
              </a:rPr>
              <a:t>deadlock</a:t>
            </a:r>
            <a:r>
              <a:rPr sz="2750" spc="55">
                <a:solidFill>
                  <a:srgbClr val="1F1348"/>
                </a:solidFill>
                <a:latin typeface="Calibri"/>
                <a:cs typeface="Calibri"/>
              </a:rPr>
              <a:t> </a:t>
            </a:r>
            <a:r>
              <a:rPr sz="2750" spc="105">
                <a:solidFill>
                  <a:srgbClr val="1F1348"/>
                </a:solidFill>
                <a:latin typeface="Calibri"/>
                <a:cs typeface="Calibri"/>
              </a:rPr>
              <a:t>in</a:t>
            </a:r>
            <a:r>
              <a:rPr sz="2750" spc="85">
                <a:solidFill>
                  <a:srgbClr val="1F1348"/>
                </a:solidFill>
                <a:latin typeface="Calibri"/>
                <a:cs typeface="Calibri"/>
              </a:rPr>
              <a:t> </a:t>
            </a:r>
            <a:r>
              <a:rPr sz="2750" spc="130">
                <a:solidFill>
                  <a:srgbClr val="1F1348"/>
                </a:solidFill>
                <a:latin typeface="Calibri"/>
                <a:cs typeface="Calibri"/>
              </a:rPr>
              <a:t>the </a:t>
            </a:r>
            <a:r>
              <a:rPr sz="2750" spc="135">
                <a:solidFill>
                  <a:srgbClr val="1F1348"/>
                </a:solidFill>
                <a:latin typeface="Calibri"/>
                <a:cs typeface="Calibri"/>
              </a:rPr>
              <a:t> </a:t>
            </a:r>
            <a:r>
              <a:rPr sz="2750" spc="130">
                <a:solidFill>
                  <a:srgbClr val="1F1348"/>
                </a:solidFill>
                <a:latin typeface="Calibri"/>
                <a:cs typeface="Calibri"/>
              </a:rPr>
              <a:t>system</a:t>
            </a:r>
            <a:r>
              <a:rPr sz="2750" spc="215">
                <a:solidFill>
                  <a:srgbClr val="1F1348"/>
                </a:solidFill>
                <a:latin typeface="Calibri"/>
                <a:cs typeface="Calibri"/>
              </a:rPr>
              <a:t> </a:t>
            </a:r>
            <a:r>
              <a:rPr sz="2750" spc="210">
                <a:solidFill>
                  <a:srgbClr val="1F1348"/>
                </a:solidFill>
                <a:latin typeface="Calibri"/>
                <a:cs typeface="Calibri"/>
              </a:rPr>
              <a:t>and</a:t>
            </a:r>
            <a:r>
              <a:rPr sz="2750" spc="75">
                <a:solidFill>
                  <a:srgbClr val="1F1348"/>
                </a:solidFill>
                <a:latin typeface="Calibri"/>
                <a:cs typeface="Calibri"/>
              </a:rPr>
              <a:t> </a:t>
            </a:r>
            <a:r>
              <a:rPr sz="2750" spc="114">
                <a:solidFill>
                  <a:srgbClr val="1F1348"/>
                </a:solidFill>
                <a:latin typeface="Calibri"/>
                <a:cs typeface="Calibri"/>
              </a:rPr>
              <a:t>take</a:t>
            </a:r>
            <a:r>
              <a:rPr sz="2750" spc="110">
                <a:solidFill>
                  <a:srgbClr val="1F1348"/>
                </a:solidFill>
                <a:latin typeface="Calibri"/>
                <a:cs typeface="Calibri"/>
              </a:rPr>
              <a:t> </a:t>
            </a:r>
            <a:r>
              <a:rPr sz="2750" spc="150">
                <a:solidFill>
                  <a:srgbClr val="1F1348"/>
                </a:solidFill>
                <a:latin typeface="Calibri"/>
                <a:cs typeface="Calibri"/>
              </a:rPr>
              <a:t>measures</a:t>
            </a:r>
            <a:r>
              <a:rPr sz="2750" spc="315">
                <a:solidFill>
                  <a:srgbClr val="1F1348"/>
                </a:solidFill>
                <a:latin typeface="Calibri"/>
                <a:cs typeface="Calibri"/>
              </a:rPr>
              <a:t> </a:t>
            </a:r>
            <a:r>
              <a:rPr sz="2750" spc="110">
                <a:solidFill>
                  <a:srgbClr val="1F1348"/>
                </a:solidFill>
                <a:latin typeface="Calibri"/>
                <a:cs typeface="Calibri"/>
              </a:rPr>
              <a:t>to</a:t>
            </a:r>
            <a:r>
              <a:rPr sz="2750" spc="70">
                <a:solidFill>
                  <a:srgbClr val="1F1348"/>
                </a:solidFill>
                <a:latin typeface="Calibri"/>
                <a:cs typeface="Calibri"/>
              </a:rPr>
              <a:t> </a:t>
            </a:r>
            <a:r>
              <a:rPr sz="2750" spc="170">
                <a:solidFill>
                  <a:srgbClr val="1F1348"/>
                </a:solidFill>
                <a:latin typeface="Calibri"/>
                <a:cs typeface="Calibri"/>
              </a:rPr>
              <a:t>remove</a:t>
            </a:r>
            <a:r>
              <a:rPr sz="2750" spc="105">
                <a:solidFill>
                  <a:srgbClr val="1F1348"/>
                </a:solidFill>
                <a:latin typeface="Calibri"/>
                <a:cs typeface="Calibri"/>
              </a:rPr>
              <a:t> </a:t>
            </a:r>
            <a:r>
              <a:rPr sz="2750" spc="130">
                <a:solidFill>
                  <a:srgbClr val="1F1348"/>
                </a:solidFill>
                <a:latin typeface="Calibri"/>
                <a:cs typeface="Calibri"/>
              </a:rPr>
              <a:t>the</a:t>
            </a:r>
            <a:r>
              <a:rPr sz="2750" spc="105">
                <a:solidFill>
                  <a:srgbClr val="1F1348"/>
                </a:solidFill>
                <a:latin typeface="Calibri"/>
                <a:cs typeface="Calibri"/>
              </a:rPr>
              <a:t> </a:t>
            </a:r>
            <a:r>
              <a:rPr sz="2750" spc="195">
                <a:solidFill>
                  <a:srgbClr val="1F1348"/>
                </a:solidFill>
                <a:latin typeface="Calibri"/>
                <a:cs typeface="Calibri"/>
              </a:rPr>
              <a:t>deadlocks.</a:t>
            </a:r>
            <a:endParaRPr sz="2750">
              <a:latin typeface="Calibri"/>
              <a:cs typeface="Calibri"/>
            </a:endParaRPr>
          </a:p>
          <a:p>
            <a:pPr marL="241300" marR="5080" indent="-229235">
              <a:lnSpc>
                <a:spcPct val="113799"/>
              </a:lnSpc>
              <a:spcBef>
                <a:spcPts val="900"/>
              </a:spcBef>
            </a:pPr>
            <a:r>
              <a:rPr sz="2750" spc="340">
                <a:solidFill>
                  <a:srgbClr val="7061FD"/>
                </a:solidFill>
                <a:latin typeface="Calibri"/>
                <a:cs typeface="Calibri"/>
              </a:rPr>
              <a:t>+</a:t>
            </a:r>
            <a:r>
              <a:rPr sz="2750" spc="340">
                <a:solidFill>
                  <a:srgbClr val="1F1348"/>
                </a:solidFill>
                <a:latin typeface="Calibri"/>
                <a:cs typeface="Calibri"/>
              </a:rPr>
              <a:t>An</a:t>
            </a:r>
            <a:r>
              <a:rPr sz="2750" spc="90">
                <a:solidFill>
                  <a:srgbClr val="1F1348"/>
                </a:solidFill>
                <a:latin typeface="Calibri"/>
                <a:cs typeface="Calibri"/>
              </a:rPr>
              <a:t> </a:t>
            </a:r>
            <a:r>
              <a:rPr sz="2750" spc="155">
                <a:solidFill>
                  <a:srgbClr val="1F1348"/>
                </a:solidFill>
                <a:latin typeface="Calibri"/>
                <a:cs typeface="Calibri"/>
              </a:rPr>
              <a:t>algorithm</a:t>
            </a:r>
            <a:r>
              <a:rPr sz="2750" spc="220">
                <a:solidFill>
                  <a:srgbClr val="1F1348"/>
                </a:solidFill>
                <a:latin typeface="Calibri"/>
                <a:cs typeface="Calibri"/>
              </a:rPr>
              <a:t> </a:t>
            </a:r>
            <a:r>
              <a:rPr sz="2750" spc="100">
                <a:solidFill>
                  <a:srgbClr val="1F1348"/>
                </a:solidFill>
                <a:latin typeface="Calibri"/>
                <a:cs typeface="Calibri"/>
              </a:rPr>
              <a:t>is</a:t>
            </a:r>
            <a:r>
              <a:rPr sz="2750" spc="95">
                <a:solidFill>
                  <a:srgbClr val="1F1348"/>
                </a:solidFill>
                <a:latin typeface="Calibri"/>
                <a:cs typeface="Calibri"/>
              </a:rPr>
              <a:t> </a:t>
            </a:r>
            <a:r>
              <a:rPr sz="2750" spc="195">
                <a:solidFill>
                  <a:srgbClr val="1F1348"/>
                </a:solidFill>
                <a:latin typeface="Calibri"/>
                <a:cs typeface="Calibri"/>
              </a:rPr>
              <a:t>used</a:t>
            </a:r>
            <a:r>
              <a:rPr sz="2750" spc="225">
                <a:solidFill>
                  <a:srgbClr val="1F1348"/>
                </a:solidFill>
                <a:latin typeface="Calibri"/>
                <a:cs typeface="Calibri"/>
              </a:rPr>
              <a:t> </a:t>
            </a:r>
            <a:r>
              <a:rPr sz="2750" spc="110">
                <a:solidFill>
                  <a:srgbClr val="1F1348"/>
                </a:solidFill>
                <a:latin typeface="Calibri"/>
                <a:cs typeface="Calibri"/>
              </a:rPr>
              <a:t>to </a:t>
            </a:r>
            <a:r>
              <a:rPr sz="2750" b="1" spc="245">
                <a:solidFill>
                  <a:srgbClr val="1F1348"/>
                </a:solidFill>
                <a:latin typeface="Calibri"/>
                <a:cs typeface="Calibri"/>
              </a:rPr>
              <a:t>examines</a:t>
            </a:r>
            <a:r>
              <a:rPr sz="2750" b="1" spc="165">
                <a:solidFill>
                  <a:srgbClr val="1F1348"/>
                </a:solidFill>
                <a:latin typeface="Calibri"/>
                <a:cs typeface="Calibri"/>
              </a:rPr>
              <a:t> </a:t>
            </a:r>
            <a:r>
              <a:rPr sz="2750" b="1" spc="200">
                <a:solidFill>
                  <a:srgbClr val="1F1348"/>
                </a:solidFill>
                <a:latin typeface="Calibri"/>
                <a:cs typeface="Calibri"/>
              </a:rPr>
              <a:t>the</a:t>
            </a:r>
            <a:r>
              <a:rPr sz="2750" b="1" spc="120">
                <a:solidFill>
                  <a:srgbClr val="1F1348"/>
                </a:solidFill>
                <a:latin typeface="Calibri"/>
                <a:cs typeface="Calibri"/>
              </a:rPr>
              <a:t> </a:t>
            </a:r>
            <a:r>
              <a:rPr sz="2750" b="1" spc="170">
                <a:solidFill>
                  <a:srgbClr val="1F1348"/>
                </a:solidFill>
                <a:latin typeface="Calibri"/>
                <a:cs typeface="Calibri"/>
              </a:rPr>
              <a:t>state</a:t>
            </a:r>
            <a:r>
              <a:rPr sz="2750" b="1" spc="120">
                <a:solidFill>
                  <a:srgbClr val="1F1348"/>
                </a:solidFill>
                <a:latin typeface="Calibri"/>
                <a:cs typeface="Calibri"/>
              </a:rPr>
              <a:t> </a:t>
            </a:r>
            <a:r>
              <a:rPr sz="2750" b="1" spc="190">
                <a:solidFill>
                  <a:srgbClr val="1F1348"/>
                </a:solidFill>
                <a:latin typeface="Calibri"/>
                <a:cs typeface="Calibri"/>
              </a:rPr>
              <a:t>of</a:t>
            </a:r>
            <a:r>
              <a:rPr sz="2750" b="1" spc="170">
                <a:solidFill>
                  <a:srgbClr val="1F1348"/>
                </a:solidFill>
                <a:latin typeface="Calibri"/>
                <a:cs typeface="Calibri"/>
              </a:rPr>
              <a:t> </a:t>
            </a:r>
            <a:r>
              <a:rPr sz="2750" b="1" spc="200">
                <a:solidFill>
                  <a:srgbClr val="1F1348"/>
                </a:solidFill>
                <a:latin typeface="Calibri"/>
                <a:cs typeface="Calibri"/>
              </a:rPr>
              <a:t>the</a:t>
            </a:r>
            <a:r>
              <a:rPr sz="2750" b="1" spc="120">
                <a:solidFill>
                  <a:srgbClr val="1F1348"/>
                </a:solidFill>
                <a:latin typeface="Calibri"/>
                <a:cs typeface="Calibri"/>
              </a:rPr>
              <a:t> </a:t>
            </a:r>
            <a:r>
              <a:rPr sz="2750" b="1" spc="220">
                <a:solidFill>
                  <a:srgbClr val="1F1348"/>
                </a:solidFill>
                <a:latin typeface="Calibri"/>
                <a:cs typeface="Calibri"/>
              </a:rPr>
              <a:t>system</a:t>
            </a:r>
            <a:r>
              <a:rPr sz="2750" b="1" spc="170">
                <a:solidFill>
                  <a:srgbClr val="1F1348"/>
                </a:solidFill>
                <a:latin typeface="Calibri"/>
                <a:cs typeface="Calibri"/>
              </a:rPr>
              <a:t> </a:t>
            </a:r>
            <a:r>
              <a:rPr sz="2750" spc="105">
                <a:solidFill>
                  <a:srgbClr val="1F1348"/>
                </a:solidFill>
                <a:latin typeface="Calibri"/>
                <a:cs typeface="Calibri"/>
              </a:rPr>
              <a:t>in </a:t>
            </a:r>
            <a:r>
              <a:rPr sz="2750" spc="-605">
                <a:solidFill>
                  <a:srgbClr val="1F1348"/>
                </a:solidFill>
                <a:latin typeface="Calibri"/>
                <a:cs typeface="Calibri"/>
              </a:rPr>
              <a:t> </a:t>
            </a:r>
            <a:r>
              <a:rPr sz="2750" spc="160">
                <a:solidFill>
                  <a:srgbClr val="1F1348"/>
                </a:solidFill>
                <a:latin typeface="Calibri"/>
                <a:cs typeface="Calibri"/>
              </a:rPr>
              <a:t>order</a:t>
            </a:r>
            <a:r>
              <a:rPr sz="2750" spc="175">
                <a:solidFill>
                  <a:srgbClr val="1F1348"/>
                </a:solidFill>
                <a:latin typeface="Calibri"/>
                <a:cs typeface="Calibri"/>
              </a:rPr>
              <a:t> </a:t>
            </a:r>
            <a:r>
              <a:rPr sz="2750" spc="110">
                <a:solidFill>
                  <a:srgbClr val="1F1348"/>
                </a:solidFill>
                <a:latin typeface="Calibri"/>
                <a:cs typeface="Calibri"/>
              </a:rPr>
              <a:t>to</a:t>
            </a:r>
            <a:r>
              <a:rPr sz="2750" spc="75">
                <a:solidFill>
                  <a:srgbClr val="1F1348"/>
                </a:solidFill>
                <a:latin typeface="Calibri"/>
                <a:cs typeface="Calibri"/>
              </a:rPr>
              <a:t> </a:t>
            </a:r>
            <a:r>
              <a:rPr sz="2750" spc="155">
                <a:solidFill>
                  <a:srgbClr val="1F1348"/>
                </a:solidFill>
                <a:latin typeface="Calibri"/>
                <a:cs typeface="Calibri"/>
              </a:rPr>
              <a:t>determine</a:t>
            </a:r>
            <a:r>
              <a:rPr sz="2750" spc="215">
                <a:solidFill>
                  <a:srgbClr val="1F1348"/>
                </a:solidFill>
                <a:latin typeface="Calibri"/>
                <a:cs typeface="Calibri"/>
              </a:rPr>
              <a:t> </a:t>
            </a:r>
            <a:r>
              <a:rPr sz="2750" b="1" spc="225">
                <a:solidFill>
                  <a:srgbClr val="1F1348"/>
                </a:solidFill>
                <a:latin typeface="Calibri"/>
                <a:cs typeface="Calibri"/>
              </a:rPr>
              <a:t>whether</a:t>
            </a:r>
            <a:r>
              <a:rPr sz="2750" b="1" spc="140">
                <a:solidFill>
                  <a:srgbClr val="1F1348"/>
                </a:solidFill>
                <a:latin typeface="Calibri"/>
                <a:cs typeface="Calibri"/>
              </a:rPr>
              <a:t> </a:t>
            </a:r>
            <a:r>
              <a:rPr sz="2750" b="1" spc="215">
                <a:solidFill>
                  <a:srgbClr val="1F1348"/>
                </a:solidFill>
                <a:latin typeface="Calibri"/>
                <a:cs typeface="Calibri"/>
              </a:rPr>
              <a:t>a</a:t>
            </a:r>
            <a:r>
              <a:rPr sz="2750" b="1" spc="125">
                <a:solidFill>
                  <a:srgbClr val="1F1348"/>
                </a:solidFill>
                <a:latin typeface="Calibri"/>
                <a:cs typeface="Calibri"/>
              </a:rPr>
              <a:t> </a:t>
            </a:r>
            <a:r>
              <a:rPr sz="2750" b="1" spc="260">
                <a:solidFill>
                  <a:srgbClr val="1F1348"/>
                </a:solidFill>
                <a:latin typeface="Calibri"/>
                <a:cs typeface="Calibri"/>
              </a:rPr>
              <a:t>deadlock</a:t>
            </a:r>
            <a:r>
              <a:rPr sz="2750" b="1" spc="190">
                <a:solidFill>
                  <a:srgbClr val="1F1348"/>
                </a:solidFill>
                <a:latin typeface="Calibri"/>
                <a:cs typeface="Calibri"/>
              </a:rPr>
              <a:t> </a:t>
            </a:r>
            <a:r>
              <a:rPr sz="2750" b="1" spc="225">
                <a:solidFill>
                  <a:srgbClr val="1F1348"/>
                </a:solidFill>
                <a:latin typeface="Calibri"/>
                <a:cs typeface="Calibri"/>
              </a:rPr>
              <a:t>has</a:t>
            </a:r>
            <a:r>
              <a:rPr sz="2750" b="1" spc="90">
                <a:solidFill>
                  <a:srgbClr val="1F1348"/>
                </a:solidFill>
                <a:latin typeface="Calibri"/>
                <a:cs typeface="Calibri"/>
              </a:rPr>
              <a:t> </a:t>
            </a:r>
            <a:r>
              <a:rPr sz="2750" b="1" spc="210">
                <a:solidFill>
                  <a:srgbClr val="1F1348"/>
                </a:solidFill>
                <a:latin typeface="Calibri"/>
                <a:cs typeface="Calibri"/>
              </a:rPr>
              <a:t>occurred</a:t>
            </a:r>
            <a:r>
              <a:rPr sz="2750" spc="210">
                <a:solidFill>
                  <a:srgbClr val="1F1348"/>
                </a:solidFill>
                <a:latin typeface="Calibri"/>
                <a:cs typeface="Calibri"/>
              </a:rPr>
              <a:t>.</a:t>
            </a:r>
            <a:endParaRPr sz="2750">
              <a:latin typeface="Calibri"/>
              <a:cs typeface="Calibri"/>
            </a:endParaRPr>
          </a:p>
          <a:p>
            <a:pPr marL="12700">
              <a:lnSpc>
                <a:spcPct val="100000"/>
              </a:lnSpc>
              <a:spcBef>
                <a:spcPts val="1360"/>
              </a:spcBef>
            </a:pPr>
            <a:r>
              <a:rPr sz="2750" spc="340">
                <a:solidFill>
                  <a:srgbClr val="7061FD"/>
                </a:solidFill>
                <a:latin typeface="Calibri"/>
                <a:cs typeface="Calibri"/>
              </a:rPr>
              <a:t>+</a:t>
            </a:r>
            <a:r>
              <a:rPr sz="2750" spc="340">
                <a:solidFill>
                  <a:srgbClr val="1F1348"/>
                </a:solidFill>
                <a:latin typeface="Calibri"/>
                <a:cs typeface="Calibri"/>
              </a:rPr>
              <a:t>An</a:t>
            </a:r>
            <a:r>
              <a:rPr sz="2750" spc="85">
                <a:solidFill>
                  <a:srgbClr val="1F1348"/>
                </a:solidFill>
                <a:latin typeface="Calibri"/>
                <a:cs typeface="Calibri"/>
              </a:rPr>
              <a:t> </a:t>
            </a:r>
            <a:r>
              <a:rPr sz="2750" spc="155">
                <a:solidFill>
                  <a:srgbClr val="1F1348"/>
                </a:solidFill>
                <a:latin typeface="Calibri"/>
                <a:cs typeface="Calibri"/>
              </a:rPr>
              <a:t>algorithm</a:t>
            </a:r>
            <a:r>
              <a:rPr sz="2750" spc="220">
                <a:solidFill>
                  <a:srgbClr val="1F1348"/>
                </a:solidFill>
                <a:latin typeface="Calibri"/>
                <a:cs typeface="Calibri"/>
              </a:rPr>
              <a:t> </a:t>
            </a:r>
            <a:r>
              <a:rPr sz="2750" spc="75">
                <a:solidFill>
                  <a:srgbClr val="1F1348"/>
                </a:solidFill>
                <a:latin typeface="Calibri"/>
                <a:cs typeface="Calibri"/>
              </a:rPr>
              <a:t>that</a:t>
            </a:r>
            <a:r>
              <a:rPr sz="2750" spc="-5">
                <a:solidFill>
                  <a:srgbClr val="1F1348"/>
                </a:solidFill>
                <a:latin typeface="Calibri"/>
                <a:cs typeface="Calibri"/>
              </a:rPr>
              <a:t> </a:t>
            </a:r>
            <a:r>
              <a:rPr sz="2750" spc="100">
                <a:solidFill>
                  <a:srgbClr val="1F1348"/>
                </a:solidFill>
                <a:latin typeface="Calibri"/>
                <a:cs typeface="Calibri"/>
              </a:rPr>
              <a:t>is</a:t>
            </a:r>
            <a:r>
              <a:rPr sz="2750" spc="90">
                <a:solidFill>
                  <a:srgbClr val="1F1348"/>
                </a:solidFill>
                <a:latin typeface="Calibri"/>
                <a:cs typeface="Calibri"/>
              </a:rPr>
              <a:t> </a:t>
            </a:r>
            <a:r>
              <a:rPr sz="2750" spc="195">
                <a:solidFill>
                  <a:srgbClr val="1F1348"/>
                </a:solidFill>
                <a:latin typeface="Calibri"/>
                <a:cs typeface="Calibri"/>
              </a:rPr>
              <a:t>used</a:t>
            </a:r>
            <a:r>
              <a:rPr sz="2750" spc="225">
                <a:solidFill>
                  <a:srgbClr val="1F1348"/>
                </a:solidFill>
                <a:latin typeface="Calibri"/>
                <a:cs typeface="Calibri"/>
              </a:rPr>
              <a:t> </a:t>
            </a:r>
            <a:r>
              <a:rPr sz="2750" spc="110">
                <a:solidFill>
                  <a:srgbClr val="1F1348"/>
                </a:solidFill>
                <a:latin typeface="Calibri"/>
                <a:cs typeface="Calibri"/>
              </a:rPr>
              <a:t>to</a:t>
            </a:r>
            <a:r>
              <a:rPr sz="2750" spc="125">
                <a:solidFill>
                  <a:srgbClr val="1F1348"/>
                </a:solidFill>
                <a:latin typeface="Calibri"/>
                <a:cs typeface="Calibri"/>
              </a:rPr>
              <a:t> </a:t>
            </a:r>
            <a:r>
              <a:rPr sz="2750" b="1" spc="215">
                <a:solidFill>
                  <a:srgbClr val="1F1348"/>
                </a:solidFill>
                <a:latin typeface="Calibri"/>
                <a:cs typeface="Calibri"/>
              </a:rPr>
              <a:t>recover</a:t>
            </a:r>
            <a:r>
              <a:rPr sz="2750" b="1" spc="220">
                <a:solidFill>
                  <a:srgbClr val="1F1348"/>
                </a:solidFill>
                <a:latin typeface="Calibri"/>
                <a:cs typeface="Calibri"/>
              </a:rPr>
              <a:t> </a:t>
            </a:r>
            <a:r>
              <a:rPr sz="2750" b="1" spc="185">
                <a:solidFill>
                  <a:srgbClr val="1F1348"/>
                </a:solidFill>
                <a:latin typeface="Calibri"/>
                <a:cs typeface="Calibri"/>
              </a:rPr>
              <a:t>from </a:t>
            </a:r>
            <a:r>
              <a:rPr sz="2750" b="1" spc="200">
                <a:solidFill>
                  <a:srgbClr val="1F1348"/>
                </a:solidFill>
                <a:latin typeface="Calibri"/>
                <a:cs typeface="Calibri"/>
              </a:rPr>
              <a:t>the</a:t>
            </a:r>
            <a:r>
              <a:rPr sz="2750" b="1" spc="45">
                <a:solidFill>
                  <a:srgbClr val="1F1348"/>
                </a:solidFill>
                <a:latin typeface="Calibri"/>
                <a:cs typeface="Calibri"/>
              </a:rPr>
              <a:t> </a:t>
            </a:r>
            <a:r>
              <a:rPr sz="2750" b="1" spc="245">
                <a:solidFill>
                  <a:srgbClr val="1F1348"/>
                </a:solidFill>
                <a:latin typeface="Calibri"/>
                <a:cs typeface="Calibri"/>
              </a:rPr>
              <a:t>deadlock.</a:t>
            </a:r>
            <a:endParaRPr sz="2750">
              <a:latin typeface="Calibri"/>
              <a:cs typeface="Calibri"/>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3784736-C0D4-4577-A1E8-5665AFEA9262}"/>
              </a:ext>
            </a:extLst>
          </p:cNvPr>
          <p:cNvSpPr>
            <a:spLocks noGrp="1"/>
          </p:cNvSpPr>
          <p:nvPr>
            <p:ph type="title"/>
          </p:nvPr>
        </p:nvSpPr>
        <p:spPr>
          <a:xfrm>
            <a:off x="6513788" y="365125"/>
            <a:ext cx="4840010" cy="1807305"/>
          </a:xfrm>
        </p:spPr>
        <p:txBody>
          <a:bodyPr>
            <a:normAutofit/>
          </a:bodyPr>
          <a:lstStyle/>
          <a:p>
            <a:r>
              <a:rPr lang="en-GB" sz="3700" b="1"/>
              <a:t>Optimal Page replacement </a:t>
            </a:r>
            <a:endParaRPr lang="en-GB" sz="3700">
              <a:ea typeface="+mj-lt"/>
              <a:cs typeface="+mj-lt"/>
            </a:endParaRPr>
          </a:p>
        </p:txBody>
      </p:sp>
      <p:pic>
        <p:nvPicPr>
          <p:cNvPr id="5" name="Picture 4" descr="CPU with binary numbers and blueprint">
            <a:extLst>
              <a:ext uri="{FF2B5EF4-FFF2-40B4-BE49-F238E27FC236}">
                <a16:creationId xmlns:a16="http://schemas.microsoft.com/office/drawing/2014/main" xmlns="" id="{E4F8105E-BF7D-4605-8132-CE00229FC21D}"/>
              </a:ext>
            </a:extLst>
          </p:cNvPr>
          <p:cNvPicPr>
            <a:picLocks noChangeAspect="1"/>
          </p:cNvPicPr>
          <p:nvPr/>
        </p:nvPicPr>
        <p:blipFill rotWithShape="1">
          <a:blip r:embed="rId2"/>
          <a:srcRect l="27878" r="21952" b="-2"/>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BFADB4AA-BE73-48E8-84C7-207D7F42330C}"/>
              </a:ext>
            </a:extLst>
          </p:cNvPr>
          <p:cNvSpPr>
            <a:spLocks noGrp="1"/>
          </p:cNvSpPr>
          <p:nvPr>
            <p:ph idx="1"/>
          </p:nvPr>
        </p:nvSpPr>
        <p:spPr>
          <a:xfrm>
            <a:off x="6513788" y="2333297"/>
            <a:ext cx="5156311" cy="4145590"/>
          </a:xfrm>
        </p:spPr>
        <p:txBody>
          <a:bodyPr vert="horz" lIns="91440" tIns="45720" rIns="91440" bIns="45720" rtlCol="0" anchor="t">
            <a:normAutofit/>
          </a:bodyPr>
          <a:lstStyle/>
          <a:p>
            <a:r>
              <a:rPr lang="en-GB" sz="2400" b="1" i="1">
                <a:ea typeface="+mn-lt"/>
                <a:cs typeface="+mn-lt"/>
              </a:rPr>
              <a:t>Advantages</a:t>
            </a:r>
            <a:endParaRPr lang="en-GB" sz="2400">
              <a:ea typeface="+mn-lt"/>
              <a:cs typeface="+mn-lt"/>
            </a:endParaRPr>
          </a:p>
          <a:p>
            <a:pPr lvl="1"/>
            <a:r>
              <a:rPr lang="en-GB">
                <a:ea typeface="+mn-lt"/>
                <a:cs typeface="+mn-lt"/>
              </a:rPr>
              <a:t>Easy to Implement.</a:t>
            </a:r>
            <a:endParaRPr lang="en-GB"/>
          </a:p>
          <a:p>
            <a:pPr lvl="1"/>
            <a:r>
              <a:rPr lang="en-GB">
                <a:ea typeface="+mn-lt"/>
                <a:cs typeface="+mn-lt"/>
              </a:rPr>
              <a:t>Simple data structures are used.</a:t>
            </a:r>
          </a:p>
          <a:p>
            <a:pPr lvl="1"/>
            <a:r>
              <a:rPr lang="en-GB">
                <a:ea typeface="+mn-lt"/>
                <a:cs typeface="+mn-lt"/>
              </a:rPr>
              <a:t>Highly </a:t>
            </a:r>
            <a:r>
              <a:rPr lang="en-GB" sz="2000">
                <a:ea typeface="+mn-lt"/>
                <a:cs typeface="+mn-lt"/>
              </a:rPr>
              <a:t>efficient</a:t>
            </a:r>
            <a:r>
              <a:rPr lang="en-GB">
                <a:ea typeface="+mn-lt"/>
                <a:cs typeface="+mn-lt"/>
              </a:rPr>
              <a:t>.</a:t>
            </a:r>
          </a:p>
          <a:p>
            <a:r>
              <a:rPr lang="en-GB" sz="2400" b="1" i="1">
                <a:ea typeface="+mn-lt"/>
                <a:cs typeface="+mn-lt"/>
              </a:rPr>
              <a:t>Disadvantages</a:t>
            </a:r>
            <a:endParaRPr lang="en-GB">
              <a:ea typeface="+mn-lt"/>
              <a:cs typeface="+mn-lt"/>
            </a:endParaRPr>
          </a:p>
          <a:p>
            <a:pPr lvl="1"/>
            <a:r>
              <a:rPr lang="en-GB">
                <a:ea typeface="+mn-lt"/>
                <a:cs typeface="+mn-lt"/>
              </a:rPr>
              <a:t>Requires future knowledge of the program.</a:t>
            </a:r>
          </a:p>
          <a:p>
            <a:pPr lvl="1"/>
            <a:r>
              <a:rPr lang="en-GB">
                <a:ea typeface="+mn-lt"/>
                <a:cs typeface="+mn-lt"/>
              </a:rPr>
              <a:t>Time-consuming.</a:t>
            </a:r>
          </a:p>
          <a:p>
            <a:endParaRPr lang="en-GB" b="1" i="1" dirty="0"/>
          </a:p>
          <a:p>
            <a:endParaRPr lang="en-GB" sz="2000"/>
          </a:p>
        </p:txBody>
      </p:sp>
    </p:spTree>
    <p:extLst>
      <p:ext uri="{BB962C8B-B14F-4D97-AF65-F5344CB8AC3E}">
        <p14:creationId xmlns:p14="http://schemas.microsoft.com/office/powerpoint/2010/main" val="482610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59CBBEAB-68A9-4E79-9109-F4BC642BFC5C}"/>
              </a:ext>
            </a:extLst>
          </p:cNvPr>
          <p:cNvSpPr>
            <a:spLocks noGrp="1"/>
          </p:cNvSpPr>
          <p:nvPr>
            <p:ph type="title"/>
          </p:nvPr>
        </p:nvSpPr>
        <p:spPr>
          <a:xfrm>
            <a:off x="838201" y="643467"/>
            <a:ext cx="3888526" cy="1800526"/>
          </a:xfrm>
        </p:spPr>
        <p:txBody>
          <a:bodyPr>
            <a:normAutofit/>
          </a:bodyPr>
          <a:lstStyle/>
          <a:p>
            <a:r>
              <a:rPr lang="en-GB" b="1">
                <a:ea typeface="+mj-lt"/>
                <a:cs typeface="+mj-lt"/>
              </a:rPr>
              <a:t>Least Recently Used</a:t>
            </a:r>
            <a:endParaRPr lang="en-US"/>
          </a:p>
        </p:txBody>
      </p:sp>
      <p:sp>
        <p:nvSpPr>
          <p:cNvPr id="3" name="Content Placeholder 2">
            <a:extLst>
              <a:ext uri="{FF2B5EF4-FFF2-40B4-BE49-F238E27FC236}">
                <a16:creationId xmlns:a16="http://schemas.microsoft.com/office/drawing/2014/main" xmlns="" id="{56E55080-644A-436A-92AE-1DAA9B1151E4}"/>
              </a:ext>
            </a:extLst>
          </p:cNvPr>
          <p:cNvSpPr>
            <a:spLocks noGrp="1"/>
          </p:cNvSpPr>
          <p:nvPr>
            <p:ph idx="1"/>
          </p:nvPr>
        </p:nvSpPr>
        <p:spPr>
          <a:xfrm>
            <a:off x="838201" y="2623381"/>
            <a:ext cx="3974792" cy="3869882"/>
          </a:xfrm>
        </p:spPr>
        <p:txBody>
          <a:bodyPr vert="horz" lIns="91440" tIns="45720" rIns="91440" bIns="45720" rtlCol="0" anchor="t">
            <a:normAutofit/>
          </a:bodyPr>
          <a:lstStyle/>
          <a:p>
            <a:r>
              <a:rPr lang="en-GB" sz="2400">
                <a:ea typeface="+mn-lt"/>
                <a:cs typeface="+mn-lt"/>
              </a:rPr>
              <a:t>In this algorithm page will be replaced which is least recently used.</a:t>
            </a:r>
            <a:endParaRPr lang="en-GB" sz="2400"/>
          </a:p>
          <a:p>
            <a:r>
              <a:rPr lang="en-GB" sz="2400" b="1">
                <a:ea typeface="+mn-lt"/>
                <a:cs typeface="+mn-lt"/>
              </a:rPr>
              <a:t>Example-3</a:t>
            </a:r>
            <a:r>
              <a:rPr lang="en-GB" sz="2400">
                <a:ea typeface="+mn-lt"/>
                <a:cs typeface="+mn-lt"/>
              </a:rPr>
              <a:t>Consider the page reference string 7, 0, 1, 2, 0, 3, 0, 4, 2, 3, 0, 3, 2 with 4 page frames.Find number of page faults.</a:t>
            </a:r>
            <a:endParaRPr lang="en-GB" sz="2400"/>
          </a:p>
          <a:p>
            <a:endParaRPr lang="en-GB" sz="2000"/>
          </a:p>
        </p:txBody>
      </p:sp>
      <p:pic>
        <p:nvPicPr>
          <p:cNvPr id="4" name="Picture 4" descr="Graphical user interface, application&#10;&#10;Description automatically generated">
            <a:extLst>
              <a:ext uri="{FF2B5EF4-FFF2-40B4-BE49-F238E27FC236}">
                <a16:creationId xmlns:a16="http://schemas.microsoft.com/office/drawing/2014/main" xmlns="" id="{DEC201B3-FFDC-4106-B1A0-8A7291339086}"/>
              </a:ext>
            </a:extLst>
          </p:cNvPr>
          <p:cNvPicPr>
            <a:picLocks noChangeAspect="1"/>
          </p:cNvPicPr>
          <p:nvPr/>
        </p:nvPicPr>
        <p:blipFill>
          <a:blip r:embed="rId2"/>
          <a:stretch>
            <a:fillRect/>
          </a:stretch>
        </p:blipFill>
        <p:spPr>
          <a:xfrm>
            <a:off x="5133213" y="1244854"/>
            <a:ext cx="7062301" cy="3447731"/>
          </a:xfrm>
          <a:prstGeom prst="rect">
            <a:avLst/>
          </a:prstGeom>
        </p:spPr>
      </p:pic>
    </p:spTree>
    <p:extLst>
      <p:ext uri="{BB962C8B-B14F-4D97-AF65-F5344CB8AC3E}">
        <p14:creationId xmlns:p14="http://schemas.microsoft.com/office/powerpoint/2010/main" val="662905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938E3DB6-6E64-4CEC-9A03-C71AF52ABBA7}"/>
              </a:ext>
            </a:extLst>
          </p:cNvPr>
          <p:cNvSpPr>
            <a:spLocks noGrp="1"/>
          </p:cNvSpPr>
          <p:nvPr>
            <p:ph type="title"/>
          </p:nvPr>
        </p:nvSpPr>
        <p:spPr>
          <a:xfrm>
            <a:off x="838200" y="713312"/>
            <a:ext cx="3461084" cy="5431376"/>
          </a:xfrm>
        </p:spPr>
        <p:txBody>
          <a:bodyPr>
            <a:normAutofit/>
          </a:bodyPr>
          <a:lstStyle/>
          <a:p>
            <a:r>
              <a:rPr lang="en-GB" sz="3700" b="1">
                <a:solidFill>
                  <a:srgbClr val="FFFFFF"/>
                </a:solidFill>
              </a:rPr>
              <a:t>Least Recently Used</a:t>
            </a:r>
            <a:endParaRPr lang="en-US" sz="3700">
              <a:solidFill>
                <a:srgbClr val="FFFFFF"/>
              </a:solidFill>
            </a:endParaRPr>
          </a:p>
        </p:txBody>
      </p:sp>
      <p:sp>
        <p:nvSpPr>
          <p:cNvPr id="3" name="Content Placeholder 2">
            <a:extLst>
              <a:ext uri="{FF2B5EF4-FFF2-40B4-BE49-F238E27FC236}">
                <a16:creationId xmlns:a16="http://schemas.microsoft.com/office/drawing/2014/main" xmlns="" id="{DC8E67E8-BD03-4EE2-9871-6D93A39BA5E7}"/>
              </a:ext>
            </a:extLst>
          </p:cNvPr>
          <p:cNvSpPr>
            <a:spLocks noGrp="1"/>
          </p:cNvSpPr>
          <p:nvPr>
            <p:ph idx="1"/>
          </p:nvPr>
        </p:nvSpPr>
        <p:spPr>
          <a:xfrm>
            <a:off x="5046452" y="339502"/>
            <a:ext cx="6896819" cy="6222130"/>
          </a:xfrm>
        </p:spPr>
        <p:txBody>
          <a:bodyPr vert="horz" lIns="91440" tIns="45720" rIns="91440" bIns="45720" rtlCol="0" anchor="ctr">
            <a:normAutofit/>
          </a:bodyPr>
          <a:lstStyle/>
          <a:p>
            <a:r>
              <a:rPr lang="en-GB" sz="2400">
                <a:ea typeface="+mn-lt"/>
                <a:cs typeface="+mn-lt"/>
              </a:rPr>
              <a:t>Initially all slots are empty, so when 7 0 1 2 are allocated to the empty slots —&gt;</a:t>
            </a:r>
            <a:r>
              <a:rPr lang="en-GB" sz="2400" b="1">
                <a:ea typeface="+mn-lt"/>
                <a:cs typeface="+mn-lt"/>
              </a:rPr>
              <a:t> 4 Page faults</a:t>
            </a:r>
            <a:endParaRPr lang="en-GB" sz="2400" dirty="0">
              <a:ea typeface="+mn-lt"/>
              <a:cs typeface="+mn-lt"/>
            </a:endParaRPr>
          </a:p>
          <a:p>
            <a:r>
              <a:rPr lang="en-GB" sz="2400">
                <a:ea typeface="+mn-lt"/>
                <a:cs typeface="+mn-lt"/>
              </a:rPr>
              <a:t>0 is already their so —&gt; </a:t>
            </a:r>
            <a:r>
              <a:rPr lang="en-GB" sz="2400" b="1">
                <a:ea typeface="+mn-lt"/>
                <a:cs typeface="+mn-lt"/>
              </a:rPr>
              <a:t>0 Page fault.</a:t>
            </a:r>
            <a:endParaRPr lang="en-GB" sz="2400" dirty="0">
              <a:ea typeface="+mn-lt"/>
              <a:cs typeface="+mn-lt"/>
            </a:endParaRPr>
          </a:p>
          <a:p>
            <a:r>
              <a:rPr lang="en-GB" sz="2400">
                <a:ea typeface="+mn-lt"/>
                <a:cs typeface="+mn-lt"/>
              </a:rPr>
              <a:t>when 3 came it will take the place of 7 because it is least recently used —&gt;</a:t>
            </a:r>
            <a:r>
              <a:rPr lang="en-GB" sz="2400" b="1">
                <a:ea typeface="+mn-lt"/>
                <a:cs typeface="+mn-lt"/>
              </a:rPr>
              <a:t>1 Page fault</a:t>
            </a:r>
            <a:endParaRPr lang="en-GB" sz="2400" dirty="0">
              <a:ea typeface="+mn-lt"/>
              <a:cs typeface="+mn-lt"/>
            </a:endParaRPr>
          </a:p>
          <a:p>
            <a:r>
              <a:rPr lang="en-GB" sz="2400">
                <a:ea typeface="+mn-lt"/>
                <a:cs typeface="+mn-lt"/>
              </a:rPr>
              <a:t>0 is already in memory so —&gt; </a:t>
            </a:r>
            <a:r>
              <a:rPr lang="en-GB" sz="2400" b="1">
                <a:ea typeface="+mn-lt"/>
                <a:cs typeface="+mn-lt"/>
              </a:rPr>
              <a:t>0 Page fault</a:t>
            </a:r>
            <a:r>
              <a:rPr lang="en-GB" sz="2400">
                <a:ea typeface="+mn-lt"/>
                <a:cs typeface="+mn-lt"/>
              </a:rPr>
              <a:t>.</a:t>
            </a:r>
            <a:endParaRPr lang="en-GB" sz="2400" dirty="0">
              <a:ea typeface="+mn-lt"/>
              <a:cs typeface="+mn-lt"/>
            </a:endParaRPr>
          </a:p>
          <a:p>
            <a:r>
              <a:rPr lang="en-GB" sz="2400">
                <a:ea typeface="+mn-lt"/>
                <a:cs typeface="+mn-lt"/>
              </a:rPr>
              <a:t>4 will takes place of 1 —&gt;</a:t>
            </a:r>
            <a:r>
              <a:rPr lang="en-GB" sz="2400" b="1">
                <a:ea typeface="+mn-lt"/>
                <a:cs typeface="+mn-lt"/>
              </a:rPr>
              <a:t> 1 Page Fault</a:t>
            </a:r>
            <a:r>
              <a:rPr lang="en-GB" sz="2400" b="1" dirty="0">
                <a:ea typeface="+mn-lt"/>
                <a:cs typeface="+mn-lt"/>
              </a:rPr>
              <a:t/>
            </a:r>
            <a:br>
              <a:rPr lang="en-GB" sz="2400" b="1" dirty="0">
                <a:ea typeface="+mn-lt"/>
                <a:cs typeface="+mn-lt"/>
              </a:rPr>
            </a:br>
            <a:r>
              <a:rPr lang="en-GB" sz="2400">
                <a:ea typeface="+mn-lt"/>
                <a:cs typeface="+mn-lt"/>
              </a:rPr>
              <a:t>Now for the further page reference string</a:t>
            </a:r>
            <a:r>
              <a:rPr lang="en-GB" sz="2400" b="1">
                <a:ea typeface="+mn-lt"/>
                <a:cs typeface="+mn-lt"/>
              </a:rPr>
              <a:t> —&gt; 0 Page fault</a:t>
            </a:r>
            <a:r>
              <a:rPr lang="en-GB" sz="2400" dirty="0">
                <a:ea typeface="+mn-lt"/>
                <a:cs typeface="+mn-lt"/>
              </a:rPr>
              <a:t> </a:t>
            </a:r>
          </a:p>
          <a:p>
            <a:r>
              <a:rPr lang="en-GB" sz="2400">
                <a:ea typeface="+mn-lt"/>
                <a:cs typeface="+mn-lt"/>
              </a:rPr>
              <a:t>because they are already available in the memory.</a:t>
            </a:r>
            <a:endParaRPr lang="en-GB" sz="2400"/>
          </a:p>
        </p:txBody>
      </p:sp>
    </p:spTree>
    <p:extLst>
      <p:ext uri="{BB962C8B-B14F-4D97-AF65-F5344CB8AC3E}">
        <p14:creationId xmlns:p14="http://schemas.microsoft.com/office/powerpoint/2010/main" val="14049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94C5663A-0CE3-4AEE-B47E-FB68D9EBFE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94865C2-0CFD-431C-BB44-781527E1BFDC}"/>
              </a:ext>
            </a:extLst>
          </p:cNvPr>
          <p:cNvSpPr>
            <a:spLocks noGrp="1"/>
          </p:cNvSpPr>
          <p:nvPr>
            <p:ph type="title"/>
          </p:nvPr>
        </p:nvSpPr>
        <p:spPr>
          <a:xfrm>
            <a:off x="838201" y="365125"/>
            <a:ext cx="3816095" cy="1807305"/>
          </a:xfrm>
        </p:spPr>
        <p:txBody>
          <a:bodyPr>
            <a:normAutofit/>
          </a:bodyPr>
          <a:lstStyle/>
          <a:p>
            <a:r>
              <a:rPr lang="en-GB" sz="2800" b="1">
                <a:ea typeface="+mj-lt"/>
                <a:cs typeface="+mj-lt"/>
              </a:rPr>
              <a:t>Least Recently Used</a:t>
            </a:r>
          </a:p>
          <a:p>
            <a:endParaRPr lang="en-GB" sz="2800"/>
          </a:p>
        </p:txBody>
      </p:sp>
      <p:sp>
        <p:nvSpPr>
          <p:cNvPr id="3" name="Content Placeholder 2">
            <a:extLst>
              <a:ext uri="{FF2B5EF4-FFF2-40B4-BE49-F238E27FC236}">
                <a16:creationId xmlns:a16="http://schemas.microsoft.com/office/drawing/2014/main" xmlns="" id="{F5F46263-3380-4FE7-A828-64E2758FD308}"/>
              </a:ext>
            </a:extLst>
          </p:cNvPr>
          <p:cNvSpPr>
            <a:spLocks noGrp="1"/>
          </p:cNvSpPr>
          <p:nvPr>
            <p:ph idx="1"/>
          </p:nvPr>
        </p:nvSpPr>
        <p:spPr>
          <a:xfrm>
            <a:off x="593786" y="1901977"/>
            <a:ext cx="4060511" cy="4274986"/>
          </a:xfrm>
        </p:spPr>
        <p:txBody>
          <a:bodyPr vert="horz" lIns="91440" tIns="45720" rIns="91440" bIns="45720" rtlCol="0">
            <a:normAutofit/>
          </a:bodyPr>
          <a:lstStyle/>
          <a:p>
            <a:r>
              <a:rPr lang="en-GB" sz="2000" b="1" i="1">
                <a:ea typeface="+mn-lt"/>
                <a:cs typeface="+mn-lt"/>
              </a:rPr>
              <a:t>Advantages</a:t>
            </a:r>
            <a:endParaRPr lang="en-GB" sz="2000"/>
          </a:p>
          <a:p>
            <a:r>
              <a:rPr lang="en-GB" sz="2000">
                <a:ea typeface="+mn-lt"/>
                <a:cs typeface="+mn-lt"/>
              </a:rPr>
              <a:t>Efficient.</a:t>
            </a:r>
            <a:endParaRPr lang="en-GB" sz="2000"/>
          </a:p>
          <a:p>
            <a:r>
              <a:rPr lang="en-GB" sz="2000">
                <a:ea typeface="+mn-lt"/>
                <a:cs typeface="+mn-lt"/>
              </a:rPr>
              <a:t>Doesn't suffer from Belady’s Anomaly.</a:t>
            </a:r>
            <a:endParaRPr lang="en-GB" sz="2000"/>
          </a:p>
          <a:p>
            <a:r>
              <a:rPr lang="en-GB" sz="2000" b="1" i="1">
                <a:ea typeface="+mn-lt"/>
                <a:cs typeface="+mn-lt"/>
              </a:rPr>
              <a:t>Disadvantages</a:t>
            </a:r>
            <a:endParaRPr lang="en-GB" sz="2000"/>
          </a:p>
          <a:p>
            <a:r>
              <a:rPr lang="en-GB" sz="2000">
                <a:ea typeface="+mn-lt"/>
                <a:cs typeface="+mn-lt"/>
              </a:rPr>
              <a:t>Complex Implementation.</a:t>
            </a:r>
            <a:endParaRPr lang="en-GB" sz="2000"/>
          </a:p>
          <a:p>
            <a:r>
              <a:rPr lang="en-GB" sz="2000">
                <a:ea typeface="+mn-lt"/>
                <a:cs typeface="+mn-lt"/>
              </a:rPr>
              <a:t>Expensive.</a:t>
            </a:r>
            <a:endParaRPr lang="en-GB" sz="2000"/>
          </a:p>
          <a:p>
            <a:r>
              <a:rPr lang="en-GB" sz="2000">
                <a:ea typeface="+mn-lt"/>
                <a:cs typeface="+mn-lt"/>
              </a:rPr>
              <a:t>Requires hardware support</a:t>
            </a:r>
            <a:endParaRPr lang="en-GB" sz="2000"/>
          </a:p>
          <a:p>
            <a:endParaRPr lang="en-GB" sz="2000"/>
          </a:p>
        </p:txBody>
      </p:sp>
      <p:pic>
        <p:nvPicPr>
          <p:cNvPr id="5" name="Picture 4" descr="Puzzle pieces">
            <a:extLst>
              <a:ext uri="{FF2B5EF4-FFF2-40B4-BE49-F238E27FC236}">
                <a16:creationId xmlns:a16="http://schemas.microsoft.com/office/drawing/2014/main" xmlns="" id="{9F1C2EDD-C985-4AF0-8B7B-13C43602A0CA}"/>
              </a:ext>
            </a:extLst>
          </p:cNvPr>
          <p:cNvPicPr>
            <a:picLocks noChangeAspect="1"/>
          </p:cNvPicPr>
          <p:nvPr/>
        </p:nvPicPr>
        <p:blipFill rotWithShape="1">
          <a:blip r:embed="rId2"/>
          <a:srcRect l="17875" r="9775" b="7"/>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459031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ext, letter&#10;&#10;Description automatically generated">
            <a:extLst>
              <a:ext uri="{FF2B5EF4-FFF2-40B4-BE49-F238E27FC236}">
                <a16:creationId xmlns:a16="http://schemas.microsoft.com/office/drawing/2014/main" xmlns="" id="{D4B36C51-A2CD-4090-A5DB-833059B467A7}"/>
              </a:ext>
            </a:extLst>
          </p:cNvPr>
          <p:cNvPicPr>
            <a:picLocks noGrp="1" noChangeAspect="1"/>
          </p:cNvPicPr>
          <p:nvPr>
            <p:ph idx="1"/>
          </p:nvPr>
        </p:nvPicPr>
        <p:blipFill>
          <a:blip r:embed="rId2"/>
          <a:stretch>
            <a:fillRect/>
          </a:stretch>
        </p:blipFill>
        <p:spPr>
          <a:xfrm>
            <a:off x="2029654" y="1481956"/>
            <a:ext cx="9950200" cy="3879713"/>
          </a:xfrm>
          <a:prstGeom prst="rect">
            <a:avLst/>
          </a:prstGeom>
        </p:spPr>
      </p:pic>
    </p:spTree>
    <p:extLst>
      <p:ext uri="{BB962C8B-B14F-4D97-AF65-F5344CB8AC3E}">
        <p14:creationId xmlns:p14="http://schemas.microsoft.com/office/powerpoint/2010/main" val="2687696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E3596DD-156A-473E-9BB3-C6A29F7574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2C46C4D6-C474-4E92-B52E-944C1118F7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0152FC97-D698-4CD8-8C73-EDAE22DE9990}"/>
              </a:ext>
            </a:extLst>
          </p:cNvPr>
          <p:cNvSpPr>
            <a:spLocks noGrp="1"/>
          </p:cNvSpPr>
          <p:nvPr>
            <p:ph type="title"/>
          </p:nvPr>
        </p:nvSpPr>
        <p:spPr>
          <a:xfrm>
            <a:off x="766314" y="312788"/>
            <a:ext cx="5412526" cy="1800526"/>
          </a:xfrm>
        </p:spPr>
        <p:txBody>
          <a:bodyPr>
            <a:normAutofit/>
          </a:bodyPr>
          <a:lstStyle/>
          <a:p>
            <a:r>
              <a:rPr lang="en-GB" b="1"/>
              <a:t>What is Thrashing  in OS?</a:t>
            </a:r>
            <a:endParaRPr lang="en-US" b="1"/>
          </a:p>
        </p:txBody>
      </p:sp>
      <p:sp>
        <p:nvSpPr>
          <p:cNvPr id="3" name="Content Placeholder 2">
            <a:extLst>
              <a:ext uri="{FF2B5EF4-FFF2-40B4-BE49-F238E27FC236}">
                <a16:creationId xmlns:a16="http://schemas.microsoft.com/office/drawing/2014/main" xmlns="" id="{BA98048A-3D54-4F22-98FE-8E9DD681FDFC}"/>
              </a:ext>
            </a:extLst>
          </p:cNvPr>
          <p:cNvSpPr>
            <a:spLocks noGrp="1"/>
          </p:cNvSpPr>
          <p:nvPr>
            <p:ph idx="1"/>
          </p:nvPr>
        </p:nvSpPr>
        <p:spPr>
          <a:xfrm>
            <a:off x="248730" y="2105797"/>
            <a:ext cx="5168112" cy="4186183"/>
          </a:xfrm>
        </p:spPr>
        <p:txBody>
          <a:bodyPr vert="horz" lIns="91440" tIns="45720" rIns="91440" bIns="45720" rtlCol="0" anchor="t">
            <a:noAutofit/>
          </a:bodyPr>
          <a:lstStyle/>
          <a:p>
            <a:pPr algn="just"/>
            <a:r>
              <a:rPr lang="en-GB" sz="2400">
                <a:ea typeface="+mn-lt"/>
                <a:cs typeface="+mn-lt"/>
              </a:rPr>
              <a:t>In case, if the page fault and swapping happens very frequently at a higher rate, then the operating system has to spend more time swapping these pages. This state in the operating system is termed thrashing. Because of thrashing the CPU utilization is going to be reduced.</a:t>
            </a:r>
            <a:endParaRPr lang="en-GB" sz="2400"/>
          </a:p>
        </p:txBody>
      </p:sp>
      <p:pic>
        <p:nvPicPr>
          <p:cNvPr id="4" name="Picture 4" descr="Diagram&#10;&#10;Description automatically generated">
            <a:extLst>
              <a:ext uri="{FF2B5EF4-FFF2-40B4-BE49-F238E27FC236}">
                <a16:creationId xmlns:a16="http://schemas.microsoft.com/office/drawing/2014/main" xmlns="" id="{B312E045-C74E-4FC7-9F41-30DB9DC3B16A}"/>
              </a:ext>
            </a:extLst>
          </p:cNvPr>
          <p:cNvPicPr>
            <a:picLocks noChangeAspect="1"/>
          </p:cNvPicPr>
          <p:nvPr/>
        </p:nvPicPr>
        <p:blipFill>
          <a:blip r:embed="rId2"/>
          <a:stretch>
            <a:fillRect/>
          </a:stretch>
        </p:blipFill>
        <p:spPr>
          <a:xfrm>
            <a:off x="6340911" y="150538"/>
            <a:ext cx="5452037" cy="4629947"/>
          </a:xfrm>
          <a:prstGeom prst="rect">
            <a:avLst/>
          </a:prstGeom>
        </p:spPr>
      </p:pic>
    </p:spTree>
    <p:extLst>
      <p:ext uri="{BB962C8B-B14F-4D97-AF65-F5344CB8AC3E}">
        <p14:creationId xmlns:p14="http://schemas.microsoft.com/office/powerpoint/2010/main" val="1268752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E468033-94C4-4603-82AC-E826325B1F3B}"/>
              </a:ext>
            </a:extLst>
          </p:cNvPr>
          <p:cNvSpPr>
            <a:spLocks noGrp="1"/>
          </p:cNvSpPr>
          <p:nvPr>
            <p:ph type="title"/>
          </p:nvPr>
        </p:nvSpPr>
        <p:spPr>
          <a:xfrm>
            <a:off x="5334845" y="-94951"/>
            <a:ext cx="4840010" cy="1807305"/>
          </a:xfrm>
        </p:spPr>
        <p:txBody>
          <a:bodyPr>
            <a:normAutofit/>
          </a:bodyPr>
          <a:lstStyle/>
          <a:p>
            <a:r>
              <a:rPr lang="en-GB" b="1"/>
              <a:t>Segmentation</a:t>
            </a:r>
          </a:p>
        </p:txBody>
      </p:sp>
      <p:pic>
        <p:nvPicPr>
          <p:cNvPr id="12" name="Picture 11" descr="Yellow measuring tape">
            <a:extLst>
              <a:ext uri="{FF2B5EF4-FFF2-40B4-BE49-F238E27FC236}">
                <a16:creationId xmlns:a16="http://schemas.microsoft.com/office/drawing/2014/main" xmlns="" id="{E0A617A5-1AE2-44B5-A45E-36BBAE7DC1FF}"/>
              </a:ext>
            </a:extLst>
          </p:cNvPr>
          <p:cNvPicPr>
            <a:picLocks noChangeAspect="1"/>
          </p:cNvPicPr>
          <p:nvPr/>
        </p:nvPicPr>
        <p:blipFill rotWithShape="1">
          <a:blip r:embed="rId2"/>
          <a:srcRect l="23665" r="16888" b="-3"/>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76F2249B-3E39-42F9-8959-C4E2ED09A757}"/>
              </a:ext>
            </a:extLst>
          </p:cNvPr>
          <p:cNvSpPr>
            <a:spLocks noGrp="1"/>
          </p:cNvSpPr>
          <p:nvPr>
            <p:ph idx="1"/>
          </p:nvPr>
        </p:nvSpPr>
        <p:spPr>
          <a:xfrm>
            <a:off x="5536128" y="1485033"/>
            <a:ext cx="6248990" cy="5051363"/>
          </a:xfrm>
        </p:spPr>
        <p:txBody>
          <a:bodyPr vert="horz" lIns="91440" tIns="45720" rIns="91440" bIns="45720" rtlCol="0" anchor="t">
            <a:noAutofit/>
          </a:bodyPr>
          <a:lstStyle/>
          <a:p>
            <a:pPr algn="just">
              <a:lnSpc>
                <a:spcPct val="90000"/>
              </a:lnSpc>
            </a:pPr>
            <a:r>
              <a:rPr lang="en-GB" sz="2000">
                <a:ea typeface="+mn-lt"/>
                <a:cs typeface="+mn-lt"/>
              </a:rPr>
              <a:t>Segmentation is a technique of memory management.in the form of segments. They  are of variable length but, in Paging, the pages are of fixed </a:t>
            </a:r>
            <a:r>
              <a:rPr lang="en-GB" sz="2000" dirty="0">
                <a:ea typeface="+mn-lt"/>
                <a:cs typeface="+mn-lt"/>
              </a:rPr>
              <a:t>size.</a:t>
            </a:r>
            <a:endParaRPr lang="en-US" sz="2000" dirty="0"/>
          </a:p>
          <a:p>
            <a:pPr algn="just">
              <a:lnSpc>
                <a:spcPct val="90000"/>
              </a:lnSpc>
            </a:pPr>
            <a:r>
              <a:rPr lang="en-GB" sz="2000">
                <a:ea typeface="+mn-lt"/>
                <a:cs typeface="+mn-lt"/>
              </a:rPr>
              <a:t>In segmentation,memory is split into variable-length parts. Each part is known as segments. The information which is related to the segment is stored in a table which is called a segment table.</a:t>
            </a:r>
          </a:p>
          <a:p>
            <a:pPr algn="just">
              <a:lnSpc>
                <a:spcPct val="90000"/>
              </a:lnSpc>
            </a:pPr>
            <a:r>
              <a:rPr lang="en-GB" sz="2000">
                <a:ea typeface="+mn-lt"/>
                <a:cs typeface="+mn-lt"/>
              </a:rPr>
              <a:t>There are two types of information stored in the segment table:</a:t>
            </a:r>
            <a:endParaRPr lang="en-GB" sz="2000" dirty="0"/>
          </a:p>
          <a:p>
            <a:pPr lvl="1" algn="just">
              <a:lnSpc>
                <a:spcPct val="90000"/>
              </a:lnSpc>
            </a:pPr>
            <a:r>
              <a:rPr lang="en-GB" sz="2000">
                <a:ea typeface="+mn-lt"/>
                <a:cs typeface="+mn-lt"/>
              </a:rPr>
              <a:t>Limit  and Base</a:t>
            </a:r>
            <a:endParaRPr lang="en-GB" sz="2000" dirty="0"/>
          </a:p>
          <a:p>
            <a:pPr algn="just">
              <a:lnSpc>
                <a:spcPct val="90000"/>
              </a:lnSpc>
            </a:pPr>
            <a:r>
              <a:rPr lang="en-GB" sz="2000" b="1">
                <a:ea typeface="+mn-lt"/>
                <a:cs typeface="+mn-lt"/>
              </a:rPr>
              <a:t>Limit: </a:t>
            </a:r>
            <a:r>
              <a:rPr lang="en-GB" sz="2000">
                <a:ea typeface="+mn-lt"/>
                <a:cs typeface="+mn-lt"/>
              </a:rPr>
              <a:t>– The limit is the length or size of the segment</a:t>
            </a:r>
            <a:endParaRPr lang="en-GB" sz="2000" dirty="0"/>
          </a:p>
          <a:p>
            <a:pPr algn="just">
              <a:lnSpc>
                <a:spcPct val="90000"/>
              </a:lnSpc>
            </a:pPr>
            <a:r>
              <a:rPr lang="en-GB" sz="2000" b="1">
                <a:ea typeface="+mn-lt"/>
                <a:cs typeface="+mn-lt"/>
              </a:rPr>
              <a:t>Base:</a:t>
            </a:r>
            <a:r>
              <a:rPr lang="en-GB" sz="2000">
                <a:ea typeface="+mn-lt"/>
                <a:cs typeface="+mn-lt"/>
              </a:rPr>
              <a:t> – The base is the base address of the segment.</a:t>
            </a:r>
            <a:endParaRPr lang="en-GB" sz="2000" dirty="0"/>
          </a:p>
          <a:p>
            <a:pPr algn="just">
              <a:lnSpc>
                <a:spcPct val="90000"/>
              </a:lnSpc>
            </a:pPr>
            <a:endParaRPr lang="en-GB" sz="2000" dirty="0"/>
          </a:p>
          <a:p>
            <a:pPr algn="just">
              <a:lnSpc>
                <a:spcPct val="90000"/>
              </a:lnSpc>
            </a:pPr>
            <a:endParaRPr lang="en-GB" sz="2000" dirty="0"/>
          </a:p>
        </p:txBody>
      </p:sp>
    </p:spTree>
    <p:extLst>
      <p:ext uri="{BB962C8B-B14F-4D97-AF65-F5344CB8AC3E}">
        <p14:creationId xmlns:p14="http://schemas.microsoft.com/office/powerpoint/2010/main" val="1214122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xmlns="" id="{D8A86C73-CA74-4E1F-AEF7-4F255C55FDF9}"/>
              </a:ext>
            </a:extLst>
          </p:cNvPr>
          <p:cNvPicPr>
            <a:picLocks noGrp="1" noChangeAspect="1"/>
          </p:cNvPicPr>
          <p:nvPr>
            <p:ph idx="1"/>
          </p:nvPr>
        </p:nvPicPr>
        <p:blipFill>
          <a:blip r:embed="rId2"/>
          <a:stretch>
            <a:fillRect/>
          </a:stretch>
        </p:blipFill>
        <p:spPr>
          <a:xfrm>
            <a:off x="2610418" y="-3513"/>
            <a:ext cx="9234368" cy="6563103"/>
          </a:xfrm>
          <a:prstGeom prst="rect">
            <a:avLst/>
          </a:prstGeom>
        </p:spPr>
      </p:pic>
    </p:spTree>
    <p:extLst>
      <p:ext uri="{BB962C8B-B14F-4D97-AF65-F5344CB8AC3E}">
        <p14:creationId xmlns:p14="http://schemas.microsoft.com/office/powerpoint/2010/main" val="1925273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24B04273-AE2A-4676-98D5-85D0D238C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98A68847-134F-4AF1-B1C6-332344C9C9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34C173A9-B4FC-458F-B033-69BDB7CC3A7F}"/>
              </a:ext>
            </a:extLst>
          </p:cNvPr>
          <p:cNvSpPr>
            <a:spLocks noGrp="1"/>
          </p:cNvSpPr>
          <p:nvPr>
            <p:ph type="title"/>
          </p:nvPr>
        </p:nvSpPr>
        <p:spPr>
          <a:xfrm>
            <a:off x="838200" y="365125"/>
            <a:ext cx="10515600" cy="1325563"/>
          </a:xfrm>
        </p:spPr>
        <p:txBody>
          <a:bodyPr>
            <a:normAutofit/>
          </a:bodyPr>
          <a:lstStyle/>
          <a:p>
            <a:r>
              <a:rPr lang="en-GB" b="1" dirty="0"/>
              <a:t>Types of Segmentation:</a:t>
            </a:r>
            <a:endParaRPr lang="en-GB" dirty="0">
              <a:ea typeface="+mj-lt"/>
              <a:cs typeface="+mj-lt"/>
            </a:endParaRPr>
          </a:p>
        </p:txBody>
      </p:sp>
      <p:sp>
        <p:nvSpPr>
          <p:cNvPr id="3" name="Content Placeholder 2">
            <a:extLst>
              <a:ext uri="{FF2B5EF4-FFF2-40B4-BE49-F238E27FC236}">
                <a16:creationId xmlns:a16="http://schemas.microsoft.com/office/drawing/2014/main" xmlns="" id="{185C3A35-D478-4E3E-83C8-A76936B1EA98}"/>
              </a:ext>
            </a:extLst>
          </p:cNvPr>
          <p:cNvSpPr>
            <a:spLocks noGrp="1"/>
          </p:cNvSpPr>
          <p:nvPr>
            <p:ph idx="1"/>
          </p:nvPr>
        </p:nvSpPr>
        <p:spPr>
          <a:xfrm>
            <a:off x="838200" y="2013625"/>
            <a:ext cx="10515600" cy="4163338"/>
          </a:xfrm>
        </p:spPr>
        <p:txBody>
          <a:bodyPr vert="horz" lIns="91440" tIns="45720" rIns="91440" bIns="45720" rtlCol="0">
            <a:normAutofit/>
          </a:bodyPr>
          <a:lstStyle/>
          <a:p>
            <a:r>
              <a:rPr lang="en-GB" sz="2000">
                <a:ea typeface="+mn-lt"/>
                <a:cs typeface="+mn-lt"/>
              </a:rPr>
              <a:t>There are two types of Segmentation:</a:t>
            </a:r>
            <a:endParaRPr lang="en-GB" sz="2000"/>
          </a:p>
          <a:p>
            <a:pPr lvl="1"/>
            <a:r>
              <a:rPr lang="en-GB" sz="2000">
                <a:ea typeface="+mn-lt"/>
                <a:cs typeface="+mn-lt"/>
              </a:rPr>
              <a:t>Simple Memory Segmentation</a:t>
            </a:r>
            <a:endParaRPr lang="en-GB" sz="2000"/>
          </a:p>
          <a:p>
            <a:pPr lvl="1"/>
            <a:r>
              <a:rPr lang="en-GB" sz="2000">
                <a:ea typeface="+mn-lt"/>
                <a:cs typeface="+mn-lt"/>
              </a:rPr>
              <a:t>Virtual Memory Segmentation</a:t>
            </a:r>
            <a:endParaRPr lang="en-GB" sz="2000"/>
          </a:p>
          <a:p>
            <a:r>
              <a:rPr lang="en-GB" sz="2000" b="1">
                <a:ea typeface="+mn-lt"/>
                <a:cs typeface="+mn-lt"/>
              </a:rPr>
              <a:t>Simple Memory Segmentation: – </a:t>
            </a:r>
            <a:r>
              <a:rPr lang="en-GB" sz="2000">
                <a:ea typeface="+mn-lt"/>
                <a:cs typeface="+mn-lt"/>
              </a:rPr>
              <a:t>In simple memory segmentation, each process is split into different segments, and at the run time, all the processes are loaded. Also, not all the processes need to be loaded into a contiguous way.</a:t>
            </a:r>
            <a:endParaRPr lang="en-GB" sz="2000"/>
          </a:p>
          <a:p>
            <a:r>
              <a:rPr lang="en-GB" sz="2000" b="1">
                <a:ea typeface="+mn-lt"/>
                <a:cs typeface="+mn-lt"/>
              </a:rPr>
              <a:t>Virtual Memory Segmentation: – </a:t>
            </a:r>
            <a:r>
              <a:rPr lang="en-GB" sz="2000">
                <a:ea typeface="+mn-lt"/>
                <a:cs typeface="+mn-lt"/>
              </a:rPr>
              <a:t>As simple memory segmentation, in virtual memory segmentation, each process is split into different segments, but not all of them are residents at any point of time.</a:t>
            </a:r>
            <a:endParaRPr lang="en-GB" sz="2000"/>
          </a:p>
          <a:p>
            <a:endParaRPr lang="en-GB" sz="2000"/>
          </a:p>
        </p:txBody>
      </p:sp>
    </p:spTree>
    <p:extLst>
      <p:ext uri="{BB962C8B-B14F-4D97-AF65-F5344CB8AC3E}">
        <p14:creationId xmlns:p14="http://schemas.microsoft.com/office/powerpoint/2010/main" val="103742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541DB91-0B10-46D9-B34B-7BFF960260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9CF7FE1C-8BC5-4B0C-A2BC-93AB72C90F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CDF129E2-9F05-4B6D-A4A1-E2EB1CD2CBDA}"/>
              </a:ext>
            </a:extLst>
          </p:cNvPr>
          <p:cNvSpPr>
            <a:spLocks noGrp="1"/>
          </p:cNvSpPr>
          <p:nvPr>
            <p:ph type="title"/>
          </p:nvPr>
        </p:nvSpPr>
        <p:spPr>
          <a:xfrm>
            <a:off x="824760" y="221352"/>
            <a:ext cx="10529039" cy="944603"/>
          </a:xfrm>
        </p:spPr>
        <p:txBody>
          <a:bodyPr anchor="b">
            <a:normAutofit/>
          </a:bodyPr>
          <a:lstStyle/>
          <a:p>
            <a:r>
              <a:rPr lang="en-GB" b="1" dirty="0">
                <a:ea typeface="+mj-lt"/>
                <a:cs typeface="+mj-lt"/>
              </a:rPr>
              <a:t>Benefits and Drawbacks of Segmentation</a:t>
            </a:r>
            <a:endParaRPr lang="en-US"/>
          </a:p>
        </p:txBody>
      </p:sp>
      <p:pic>
        <p:nvPicPr>
          <p:cNvPr id="7" name="Graphic 6" descr="Pyramid with Levels">
            <a:extLst>
              <a:ext uri="{FF2B5EF4-FFF2-40B4-BE49-F238E27FC236}">
                <a16:creationId xmlns:a16="http://schemas.microsoft.com/office/drawing/2014/main" xmlns="" id="{CEFB33EF-37B7-4E65-8AF6-A5A88CB5D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6057" y="2164730"/>
            <a:ext cx="3449030" cy="3449030"/>
          </a:xfrm>
          <a:prstGeom prst="rect">
            <a:avLst/>
          </a:prstGeom>
        </p:spPr>
      </p:pic>
      <p:sp>
        <p:nvSpPr>
          <p:cNvPr id="3" name="Content Placeholder 2">
            <a:extLst>
              <a:ext uri="{FF2B5EF4-FFF2-40B4-BE49-F238E27FC236}">
                <a16:creationId xmlns:a16="http://schemas.microsoft.com/office/drawing/2014/main" xmlns="" id="{A8A4724C-2470-458F-9D71-3FF8B3AF6F36}"/>
              </a:ext>
            </a:extLst>
          </p:cNvPr>
          <p:cNvSpPr>
            <a:spLocks noGrp="1"/>
          </p:cNvSpPr>
          <p:nvPr>
            <p:ph idx="1"/>
          </p:nvPr>
        </p:nvSpPr>
        <p:spPr>
          <a:xfrm>
            <a:off x="3829629" y="1552606"/>
            <a:ext cx="8056133" cy="4854393"/>
          </a:xfrm>
        </p:spPr>
        <p:txBody>
          <a:bodyPr vert="horz" lIns="91440" tIns="45720" rIns="91440" bIns="45720" rtlCol="0" anchor="t">
            <a:noAutofit/>
          </a:bodyPr>
          <a:lstStyle/>
          <a:p>
            <a:pPr>
              <a:lnSpc>
                <a:spcPct val="90000"/>
              </a:lnSpc>
            </a:pPr>
            <a:r>
              <a:rPr lang="en-GB" sz="2000" b="1" dirty="0">
                <a:ea typeface="+mn-lt"/>
                <a:cs typeface="+mn-lt"/>
              </a:rPr>
              <a:t>The benefits of Segmentation are:</a:t>
            </a:r>
            <a:endParaRPr lang="en-GB" sz="2000" b="1"/>
          </a:p>
          <a:p>
            <a:pPr>
              <a:lnSpc>
                <a:spcPct val="90000"/>
              </a:lnSpc>
            </a:pPr>
            <a:r>
              <a:rPr lang="en-GB" sz="2000" dirty="0">
                <a:ea typeface="+mn-lt"/>
                <a:cs typeface="+mn-lt"/>
              </a:rPr>
              <a:t>Internal fragmentation is not present in the segmentation.</a:t>
            </a:r>
            <a:endParaRPr lang="en-GB" sz="2000" dirty="0"/>
          </a:p>
          <a:p>
            <a:pPr>
              <a:lnSpc>
                <a:spcPct val="90000"/>
              </a:lnSpc>
            </a:pPr>
            <a:r>
              <a:rPr lang="en-GB" sz="2000" dirty="0">
                <a:ea typeface="+mn-lt"/>
                <a:cs typeface="+mn-lt"/>
              </a:rPr>
              <a:t>Less overhead.</a:t>
            </a:r>
            <a:endParaRPr lang="en-GB" sz="2000" dirty="0"/>
          </a:p>
          <a:p>
            <a:pPr>
              <a:lnSpc>
                <a:spcPct val="90000"/>
              </a:lnSpc>
            </a:pPr>
            <a:r>
              <a:rPr lang="en-GB" sz="2000" dirty="0">
                <a:ea typeface="+mn-lt"/>
                <a:cs typeface="+mn-lt"/>
              </a:rPr>
              <a:t>The segment table size is less than the page table size.</a:t>
            </a:r>
            <a:endParaRPr lang="en-GB" sz="2000" dirty="0"/>
          </a:p>
          <a:p>
            <a:pPr>
              <a:lnSpc>
                <a:spcPct val="90000"/>
              </a:lnSpc>
            </a:pPr>
            <a:r>
              <a:rPr lang="en-GB" sz="2000" dirty="0">
                <a:ea typeface="+mn-lt"/>
                <a:cs typeface="+mn-lt"/>
              </a:rPr>
              <a:t>The relocation of the segment is easier than the whole address space.</a:t>
            </a:r>
            <a:endParaRPr lang="en-GB" sz="2000" dirty="0"/>
          </a:p>
          <a:p>
            <a:pPr>
              <a:lnSpc>
                <a:spcPct val="90000"/>
              </a:lnSpc>
            </a:pPr>
            <a:r>
              <a:rPr lang="en-GB" sz="2000" b="1" dirty="0">
                <a:ea typeface="+mn-lt"/>
                <a:cs typeface="+mn-lt"/>
              </a:rPr>
              <a:t>The drawbacks of segmentation are:</a:t>
            </a:r>
            <a:endParaRPr lang="en-GB" sz="2000" b="1"/>
          </a:p>
          <a:p>
            <a:pPr>
              <a:lnSpc>
                <a:spcPct val="90000"/>
              </a:lnSpc>
            </a:pPr>
            <a:r>
              <a:rPr lang="en-GB" sz="2000" dirty="0">
                <a:ea typeface="+mn-lt"/>
                <a:cs typeface="+mn-lt"/>
              </a:rPr>
              <a:t>There may be a chance of external fragmentation.</a:t>
            </a:r>
            <a:endParaRPr lang="en-GB" sz="2000" dirty="0"/>
          </a:p>
          <a:p>
            <a:pPr>
              <a:lnSpc>
                <a:spcPct val="90000"/>
              </a:lnSpc>
            </a:pPr>
            <a:r>
              <a:rPr lang="en-GB" sz="2000" dirty="0">
                <a:ea typeface="+mn-lt"/>
                <a:cs typeface="+mn-lt"/>
              </a:rPr>
              <a:t>This technique is expensive.</a:t>
            </a:r>
            <a:endParaRPr lang="en-GB" sz="2000" dirty="0"/>
          </a:p>
          <a:p>
            <a:pPr>
              <a:lnSpc>
                <a:spcPct val="90000"/>
              </a:lnSpc>
            </a:pPr>
            <a:r>
              <a:rPr lang="en-GB" sz="2000" dirty="0">
                <a:ea typeface="+mn-lt"/>
                <a:cs typeface="+mn-lt"/>
              </a:rPr>
              <a:t>It is tough to allocate memory in a contiguous manner to a variable-sized partition.</a:t>
            </a:r>
            <a:endParaRPr lang="en-GB" sz="2000" dirty="0"/>
          </a:p>
          <a:p>
            <a:pPr>
              <a:lnSpc>
                <a:spcPct val="90000"/>
              </a:lnSpc>
            </a:pPr>
            <a:endParaRPr lang="en-GB" sz="2000" dirty="0"/>
          </a:p>
        </p:txBody>
      </p:sp>
    </p:spTree>
    <p:extLst>
      <p:ext uri="{BB962C8B-B14F-4D97-AF65-F5344CB8AC3E}">
        <p14:creationId xmlns:p14="http://schemas.microsoft.com/office/powerpoint/2010/main" val="3354109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77874" y="622680"/>
            <a:ext cx="3701415" cy="2045970"/>
          </a:xfrm>
          <a:prstGeom prst="rect">
            <a:avLst/>
          </a:prstGeom>
        </p:spPr>
        <p:txBody>
          <a:bodyPr vert="horz" wrap="square" lIns="0" tIns="14605" rIns="0" bIns="0" rtlCol="0">
            <a:spAutoFit/>
          </a:bodyPr>
          <a:lstStyle>
            <a:defPPr/>
          </a:lstStyle>
          <a:p>
            <a:pPr marL="12700" marR="5080">
              <a:lnSpc>
                <a:spcPct val="100299"/>
              </a:lnSpc>
              <a:spcBef>
                <a:spcPts val="115"/>
              </a:spcBef>
            </a:pPr>
            <a:r>
              <a:rPr sz="4400" spc="100">
                <a:solidFill>
                  <a:srgbClr val="1F1348"/>
                </a:solidFill>
                <a:latin typeface="Arial" pitchFamily="34" charset="0"/>
                <a:cs typeface="Arial" pitchFamily="34" charset="0"/>
              </a:rPr>
              <a:t>Deadlock </a:t>
            </a:r>
            <a:r>
              <a:rPr sz="4400" spc="105">
                <a:solidFill>
                  <a:srgbClr val="1F1348"/>
                </a:solidFill>
                <a:latin typeface="Arial" pitchFamily="34" charset="0"/>
                <a:cs typeface="Arial" pitchFamily="34" charset="0"/>
              </a:rPr>
              <a:t> </a:t>
            </a:r>
            <a:r>
              <a:rPr sz="4400" spc="185">
                <a:solidFill>
                  <a:srgbClr val="1F1348"/>
                </a:solidFill>
                <a:latin typeface="Arial" pitchFamily="34" charset="0"/>
                <a:cs typeface="Arial" pitchFamily="34" charset="0"/>
              </a:rPr>
              <a:t>Detection</a:t>
            </a:r>
            <a:r>
              <a:rPr sz="4400" spc="-125">
                <a:solidFill>
                  <a:srgbClr val="1F1348"/>
                </a:solidFill>
                <a:latin typeface="Arial" pitchFamily="34" charset="0"/>
                <a:cs typeface="Arial" pitchFamily="34" charset="0"/>
              </a:rPr>
              <a:t> </a:t>
            </a:r>
            <a:r>
              <a:rPr sz="4400" spc="40">
                <a:solidFill>
                  <a:srgbClr val="1F1348"/>
                </a:solidFill>
                <a:latin typeface="Arial" pitchFamily="34" charset="0"/>
                <a:cs typeface="Arial" pitchFamily="34" charset="0"/>
              </a:rPr>
              <a:t>and </a:t>
            </a:r>
            <a:r>
              <a:rPr sz="4400" spc="-1210">
                <a:solidFill>
                  <a:srgbClr val="1F1348"/>
                </a:solidFill>
                <a:latin typeface="Arial" pitchFamily="34" charset="0"/>
                <a:cs typeface="Arial" pitchFamily="34" charset="0"/>
              </a:rPr>
              <a:t> </a:t>
            </a:r>
            <a:r>
              <a:rPr sz="4400" spc="95">
                <a:solidFill>
                  <a:srgbClr val="1F1348"/>
                </a:solidFill>
                <a:latin typeface="Arial" pitchFamily="34" charset="0"/>
                <a:cs typeface="Arial" pitchFamily="34" charset="0"/>
              </a:rPr>
              <a:t>Recovery</a:t>
            </a:r>
            <a:endParaRPr sz="4400">
              <a:latin typeface="Arial" pitchFamily="34" charset="0"/>
              <a:cs typeface="Arial" pitchFamily="34" charset="0"/>
            </a:endParaRPr>
          </a:p>
        </p:txBody>
      </p:sp>
      <p:sp>
        <p:nvSpPr>
          <p:cNvPr id="6" name="object 6"/>
          <p:cNvSpPr txBox="1"/>
          <p:nvPr/>
        </p:nvSpPr>
        <p:spPr>
          <a:xfrm>
            <a:off x="603567" y="2834322"/>
            <a:ext cx="4999990" cy="2944495"/>
          </a:xfrm>
          <a:prstGeom prst="rect">
            <a:avLst/>
          </a:prstGeom>
        </p:spPr>
        <p:txBody>
          <a:bodyPr vert="horz" wrap="square" lIns="0" tIns="1714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50"/>
              </a:spcBef>
            </a:pPr>
            <a:r>
              <a:rPr sz="2400" spc="170">
                <a:solidFill>
                  <a:srgbClr val="7061FD"/>
                </a:solidFill>
                <a:latin typeface="Calibri"/>
                <a:cs typeface="Calibri"/>
              </a:rPr>
              <a:t>+</a:t>
            </a:r>
            <a:r>
              <a:rPr sz="2400" spc="170">
                <a:solidFill>
                  <a:srgbClr val="FF0000"/>
                </a:solidFill>
                <a:latin typeface="Calibri"/>
                <a:cs typeface="Calibri"/>
              </a:rPr>
              <a:t>Detection</a:t>
            </a:r>
            <a:endParaRPr sz="2400">
              <a:latin typeface="Calibri"/>
              <a:cs typeface="Calibri"/>
            </a:endParaRPr>
          </a:p>
          <a:p>
            <a:pPr marL="12700">
              <a:lnSpc>
                <a:spcPct val="100000"/>
              </a:lnSpc>
              <a:spcBef>
                <a:spcPts val="1250"/>
              </a:spcBef>
            </a:pPr>
            <a:r>
              <a:rPr sz="2400" spc="190">
                <a:solidFill>
                  <a:srgbClr val="7061FD"/>
                </a:solidFill>
                <a:latin typeface="Calibri"/>
                <a:cs typeface="Calibri"/>
              </a:rPr>
              <a:t>+</a:t>
            </a:r>
            <a:r>
              <a:rPr sz="2400" spc="190">
                <a:solidFill>
                  <a:srgbClr val="1F1348"/>
                </a:solidFill>
                <a:latin typeface="Calibri"/>
                <a:cs typeface="Calibri"/>
              </a:rPr>
              <a:t>If</a:t>
            </a:r>
            <a:r>
              <a:rPr sz="2400" spc="155">
                <a:solidFill>
                  <a:srgbClr val="1F1348"/>
                </a:solidFill>
                <a:latin typeface="Calibri"/>
                <a:cs typeface="Calibri"/>
              </a:rPr>
              <a:t> </a:t>
            </a:r>
            <a:r>
              <a:rPr sz="2400" spc="120">
                <a:solidFill>
                  <a:srgbClr val="1F1348"/>
                </a:solidFill>
                <a:latin typeface="Calibri"/>
                <a:cs typeface="Calibri"/>
              </a:rPr>
              <a:t>resource</a:t>
            </a:r>
            <a:r>
              <a:rPr sz="2400" spc="-50">
                <a:solidFill>
                  <a:srgbClr val="1F1348"/>
                </a:solidFill>
                <a:latin typeface="Calibri"/>
                <a:cs typeface="Calibri"/>
              </a:rPr>
              <a:t> </a:t>
            </a:r>
            <a:r>
              <a:rPr sz="2400" spc="135">
                <a:solidFill>
                  <a:srgbClr val="1F1348"/>
                </a:solidFill>
                <a:latin typeface="Calibri"/>
                <a:cs typeface="Calibri"/>
              </a:rPr>
              <a:t>has</a:t>
            </a:r>
            <a:r>
              <a:rPr sz="2400" spc="35">
                <a:solidFill>
                  <a:srgbClr val="1F1348"/>
                </a:solidFill>
                <a:latin typeface="Calibri"/>
                <a:cs typeface="Calibri"/>
              </a:rPr>
              <a:t> </a:t>
            </a:r>
            <a:r>
              <a:rPr sz="2400" spc="150">
                <a:solidFill>
                  <a:srgbClr val="1F1348"/>
                </a:solidFill>
                <a:latin typeface="Calibri"/>
                <a:cs typeface="Calibri"/>
              </a:rPr>
              <a:t>single</a:t>
            </a:r>
            <a:r>
              <a:rPr sz="2400" spc="90">
                <a:solidFill>
                  <a:srgbClr val="1F1348"/>
                </a:solidFill>
                <a:latin typeface="Calibri"/>
                <a:cs typeface="Calibri"/>
              </a:rPr>
              <a:t> </a:t>
            </a:r>
            <a:r>
              <a:rPr sz="2400" spc="105">
                <a:solidFill>
                  <a:srgbClr val="1F1348"/>
                </a:solidFill>
                <a:latin typeface="Calibri"/>
                <a:cs typeface="Calibri"/>
              </a:rPr>
              <a:t>Instance</a:t>
            </a:r>
            <a:endParaRPr sz="2400">
              <a:latin typeface="Calibri"/>
              <a:cs typeface="Calibri"/>
            </a:endParaRPr>
          </a:p>
          <a:p>
            <a:pPr marL="469900">
              <a:lnSpc>
                <a:spcPct val="100000"/>
              </a:lnSpc>
              <a:spcBef>
                <a:spcPts val="800"/>
              </a:spcBef>
            </a:pPr>
            <a:r>
              <a:rPr sz="2400" spc="295">
                <a:solidFill>
                  <a:srgbClr val="7061FD"/>
                </a:solidFill>
                <a:latin typeface="Calibri"/>
                <a:cs typeface="Calibri"/>
              </a:rPr>
              <a:t>+</a:t>
            </a:r>
            <a:r>
              <a:rPr sz="2400" spc="295">
                <a:solidFill>
                  <a:srgbClr val="1F1348"/>
                </a:solidFill>
                <a:latin typeface="Calibri"/>
                <a:cs typeface="Calibri"/>
              </a:rPr>
              <a:t>We</a:t>
            </a:r>
            <a:r>
              <a:rPr sz="2400" spc="20">
                <a:solidFill>
                  <a:srgbClr val="1F1348"/>
                </a:solidFill>
                <a:latin typeface="Calibri"/>
                <a:cs typeface="Calibri"/>
              </a:rPr>
              <a:t> </a:t>
            </a:r>
            <a:r>
              <a:rPr sz="2400" spc="125">
                <a:solidFill>
                  <a:srgbClr val="1F1348"/>
                </a:solidFill>
                <a:latin typeface="Calibri"/>
                <a:cs typeface="Calibri"/>
              </a:rPr>
              <a:t>make</a:t>
            </a:r>
            <a:r>
              <a:rPr sz="2400" spc="165">
                <a:solidFill>
                  <a:srgbClr val="1F1348"/>
                </a:solidFill>
                <a:latin typeface="Calibri"/>
                <a:cs typeface="Calibri"/>
              </a:rPr>
              <a:t> </a:t>
            </a:r>
            <a:r>
              <a:rPr sz="2400" spc="130">
                <a:solidFill>
                  <a:srgbClr val="1F1348"/>
                </a:solidFill>
                <a:latin typeface="Calibri"/>
                <a:cs typeface="Calibri"/>
              </a:rPr>
              <a:t>a</a:t>
            </a:r>
            <a:r>
              <a:rPr sz="2400" spc="40">
                <a:solidFill>
                  <a:srgbClr val="1F1348"/>
                </a:solidFill>
                <a:latin typeface="Calibri"/>
                <a:cs typeface="Calibri"/>
              </a:rPr>
              <a:t> </a:t>
            </a:r>
            <a:r>
              <a:rPr sz="2400" spc="55">
                <a:solidFill>
                  <a:srgbClr val="1F1348"/>
                </a:solidFill>
                <a:latin typeface="Calibri"/>
                <a:cs typeface="Calibri"/>
              </a:rPr>
              <a:t>Wait-</a:t>
            </a:r>
            <a:r>
              <a:rPr sz="2400" spc="30">
                <a:solidFill>
                  <a:srgbClr val="1F1348"/>
                </a:solidFill>
                <a:latin typeface="Calibri"/>
                <a:cs typeface="Calibri"/>
              </a:rPr>
              <a:t> </a:t>
            </a:r>
            <a:r>
              <a:rPr sz="2400" spc="114">
                <a:solidFill>
                  <a:srgbClr val="1F1348"/>
                </a:solidFill>
                <a:latin typeface="Calibri"/>
                <a:cs typeface="Calibri"/>
              </a:rPr>
              <a:t>For</a:t>
            </a:r>
            <a:r>
              <a:rPr sz="2400" spc="80">
                <a:solidFill>
                  <a:srgbClr val="1F1348"/>
                </a:solidFill>
                <a:latin typeface="Calibri"/>
                <a:cs typeface="Calibri"/>
              </a:rPr>
              <a:t> </a:t>
            </a:r>
            <a:r>
              <a:rPr sz="2400" spc="160">
                <a:solidFill>
                  <a:srgbClr val="1F1348"/>
                </a:solidFill>
                <a:latin typeface="Calibri"/>
                <a:cs typeface="Calibri"/>
              </a:rPr>
              <a:t>graph.</a:t>
            </a:r>
            <a:endParaRPr sz="2400">
              <a:latin typeface="Calibri"/>
              <a:cs typeface="Calibri"/>
            </a:endParaRPr>
          </a:p>
          <a:p>
            <a:pPr marL="12700">
              <a:lnSpc>
                <a:spcPct val="100000"/>
              </a:lnSpc>
              <a:spcBef>
                <a:spcPts val="1325"/>
              </a:spcBef>
            </a:pPr>
            <a:r>
              <a:rPr sz="2400" spc="190">
                <a:solidFill>
                  <a:srgbClr val="7061FD"/>
                </a:solidFill>
                <a:latin typeface="Calibri"/>
                <a:cs typeface="Calibri"/>
              </a:rPr>
              <a:t>+</a:t>
            </a:r>
            <a:r>
              <a:rPr sz="2400" spc="190">
                <a:solidFill>
                  <a:srgbClr val="1F1348"/>
                </a:solidFill>
                <a:latin typeface="Calibri"/>
                <a:cs typeface="Calibri"/>
              </a:rPr>
              <a:t>If</a:t>
            </a:r>
            <a:r>
              <a:rPr sz="2400" spc="145">
                <a:solidFill>
                  <a:srgbClr val="1F1348"/>
                </a:solidFill>
                <a:latin typeface="Calibri"/>
                <a:cs typeface="Calibri"/>
              </a:rPr>
              <a:t> </a:t>
            </a:r>
            <a:r>
              <a:rPr sz="2400" spc="120">
                <a:solidFill>
                  <a:srgbClr val="1F1348"/>
                </a:solidFill>
                <a:latin typeface="Calibri"/>
                <a:cs typeface="Calibri"/>
              </a:rPr>
              <a:t>resources</a:t>
            </a:r>
            <a:r>
              <a:rPr sz="2400" spc="25">
                <a:solidFill>
                  <a:srgbClr val="1F1348"/>
                </a:solidFill>
                <a:latin typeface="Calibri"/>
                <a:cs typeface="Calibri"/>
              </a:rPr>
              <a:t> </a:t>
            </a:r>
            <a:r>
              <a:rPr sz="2400" spc="140">
                <a:solidFill>
                  <a:srgbClr val="1F1348"/>
                </a:solidFill>
                <a:latin typeface="Calibri"/>
                <a:cs typeface="Calibri"/>
              </a:rPr>
              <a:t>have</a:t>
            </a:r>
            <a:r>
              <a:rPr sz="2400" spc="-60">
                <a:solidFill>
                  <a:srgbClr val="1F1348"/>
                </a:solidFill>
                <a:latin typeface="Calibri"/>
                <a:cs typeface="Calibri"/>
              </a:rPr>
              <a:t> </a:t>
            </a:r>
            <a:r>
              <a:rPr sz="2400" spc="105">
                <a:solidFill>
                  <a:srgbClr val="1F1348"/>
                </a:solidFill>
                <a:latin typeface="Calibri"/>
                <a:cs typeface="Calibri"/>
              </a:rPr>
              <a:t>multiple</a:t>
            </a:r>
            <a:endParaRPr sz="2400">
              <a:latin typeface="Calibri"/>
              <a:cs typeface="Calibri"/>
            </a:endParaRPr>
          </a:p>
          <a:p>
            <a:pPr marL="241300">
              <a:lnSpc>
                <a:spcPct val="100000"/>
              </a:lnSpc>
              <a:spcBef>
                <a:spcPts val="275"/>
              </a:spcBef>
            </a:pPr>
            <a:r>
              <a:rPr sz="2400" spc="110">
                <a:solidFill>
                  <a:srgbClr val="1F1348"/>
                </a:solidFill>
                <a:latin typeface="Calibri"/>
                <a:cs typeface="Calibri"/>
              </a:rPr>
              <a:t>instances</a:t>
            </a:r>
            <a:endParaRPr sz="2400">
              <a:latin typeface="Calibri"/>
              <a:cs typeface="Calibri"/>
            </a:endParaRPr>
          </a:p>
          <a:p>
            <a:pPr marL="469900">
              <a:lnSpc>
                <a:spcPct val="100000"/>
              </a:lnSpc>
              <a:spcBef>
                <a:spcPts val="800"/>
              </a:spcBef>
            </a:pPr>
            <a:r>
              <a:rPr sz="2400" spc="295">
                <a:solidFill>
                  <a:srgbClr val="7061FD"/>
                </a:solidFill>
                <a:latin typeface="Calibri"/>
                <a:cs typeface="Calibri"/>
              </a:rPr>
              <a:t>+</a:t>
            </a:r>
            <a:r>
              <a:rPr sz="2400" spc="295">
                <a:solidFill>
                  <a:srgbClr val="1F1348"/>
                </a:solidFill>
                <a:latin typeface="Calibri"/>
                <a:cs typeface="Calibri"/>
              </a:rPr>
              <a:t>We</a:t>
            </a:r>
            <a:r>
              <a:rPr sz="2400" spc="20">
                <a:solidFill>
                  <a:srgbClr val="1F1348"/>
                </a:solidFill>
                <a:latin typeface="Calibri"/>
                <a:cs typeface="Calibri"/>
              </a:rPr>
              <a:t> </a:t>
            </a:r>
            <a:r>
              <a:rPr sz="2400" spc="125">
                <a:solidFill>
                  <a:srgbClr val="1F1348"/>
                </a:solidFill>
                <a:latin typeface="Calibri"/>
                <a:cs typeface="Calibri"/>
              </a:rPr>
              <a:t>make</a:t>
            </a:r>
            <a:r>
              <a:rPr sz="2400" spc="165">
                <a:solidFill>
                  <a:srgbClr val="1F1348"/>
                </a:solidFill>
                <a:latin typeface="Calibri"/>
                <a:cs typeface="Calibri"/>
              </a:rPr>
              <a:t> </a:t>
            </a:r>
            <a:r>
              <a:rPr sz="2400" spc="130">
                <a:solidFill>
                  <a:srgbClr val="1F1348"/>
                </a:solidFill>
                <a:latin typeface="Calibri"/>
                <a:cs typeface="Calibri"/>
              </a:rPr>
              <a:t>a</a:t>
            </a:r>
            <a:r>
              <a:rPr sz="2400" spc="45">
                <a:solidFill>
                  <a:srgbClr val="1F1348"/>
                </a:solidFill>
                <a:latin typeface="Calibri"/>
                <a:cs typeface="Calibri"/>
              </a:rPr>
              <a:t> </a:t>
            </a:r>
            <a:r>
              <a:rPr sz="2400" spc="55">
                <a:solidFill>
                  <a:srgbClr val="1F1348"/>
                </a:solidFill>
                <a:latin typeface="Calibri"/>
                <a:cs typeface="Calibri"/>
              </a:rPr>
              <a:t>different</a:t>
            </a:r>
            <a:r>
              <a:rPr sz="2400" spc="175">
                <a:solidFill>
                  <a:srgbClr val="1F1348"/>
                </a:solidFill>
                <a:latin typeface="Calibri"/>
                <a:cs typeface="Calibri"/>
              </a:rPr>
              <a:t> </a:t>
            </a:r>
            <a:r>
              <a:rPr sz="2400" spc="114">
                <a:solidFill>
                  <a:srgbClr val="1F1348"/>
                </a:solidFill>
                <a:latin typeface="Calibri"/>
                <a:cs typeface="Calibri"/>
              </a:rPr>
              <a:t>algorithm.</a:t>
            </a:r>
            <a:endParaRPr sz="2400">
              <a:latin typeface="Calibri"/>
              <a:cs typeface="Calibri"/>
            </a:endParaRPr>
          </a:p>
        </p:txBody>
      </p:sp>
      <p:grpSp>
        <p:nvGrpSpPr>
          <p:cNvPr id="7" name="object 7"/>
          <p:cNvGrpSpPr/>
          <p:nvPr/>
        </p:nvGrpSpPr>
        <p:grpSpPr>
          <a:xfrm>
            <a:off x="5934075" y="642620"/>
            <a:ext cx="6263005" cy="6291580"/>
            <a:chOff x="5934075" y="571500"/>
            <a:chExt cx="6263005" cy="6291580"/>
          </a:xfrm>
        </p:grpSpPr>
        <p:pic>
          <p:nvPicPr>
            <p:cNvPr id="8" name="object 8"/>
            <p:cNvPicPr/>
            <p:nvPr/>
          </p:nvPicPr>
          <p:blipFill>
            <a:blip r:embed="rId2"/>
            <a:stretch>
              <a:fillRect/>
            </a:stretch>
          </p:blipFill>
          <p:spPr>
            <a:xfrm>
              <a:off x="5934075" y="571500"/>
              <a:ext cx="5724525" cy="5715000"/>
            </a:xfrm>
            <a:prstGeom prst="rect">
              <a:avLst/>
            </a:prstGeom>
          </p:spPr>
        </p:pic>
        <p:sp>
          <p:nvSpPr>
            <p:cNvPr id="9" name="object 9"/>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D11041D-36C8-45E6-AF4E-07F133DC6B97}"/>
              </a:ext>
            </a:extLst>
          </p:cNvPr>
          <p:cNvSpPr>
            <a:spLocks noGrp="1"/>
          </p:cNvSpPr>
          <p:nvPr>
            <p:ph type="title"/>
          </p:nvPr>
        </p:nvSpPr>
        <p:spPr>
          <a:xfrm>
            <a:off x="3350770" y="77578"/>
            <a:ext cx="7801745" cy="1807305"/>
          </a:xfrm>
        </p:spPr>
        <p:txBody>
          <a:bodyPr>
            <a:normAutofit/>
          </a:bodyPr>
          <a:lstStyle/>
          <a:p>
            <a:r>
              <a:rPr lang="en-GB" b="1" dirty="0"/>
              <a:t>Why Segmentation is needed?</a:t>
            </a:r>
            <a:endParaRPr lang="en-US"/>
          </a:p>
        </p:txBody>
      </p:sp>
      <p:pic>
        <p:nvPicPr>
          <p:cNvPr id="5" name="Picture 4" descr="Magnifying glass showing decling performance">
            <a:extLst>
              <a:ext uri="{FF2B5EF4-FFF2-40B4-BE49-F238E27FC236}">
                <a16:creationId xmlns:a16="http://schemas.microsoft.com/office/drawing/2014/main" xmlns="" id="{5CF0D519-C692-41DE-9676-590502584085}"/>
              </a:ext>
            </a:extLst>
          </p:cNvPr>
          <p:cNvPicPr>
            <a:picLocks noChangeAspect="1"/>
          </p:cNvPicPr>
          <p:nvPr/>
        </p:nvPicPr>
        <p:blipFill rotWithShape="1">
          <a:blip r:embed="rId2"/>
          <a:srcRect l="22247" r="18307" b="-3"/>
          <a:stretch/>
        </p:blipFill>
        <p:spPr>
          <a:xfrm>
            <a:off x="-833885" y="877029"/>
            <a:ext cx="5138909" cy="5750934"/>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xmlns="" id="{5716D830-2F05-4A19-8B2B-80E565B22AD6}"/>
              </a:ext>
            </a:extLst>
          </p:cNvPr>
          <p:cNvSpPr>
            <a:spLocks noGrp="1"/>
          </p:cNvSpPr>
          <p:nvPr>
            <p:ph idx="1"/>
          </p:nvPr>
        </p:nvSpPr>
        <p:spPr>
          <a:xfrm>
            <a:off x="3853978" y="1887600"/>
            <a:ext cx="7844876" cy="4878834"/>
          </a:xfrm>
        </p:spPr>
        <p:txBody>
          <a:bodyPr vert="horz" lIns="91440" tIns="45720" rIns="91440" bIns="45720" rtlCol="0" anchor="t">
            <a:noAutofit/>
          </a:bodyPr>
          <a:lstStyle/>
          <a:p>
            <a:pPr algn="just">
              <a:lnSpc>
                <a:spcPct val="90000"/>
              </a:lnSpc>
            </a:pPr>
            <a:r>
              <a:rPr lang="en-GB" sz="2400" dirty="0"/>
              <a:t>Segmentation is closer to OS.</a:t>
            </a:r>
            <a:endParaRPr lang="en-US"/>
          </a:p>
          <a:p>
            <a:pPr algn="just">
              <a:lnSpc>
                <a:spcPct val="90000"/>
              </a:lnSpc>
            </a:pPr>
            <a:r>
              <a:rPr lang="en-GB" sz="2400" dirty="0">
                <a:ea typeface="+mn-lt"/>
                <a:cs typeface="+mn-lt"/>
              </a:rPr>
              <a:t>In paging, all the processes are split into the pages. Sometimes there may be a situation where a process having some relevant sections of the function requires being loaded on the same page to increase the efficiency in processing.</a:t>
            </a:r>
          </a:p>
          <a:p>
            <a:pPr algn="just">
              <a:lnSpc>
                <a:spcPct val="90000"/>
              </a:lnSpc>
            </a:pPr>
            <a:r>
              <a:rPr lang="en-GB" sz="2400" dirty="0">
                <a:ea typeface="+mn-lt"/>
                <a:cs typeface="+mn-lt"/>
              </a:rPr>
              <a:t>So, it is better to use the segmentation technique for memory management. In segmentation, the process is split into the segments. In this, every segment consists of a similar kind of function as a library function contained in one segment, and the main function contained in the other segment.</a:t>
            </a:r>
            <a:endParaRPr lang="en-GB" sz="2400" dirty="0"/>
          </a:p>
        </p:txBody>
      </p:sp>
    </p:spTree>
    <p:extLst>
      <p:ext uri="{BB962C8B-B14F-4D97-AF65-F5344CB8AC3E}">
        <p14:creationId xmlns:p14="http://schemas.microsoft.com/office/powerpoint/2010/main" val="97410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E78052-1356-4963-AE41-A20A55A202C9}"/>
              </a:ext>
            </a:extLst>
          </p:cNvPr>
          <p:cNvSpPr>
            <a:spLocks noGrp="1"/>
          </p:cNvSpPr>
          <p:nvPr>
            <p:ph type="title"/>
          </p:nvPr>
        </p:nvSpPr>
        <p:spPr/>
        <p:txBody>
          <a:bodyPr>
            <a:normAutofit/>
          </a:bodyPr>
          <a:lstStyle/>
          <a:p>
            <a:r>
              <a:rPr lang="en-GB" b="1" dirty="0">
                <a:ea typeface="+mj-lt"/>
                <a:cs typeface="+mj-lt"/>
              </a:rPr>
              <a:t>Translation of Logical Address into Physical Address by Segment Table</a:t>
            </a:r>
            <a:endParaRPr lang="en-US" dirty="0"/>
          </a:p>
        </p:txBody>
      </p:sp>
      <p:sp>
        <p:nvSpPr>
          <p:cNvPr id="3" name="Content Placeholder 2">
            <a:extLst>
              <a:ext uri="{FF2B5EF4-FFF2-40B4-BE49-F238E27FC236}">
                <a16:creationId xmlns:a16="http://schemas.microsoft.com/office/drawing/2014/main" xmlns="" id="{880CF54F-0BBD-4399-B74D-550709DE0B4D}"/>
              </a:ext>
            </a:extLst>
          </p:cNvPr>
          <p:cNvSpPr>
            <a:spLocks noGrp="1"/>
          </p:cNvSpPr>
          <p:nvPr>
            <p:ph idx="1"/>
          </p:nvPr>
        </p:nvSpPr>
        <p:spPr/>
        <p:txBody>
          <a:bodyPr vert="horz" lIns="91440" tIns="45720" rIns="91440" bIns="45720" rtlCol="0" anchor="t">
            <a:normAutofit lnSpcReduction="10000"/>
          </a:bodyPr>
          <a:lstStyle/>
          <a:p>
            <a:r>
              <a:rPr lang="en-GB" dirty="0">
                <a:ea typeface="+mn-lt"/>
                <a:cs typeface="+mn-lt"/>
              </a:rPr>
              <a:t>The CPU generates a logical address that comprises of two parts:</a:t>
            </a:r>
            <a:endParaRPr lang="en-GB"/>
          </a:p>
          <a:p>
            <a:pPr lvl="1"/>
            <a:r>
              <a:rPr lang="en-GB" dirty="0">
                <a:ea typeface="+mn-lt"/>
                <a:cs typeface="+mn-lt"/>
              </a:rPr>
              <a:t>Segment Number</a:t>
            </a:r>
          </a:p>
          <a:p>
            <a:pPr lvl="1"/>
            <a:r>
              <a:rPr lang="en-GB" dirty="0">
                <a:ea typeface="+mn-lt"/>
                <a:cs typeface="+mn-lt"/>
              </a:rPr>
              <a:t>Segment Offset</a:t>
            </a:r>
          </a:p>
          <a:p>
            <a:r>
              <a:rPr lang="en-GB" b="1" dirty="0">
                <a:ea typeface="+mn-lt"/>
                <a:cs typeface="+mn-lt"/>
              </a:rPr>
              <a:t>Segment Number: – </a:t>
            </a:r>
            <a:r>
              <a:rPr lang="en-GB" dirty="0">
                <a:ea typeface="+mn-lt"/>
                <a:cs typeface="+mn-lt"/>
              </a:rPr>
              <a:t>Segment Number is defined as the number of bits that are needed to represent the segment.</a:t>
            </a:r>
          </a:p>
          <a:p>
            <a:r>
              <a:rPr lang="en-GB" b="1" dirty="0">
                <a:ea typeface="+mn-lt"/>
                <a:cs typeface="+mn-lt"/>
              </a:rPr>
              <a:t>Segment Offset:</a:t>
            </a:r>
            <a:r>
              <a:rPr lang="en-GB" dirty="0">
                <a:ea typeface="+mn-lt"/>
                <a:cs typeface="+mn-lt"/>
              </a:rPr>
              <a:t> – Segment Offset is defined as the number of bits which are needed to represent the size of the segment.</a:t>
            </a:r>
            <a:endParaRPr lang="en-GB"/>
          </a:p>
          <a:p>
            <a:endParaRPr lang="en-GB" dirty="0"/>
          </a:p>
        </p:txBody>
      </p:sp>
    </p:spTree>
    <p:extLst>
      <p:ext uri="{BB962C8B-B14F-4D97-AF65-F5344CB8AC3E}">
        <p14:creationId xmlns:p14="http://schemas.microsoft.com/office/powerpoint/2010/main" val="748292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xmlns="" id="{3EF85761-11A5-4523-9A05-21DA9B38F59F}"/>
              </a:ext>
            </a:extLst>
          </p:cNvPr>
          <p:cNvPicPr>
            <a:picLocks noGrp="1" noChangeAspect="1"/>
          </p:cNvPicPr>
          <p:nvPr>
            <p:ph idx="1"/>
          </p:nvPr>
        </p:nvPicPr>
        <p:blipFill>
          <a:blip r:embed="rId2"/>
          <a:stretch>
            <a:fillRect/>
          </a:stretch>
        </p:blipFill>
        <p:spPr>
          <a:xfrm>
            <a:off x="643467" y="969138"/>
            <a:ext cx="10102680" cy="4531538"/>
          </a:xfrm>
          <a:prstGeom prst="rect">
            <a:avLst/>
          </a:prstGeom>
        </p:spPr>
      </p:pic>
      <p:sp>
        <p:nvSpPr>
          <p:cNvPr id="14" name="Freeform: Shape 13">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17796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3BFA4745-BF5E-419E-9A6D-41D5A2CB17CC}"/>
              </a:ext>
            </a:extLst>
          </p:cNvPr>
          <p:cNvSpPr>
            <a:spLocks noGrp="1"/>
          </p:cNvSpPr>
          <p:nvPr>
            <p:ph type="title"/>
          </p:nvPr>
        </p:nvSpPr>
        <p:spPr>
          <a:xfrm>
            <a:off x="838200" y="713312"/>
            <a:ext cx="3461084" cy="5431376"/>
          </a:xfrm>
        </p:spPr>
        <p:txBody>
          <a:bodyPr>
            <a:normAutofit/>
          </a:bodyPr>
          <a:lstStyle/>
          <a:p>
            <a:r>
              <a:rPr lang="en-GB" b="1">
                <a:solidFill>
                  <a:srgbClr val="FFFFFF"/>
                </a:solidFill>
              </a:rPr>
              <a:t>Segmented Paging</a:t>
            </a:r>
            <a:endParaRPr lang="en-US" b="1">
              <a:solidFill>
                <a:srgbClr val="FFFFFF"/>
              </a:solidFill>
            </a:endParaRPr>
          </a:p>
        </p:txBody>
      </p:sp>
      <p:sp>
        <p:nvSpPr>
          <p:cNvPr id="3" name="Content Placeholder 2">
            <a:extLst>
              <a:ext uri="{FF2B5EF4-FFF2-40B4-BE49-F238E27FC236}">
                <a16:creationId xmlns:a16="http://schemas.microsoft.com/office/drawing/2014/main" xmlns="" id="{A88EB661-ED5E-40A6-8573-514D448F9090}"/>
              </a:ext>
            </a:extLst>
          </p:cNvPr>
          <p:cNvSpPr>
            <a:spLocks noGrp="1"/>
          </p:cNvSpPr>
          <p:nvPr>
            <p:ph idx="1"/>
          </p:nvPr>
        </p:nvSpPr>
        <p:spPr>
          <a:xfrm>
            <a:off x="5377132" y="440144"/>
            <a:ext cx="6594894" cy="6006469"/>
          </a:xfrm>
        </p:spPr>
        <p:txBody>
          <a:bodyPr vert="horz" lIns="91440" tIns="45720" rIns="91440" bIns="45720" rtlCol="0" anchor="ctr">
            <a:normAutofit/>
          </a:bodyPr>
          <a:lstStyle/>
          <a:p>
            <a:pPr>
              <a:lnSpc>
                <a:spcPct val="90000"/>
              </a:lnSpc>
            </a:pPr>
            <a:r>
              <a:rPr lang="en-GB" sz="2400" dirty="0">
                <a:ea typeface="+mn-lt"/>
                <a:cs typeface="+mn-lt"/>
              </a:rPr>
              <a:t>Pure segmentation is not very popular and not being used in many of the operating systems. However, Segmentation can be combined with Paging to get the best features out of both the techniques.</a:t>
            </a:r>
          </a:p>
          <a:p>
            <a:pPr>
              <a:lnSpc>
                <a:spcPct val="90000"/>
              </a:lnSpc>
            </a:pPr>
            <a:r>
              <a:rPr lang="en-GB" sz="2400" dirty="0">
                <a:ea typeface="+mn-lt"/>
                <a:cs typeface="+mn-lt"/>
              </a:rPr>
              <a:t>In Segmented Paging, the main memory is divided into variable size segments which are further divided into fixed size pages.</a:t>
            </a:r>
          </a:p>
          <a:p>
            <a:pPr>
              <a:lnSpc>
                <a:spcPct val="90000"/>
              </a:lnSpc>
            </a:pPr>
            <a:r>
              <a:rPr lang="en-GB" sz="2400" b="1" dirty="0">
                <a:ea typeface="+mn-lt"/>
                <a:cs typeface="+mn-lt"/>
              </a:rPr>
              <a:t>Segment Number →</a:t>
            </a:r>
            <a:r>
              <a:rPr lang="en-GB" sz="2400" dirty="0">
                <a:ea typeface="+mn-lt"/>
                <a:cs typeface="+mn-lt"/>
              </a:rPr>
              <a:t> It points to the appropriate Segment Number.</a:t>
            </a:r>
            <a:endParaRPr lang="en-GB" sz="2400"/>
          </a:p>
          <a:p>
            <a:pPr>
              <a:lnSpc>
                <a:spcPct val="90000"/>
              </a:lnSpc>
            </a:pPr>
            <a:r>
              <a:rPr lang="en-GB" sz="2400" b="1" dirty="0">
                <a:ea typeface="+mn-lt"/>
                <a:cs typeface="+mn-lt"/>
              </a:rPr>
              <a:t>Page Number →</a:t>
            </a:r>
            <a:r>
              <a:rPr lang="en-GB" sz="2400" dirty="0">
                <a:ea typeface="+mn-lt"/>
                <a:cs typeface="+mn-lt"/>
              </a:rPr>
              <a:t> It Points to the exact page within the segment</a:t>
            </a:r>
            <a:endParaRPr lang="en-GB" sz="2400"/>
          </a:p>
          <a:p>
            <a:pPr>
              <a:lnSpc>
                <a:spcPct val="90000"/>
              </a:lnSpc>
            </a:pPr>
            <a:r>
              <a:rPr lang="en-GB" sz="2400" b="1" dirty="0">
                <a:ea typeface="+mn-lt"/>
                <a:cs typeface="+mn-lt"/>
              </a:rPr>
              <a:t>Page Offset →</a:t>
            </a:r>
            <a:r>
              <a:rPr lang="en-GB" sz="2400" dirty="0">
                <a:ea typeface="+mn-lt"/>
                <a:cs typeface="+mn-lt"/>
              </a:rPr>
              <a:t> Used as an offset within the page frame</a:t>
            </a:r>
            <a:endParaRPr lang="en-GB" sz="2000"/>
          </a:p>
          <a:p>
            <a:pPr>
              <a:lnSpc>
                <a:spcPct val="90000"/>
              </a:lnSpc>
            </a:pPr>
            <a:endParaRPr lang="en-GB" sz="2000"/>
          </a:p>
        </p:txBody>
      </p:sp>
    </p:spTree>
    <p:extLst>
      <p:ext uri="{BB962C8B-B14F-4D97-AF65-F5344CB8AC3E}">
        <p14:creationId xmlns:p14="http://schemas.microsoft.com/office/powerpoint/2010/main" val="697411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diagram&#10;&#10;Description automatically generated">
            <a:extLst>
              <a:ext uri="{FF2B5EF4-FFF2-40B4-BE49-F238E27FC236}">
                <a16:creationId xmlns:a16="http://schemas.microsoft.com/office/drawing/2014/main" xmlns="" id="{371D73D2-26B0-4E91-A2D0-8FBD92768797}"/>
              </a:ext>
            </a:extLst>
          </p:cNvPr>
          <p:cNvPicPr>
            <a:picLocks noGrp="1" noChangeAspect="1"/>
          </p:cNvPicPr>
          <p:nvPr>
            <p:ph idx="1"/>
          </p:nvPr>
        </p:nvPicPr>
        <p:blipFill>
          <a:blip r:embed="rId2"/>
          <a:stretch>
            <a:fillRect/>
          </a:stretch>
        </p:blipFill>
        <p:spPr>
          <a:xfrm>
            <a:off x="2865250" y="643468"/>
            <a:ext cx="8192743" cy="5571066"/>
          </a:xfrm>
          <a:prstGeom prst="rect">
            <a:avLst/>
          </a:prstGeom>
        </p:spPr>
      </p:pic>
    </p:spTree>
    <p:extLst>
      <p:ext uri="{BB962C8B-B14F-4D97-AF65-F5344CB8AC3E}">
        <p14:creationId xmlns:p14="http://schemas.microsoft.com/office/powerpoint/2010/main" val="391064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xmlns="" id="{7C94898B-34C2-4ABF-999E-B7A0D7DA5F3C}"/>
              </a:ext>
            </a:extLst>
          </p:cNvPr>
          <p:cNvSpPr>
            <a:spLocks noGrp="1"/>
          </p:cNvSpPr>
          <p:nvPr>
            <p:ph type="title"/>
          </p:nvPr>
        </p:nvSpPr>
        <p:spPr>
          <a:xfrm>
            <a:off x="550653" y="713312"/>
            <a:ext cx="3461084" cy="5431376"/>
          </a:xfrm>
        </p:spPr>
        <p:txBody>
          <a:bodyPr>
            <a:normAutofit/>
          </a:bodyPr>
          <a:lstStyle/>
          <a:p>
            <a:r>
              <a:rPr lang="en-GB" b="1">
                <a:solidFill>
                  <a:srgbClr val="FFFFFF"/>
                </a:solidFill>
              </a:rPr>
              <a:t>Translation of logical address to physical address</a:t>
            </a:r>
            <a:endParaRPr lang="en-US" b="1">
              <a:solidFill>
                <a:srgbClr val="FFFFFF"/>
              </a:solidFill>
            </a:endParaRPr>
          </a:p>
        </p:txBody>
      </p:sp>
      <p:sp>
        <p:nvSpPr>
          <p:cNvPr id="3" name="Content Placeholder 2">
            <a:extLst>
              <a:ext uri="{FF2B5EF4-FFF2-40B4-BE49-F238E27FC236}">
                <a16:creationId xmlns:a16="http://schemas.microsoft.com/office/drawing/2014/main" xmlns="" id="{7221750D-6998-47B5-BC52-4922D4681014}"/>
              </a:ext>
            </a:extLst>
          </p:cNvPr>
          <p:cNvSpPr>
            <a:spLocks noGrp="1"/>
          </p:cNvSpPr>
          <p:nvPr>
            <p:ph idx="1"/>
          </p:nvPr>
        </p:nvSpPr>
        <p:spPr>
          <a:xfrm>
            <a:off x="5204604" y="468898"/>
            <a:ext cx="6623648" cy="6107111"/>
          </a:xfrm>
        </p:spPr>
        <p:txBody>
          <a:bodyPr vert="horz" lIns="91440" tIns="45720" rIns="91440" bIns="45720" rtlCol="0" anchor="ctr">
            <a:normAutofit/>
          </a:bodyPr>
          <a:lstStyle/>
          <a:p>
            <a:r>
              <a:rPr lang="en-GB" sz="2400" dirty="0">
                <a:ea typeface="+mn-lt"/>
                <a:cs typeface="+mn-lt"/>
              </a:rPr>
              <a:t>The CPU generates a logical address which is divided into two parts: Segment Number and Segment Offset. The Segment Offset must be less than the segment limit. Offset is further divided into Page number and Page Offset. To map the exact page number in the page table, the page number is added into the page table base.</a:t>
            </a:r>
          </a:p>
          <a:p>
            <a:r>
              <a:rPr lang="en-GB" sz="2400" dirty="0">
                <a:ea typeface="+mn-lt"/>
                <a:cs typeface="+mn-lt"/>
              </a:rPr>
              <a:t>The actual frame number with the page offset is mapped to the main memory to get the desired word in the page of the certain segment of the process.</a:t>
            </a:r>
          </a:p>
          <a:p>
            <a:endParaRPr lang="en-GB" sz="2400" dirty="0"/>
          </a:p>
        </p:txBody>
      </p:sp>
    </p:spTree>
    <p:extLst>
      <p:ext uri="{BB962C8B-B14F-4D97-AF65-F5344CB8AC3E}">
        <p14:creationId xmlns:p14="http://schemas.microsoft.com/office/powerpoint/2010/main" val="3409283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736F0DFD-0954-464F-BF12-DD2E6F6E03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xmlns="" id="{2EA8B398-5629-4983-9AE2-7C372D4164CE}"/>
              </a:ext>
            </a:extLst>
          </p:cNvPr>
          <p:cNvPicPr>
            <a:picLocks noGrp="1" noChangeAspect="1"/>
          </p:cNvPicPr>
          <p:nvPr>
            <p:ph idx="1"/>
          </p:nvPr>
        </p:nvPicPr>
        <p:blipFill>
          <a:blip r:embed="rId2"/>
          <a:stretch>
            <a:fillRect/>
          </a:stretch>
        </p:blipFill>
        <p:spPr>
          <a:xfrm>
            <a:off x="3262554" y="255280"/>
            <a:ext cx="7326247" cy="6289933"/>
          </a:xfrm>
          <a:prstGeom prst="rect">
            <a:avLst/>
          </a:prstGeom>
        </p:spPr>
      </p:pic>
    </p:spTree>
    <p:extLst>
      <p:ext uri="{BB962C8B-B14F-4D97-AF65-F5344CB8AC3E}">
        <p14:creationId xmlns:p14="http://schemas.microsoft.com/office/powerpoint/2010/main" val="3052456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aphic 1">
            <a:extLst>
              <a:ext uri="{FF2B5EF4-FFF2-40B4-BE49-F238E27FC236}">
                <a16:creationId xmlns:a16="http://schemas.microsoft.com/office/drawing/2014/main" xmlns="" id="{0D57E7FA-E8FC-45AC-868F-CDC814493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2" name="Rectangle 11">
            <a:extLst>
              <a:ext uri="{FF2B5EF4-FFF2-40B4-BE49-F238E27FC236}">
                <a16:creationId xmlns:a16="http://schemas.microsoft.com/office/drawing/2014/main" xmlns="" id="{068EBBB4-DF6A-4503-AA1C-A6E78AF32C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2927A7B7-1B6D-432E-B2C4-E71C6C361C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E27DBEE0-99A4-4464-9371-C89D97E7A9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custGeom>
            <a:avLst/>
            <a:gdLst>
              <a:gd name="connsiteX0" fmla="*/ 0 w 12192000"/>
              <a:gd name="connsiteY0" fmla="*/ 0 h 6858000"/>
              <a:gd name="connsiteX1" fmla="*/ 7136182 w 12192000"/>
              <a:gd name="connsiteY1" fmla="*/ 0 h 6858000"/>
              <a:gd name="connsiteX2" fmla="*/ 7136182 w 12192000"/>
              <a:gd name="connsiteY2" fmla="*/ 335 h 6858000"/>
              <a:gd name="connsiteX3" fmla="*/ 7215619 w 12192000"/>
              <a:gd name="connsiteY3" fmla="*/ 2368586 h 6858000"/>
              <a:gd name="connsiteX4" fmla="*/ 7295436 w 12192000"/>
              <a:gd name="connsiteY4" fmla="*/ 3753611 h 6858000"/>
              <a:gd name="connsiteX5" fmla="*/ 7397299 w 12192000"/>
              <a:gd name="connsiteY5" fmla="*/ 4072305 h 6858000"/>
              <a:gd name="connsiteX6" fmla="*/ 7445569 w 12192000"/>
              <a:gd name="connsiteY6" fmla="*/ 4526719 h 6858000"/>
              <a:gd name="connsiteX7" fmla="*/ 7531468 w 12192000"/>
              <a:gd name="connsiteY7" fmla="*/ 5116854 h 6858000"/>
              <a:gd name="connsiteX8" fmla="*/ 7590760 w 12192000"/>
              <a:gd name="connsiteY8" fmla="*/ 5630249 h 6858000"/>
              <a:gd name="connsiteX9" fmla="*/ 7884185 w 12192000"/>
              <a:gd name="connsiteY9" fmla="*/ 5724081 h 6858000"/>
              <a:gd name="connsiteX10" fmla="*/ 8115655 w 12192000"/>
              <a:gd name="connsiteY10" fmla="*/ 5424488 h 6858000"/>
              <a:gd name="connsiteX11" fmla="*/ 8264267 w 12192000"/>
              <a:gd name="connsiteY11" fmla="*/ 5616845 h 6858000"/>
              <a:gd name="connsiteX12" fmla="*/ 8453928 w 12192000"/>
              <a:gd name="connsiteY12" fmla="*/ 5348754 h 6858000"/>
              <a:gd name="connsiteX13" fmla="*/ 8615844 w 12192000"/>
              <a:gd name="connsiteY13" fmla="*/ 5190580 h 6858000"/>
              <a:gd name="connsiteX14" fmla="*/ 8701363 w 12192000"/>
              <a:gd name="connsiteY14" fmla="*/ 4645684 h 6858000"/>
              <a:gd name="connsiteX15" fmla="*/ 8801704 w 12192000"/>
              <a:gd name="connsiteY15" fmla="*/ 4490862 h 6858000"/>
              <a:gd name="connsiteX16" fmla="*/ 8859097 w 12192000"/>
              <a:gd name="connsiteY16" fmla="*/ 4649036 h 6858000"/>
              <a:gd name="connsiteX17" fmla="*/ 8816528 w 12192000"/>
              <a:gd name="connsiteY17" fmla="*/ 5258608 h 6858000"/>
              <a:gd name="connsiteX18" fmla="*/ 8908507 w 12192000"/>
              <a:gd name="connsiteY18" fmla="*/ 5148354 h 6858000"/>
              <a:gd name="connsiteX19" fmla="*/ 9112612 w 12192000"/>
              <a:gd name="connsiteY19" fmla="*/ 4460032 h 6858000"/>
              <a:gd name="connsiteX20" fmla="*/ 9242220 w 12192000"/>
              <a:gd name="connsiteY20" fmla="*/ 4342071 h 6858000"/>
              <a:gd name="connsiteX21" fmla="*/ 9341422 w 12192000"/>
              <a:gd name="connsiteY21" fmla="*/ 4562911 h 6858000"/>
              <a:gd name="connsiteX22" fmla="*/ 9480152 w 12192000"/>
              <a:gd name="connsiteY22" fmla="*/ 5150031 h 6858000"/>
              <a:gd name="connsiteX23" fmla="*/ 9561110 w 12192000"/>
              <a:gd name="connsiteY23" fmla="*/ 4866524 h 6858000"/>
              <a:gd name="connsiteX24" fmla="*/ 9881520 w 12192000"/>
              <a:gd name="connsiteY24" fmla="*/ 4313922 h 6858000"/>
              <a:gd name="connsiteX25" fmla="*/ 10094366 w 12192000"/>
              <a:gd name="connsiteY25" fmla="*/ 4813241 h 6858000"/>
              <a:gd name="connsiteX26" fmla="*/ 10237276 w 12192000"/>
              <a:gd name="connsiteY26" fmla="*/ 4416132 h 6858000"/>
              <a:gd name="connsiteX27" fmla="*/ 10324315 w 12192000"/>
              <a:gd name="connsiteY27" fmla="*/ 4322299 h 6858000"/>
              <a:gd name="connsiteX28" fmla="*/ 10344080 w 12192000"/>
              <a:gd name="connsiteY28" fmla="*/ 4373907 h 6858000"/>
              <a:gd name="connsiteX29" fmla="*/ 10527280 w 12192000"/>
              <a:gd name="connsiteY29" fmla="*/ 3490211 h 6858000"/>
              <a:gd name="connsiteX30" fmla="*/ 10594174 w 12192000"/>
              <a:gd name="connsiteY30" fmla="*/ 3861183 h 6858000"/>
              <a:gd name="connsiteX31" fmla="*/ 11258180 w 12192000"/>
              <a:gd name="connsiteY31" fmla="*/ 1488576 h 6858000"/>
              <a:gd name="connsiteX32" fmla="*/ 11362322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0" y="0"/>
                </a:moveTo>
                <a:lnTo>
                  <a:pt x="7136182" y="0"/>
                </a:lnTo>
                <a:lnTo>
                  <a:pt x="7136182" y="335"/>
                </a:lnTo>
                <a:cubicBezTo>
                  <a:pt x="7149485" y="1194346"/>
                  <a:pt x="7215999" y="2368586"/>
                  <a:pt x="7215619" y="2368586"/>
                </a:cubicBezTo>
                <a:cubicBezTo>
                  <a:pt x="7215999" y="2370261"/>
                  <a:pt x="7261609" y="3524058"/>
                  <a:pt x="7295436" y="3753611"/>
                </a:cubicBezTo>
                <a:cubicBezTo>
                  <a:pt x="7329643" y="3986516"/>
                  <a:pt x="7366892" y="3841746"/>
                  <a:pt x="7397299" y="4072305"/>
                </a:cubicBezTo>
                <a:cubicBezTo>
                  <a:pt x="7410602" y="4226792"/>
                  <a:pt x="7396538" y="4381615"/>
                  <a:pt x="7445569" y="4526719"/>
                </a:cubicBezTo>
                <a:cubicBezTo>
                  <a:pt x="7442148" y="4749905"/>
                  <a:pt x="7507522" y="4896349"/>
                  <a:pt x="7531468" y="5116854"/>
                </a:cubicBezTo>
                <a:cubicBezTo>
                  <a:pt x="7542490" y="5292454"/>
                  <a:pt x="7518165" y="5467049"/>
                  <a:pt x="7590760" y="5630249"/>
                </a:cubicBezTo>
                <a:cubicBezTo>
                  <a:pt x="7648913" y="5755916"/>
                  <a:pt x="7723029" y="5854440"/>
                  <a:pt x="7884185" y="5724081"/>
                </a:cubicBezTo>
                <a:cubicBezTo>
                  <a:pt x="7883045" y="5562555"/>
                  <a:pt x="8152523" y="5586684"/>
                  <a:pt x="8115655" y="5424488"/>
                </a:cubicBezTo>
                <a:cubicBezTo>
                  <a:pt x="8237281" y="5459341"/>
                  <a:pt x="8173428" y="5573280"/>
                  <a:pt x="8264267" y="5616845"/>
                </a:cubicBezTo>
                <a:cubicBezTo>
                  <a:pt x="8342565" y="5535411"/>
                  <a:pt x="8290493" y="5372882"/>
                  <a:pt x="8453928" y="5348754"/>
                </a:cubicBezTo>
                <a:cubicBezTo>
                  <a:pt x="8621165" y="5384611"/>
                  <a:pt x="8603300" y="5278045"/>
                  <a:pt x="8615844" y="5190580"/>
                </a:cubicBezTo>
                <a:cubicBezTo>
                  <a:pt x="8640930" y="4983479"/>
                  <a:pt x="8661074" y="4848093"/>
                  <a:pt x="8701363" y="4645684"/>
                </a:cubicBezTo>
                <a:cubicBezTo>
                  <a:pt x="8712764" y="4595082"/>
                  <a:pt x="8689960" y="4479468"/>
                  <a:pt x="8801704" y="4490862"/>
                </a:cubicBezTo>
                <a:cubicBezTo>
                  <a:pt x="8887983" y="4501920"/>
                  <a:pt x="8855296" y="4593407"/>
                  <a:pt x="8859097" y="4649036"/>
                </a:cubicBezTo>
                <a:cubicBezTo>
                  <a:pt x="8892544" y="4963372"/>
                  <a:pt x="8818808" y="4944941"/>
                  <a:pt x="8816528" y="5258608"/>
                </a:cubicBezTo>
                <a:cubicBezTo>
                  <a:pt x="8816147" y="5271006"/>
                  <a:pt x="8871260" y="5282066"/>
                  <a:pt x="8908507" y="5148354"/>
                </a:cubicBezTo>
                <a:cubicBezTo>
                  <a:pt x="8981484" y="4884620"/>
                  <a:pt x="9068522" y="4676850"/>
                  <a:pt x="9112612" y="4460032"/>
                </a:cubicBezTo>
                <a:cubicBezTo>
                  <a:pt x="9165063" y="4506612"/>
                  <a:pt x="9210294" y="4296495"/>
                  <a:pt x="9242220" y="4342071"/>
                </a:cubicBezTo>
                <a:cubicBezTo>
                  <a:pt x="9257044" y="4418812"/>
                  <a:pt x="9283648" y="4492872"/>
                  <a:pt x="9341422" y="4562911"/>
                </a:cubicBezTo>
                <a:cubicBezTo>
                  <a:pt x="9391213" y="4774703"/>
                  <a:pt x="9336860" y="4972085"/>
                  <a:pt x="9480152" y="5150031"/>
                </a:cubicBezTo>
                <a:cubicBezTo>
                  <a:pt x="9480152" y="5150031"/>
                  <a:pt x="9482432" y="5095407"/>
                  <a:pt x="9561110" y="4866524"/>
                </a:cubicBezTo>
                <a:cubicBezTo>
                  <a:pt x="9624583" y="4682212"/>
                  <a:pt x="9705921" y="4777385"/>
                  <a:pt x="9881520" y="4313922"/>
                </a:cubicBezTo>
                <a:cubicBezTo>
                  <a:pt x="9929790" y="4492202"/>
                  <a:pt x="9821466" y="4720414"/>
                  <a:pt x="10094366" y="4813241"/>
                </a:cubicBezTo>
                <a:cubicBezTo>
                  <a:pt x="10147197" y="4677855"/>
                  <a:pt x="10106528" y="4511974"/>
                  <a:pt x="10237276" y="4416132"/>
                </a:cubicBezTo>
                <a:cubicBezTo>
                  <a:pt x="10275285" y="4388317"/>
                  <a:pt x="10302651" y="4356481"/>
                  <a:pt x="10324315" y="4322299"/>
                </a:cubicBezTo>
                <a:cubicBezTo>
                  <a:pt x="10330777" y="4339726"/>
                  <a:pt x="10337619" y="4357821"/>
                  <a:pt x="10344080" y="4373907"/>
                </a:cubicBezTo>
                <a:cubicBezTo>
                  <a:pt x="10370306" y="4346763"/>
                  <a:pt x="10519678" y="3662796"/>
                  <a:pt x="10527280" y="3490211"/>
                </a:cubicBezTo>
                <a:cubicBezTo>
                  <a:pt x="10565288" y="3612863"/>
                  <a:pt x="10594174" y="3861183"/>
                  <a:pt x="10594174" y="3861183"/>
                </a:cubicBezTo>
                <a:cubicBezTo>
                  <a:pt x="10594174" y="3861183"/>
                  <a:pt x="10758371" y="3809910"/>
                  <a:pt x="11258180" y="1488576"/>
                </a:cubicBezTo>
                <a:cubicBezTo>
                  <a:pt x="11297708" y="1305268"/>
                  <a:pt x="11334195" y="675255"/>
                  <a:pt x="11362322" y="0"/>
                </a:cubicBezTo>
                <a:lnTo>
                  <a:pt x="12192000" y="0"/>
                </a:lnTo>
                <a:lnTo>
                  <a:pt x="12192000"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E26FCAC-9854-4388-B958-6DB20614B27B}"/>
              </a:ext>
            </a:extLst>
          </p:cNvPr>
          <p:cNvSpPr>
            <a:spLocks noGrp="1"/>
          </p:cNvSpPr>
          <p:nvPr>
            <p:ph type="title"/>
          </p:nvPr>
        </p:nvSpPr>
        <p:spPr>
          <a:xfrm>
            <a:off x="6096000" y="1406005"/>
            <a:ext cx="5257800" cy="2806704"/>
          </a:xfrm>
        </p:spPr>
        <p:txBody>
          <a:bodyPr vert="horz" lIns="91440" tIns="45720" rIns="91440" bIns="45720" rtlCol="0" anchor="b">
            <a:normAutofit/>
          </a:bodyPr>
          <a:lstStyle/>
          <a:p>
            <a:r>
              <a:rPr lang="en-US" sz="4800" i="1">
                <a:solidFill>
                  <a:srgbClr val="FFFFFF"/>
                </a:solidFill>
              </a:rPr>
              <a:t>Thank You</a:t>
            </a:r>
          </a:p>
        </p:txBody>
      </p:sp>
      <p:pic>
        <p:nvPicPr>
          <p:cNvPr id="7" name="Graphic 6" descr="Smiling Face with No Fill">
            <a:extLst>
              <a:ext uri="{FF2B5EF4-FFF2-40B4-BE49-F238E27FC236}">
                <a16:creationId xmlns:a16="http://schemas.microsoft.com/office/drawing/2014/main" xmlns="" id="{A7ACED00-D5EC-434F-9A00-49E988D14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846791" y="676274"/>
            <a:ext cx="2743201" cy="2743201"/>
          </a:xfrm>
          <a:prstGeom prst="rect">
            <a:avLst/>
          </a:prstGeom>
        </p:spPr>
      </p:pic>
    </p:spTree>
    <p:extLst>
      <p:ext uri="{BB962C8B-B14F-4D97-AF65-F5344CB8AC3E}">
        <p14:creationId xmlns:p14="http://schemas.microsoft.com/office/powerpoint/2010/main" val="272937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263650" y="323849"/>
            <a:ext cx="517080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95">
                <a:solidFill>
                  <a:srgbClr val="00AF50"/>
                </a:solidFill>
                <a:latin typeface="Arial" pitchFamily="34" charset="0"/>
                <a:cs typeface="Arial" pitchFamily="34" charset="0"/>
              </a:rPr>
              <a:t>Deadlock</a:t>
            </a:r>
            <a:r>
              <a:rPr sz="4400" spc="-204">
                <a:solidFill>
                  <a:srgbClr val="00AF50"/>
                </a:solidFill>
                <a:latin typeface="Arial" pitchFamily="34" charset="0"/>
                <a:cs typeface="Arial" pitchFamily="34" charset="0"/>
              </a:rPr>
              <a:t> </a:t>
            </a:r>
            <a:r>
              <a:rPr sz="4400" spc="185">
                <a:solidFill>
                  <a:srgbClr val="00AF50"/>
                </a:solidFill>
                <a:latin typeface="Arial" pitchFamily="34" charset="0"/>
                <a:cs typeface="Arial" pitchFamily="34" charset="0"/>
              </a:rPr>
              <a:t>Detection</a:t>
            </a:r>
            <a:endParaRPr sz="4400">
              <a:latin typeface="Arial" pitchFamily="34" charset="0"/>
              <a:cs typeface="Arial" pitchFamily="34" charset="0"/>
            </a:endParaRPr>
          </a:p>
        </p:txBody>
      </p:sp>
      <p:sp>
        <p:nvSpPr>
          <p:cNvPr id="6" name="object 6"/>
          <p:cNvSpPr txBox="1"/>
          <p:nvPr/>
        </p:nvSpPr>
        <p:spPr>
          <a:xfrm>
            <a:off x="425132" y="1322458"/>
            <a:ext cx="6565265" cy="4937125"/>
          </a:xfrm>
          <a:prstGeom prst="rect">
            <a:avLst/>
          </a:prstGeom>
        </p:spPr>
        <p:txBody>
          <a:bodyPr vert="horz" wrap="square" lIns="0" tIns="1422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6200" algn="just">
              <a:lnSpc>
                <a:spcPct val="100000"/>
              </a:lnSpc>
              <a:spcBef>
                <a:spcPts val="1120"/>
              </a:spcBef>
            </a:pPr>
            <a:r>
              <a:rPr sz="2400" spc="280">
                <a:solidFill>
                  <a:srgbClr val="7061FD"/>
                </a:solidFill>
                <a:latin typeface="Calibri"/>
                <a:cs typeface="Calibri"/>
              </a:rPr>
              <a:t>+</a:t>
            </a:r>
            <a:r>
              <a:rPr sz="2400" b="1" spc="280">
                <a:solidFill>
                  <a:srgbClr val="E62CB7"/>
                </a:solidFill>
                <a:latin typeface="Calibri"/>
                <a:cs typeface="Calibri"/>
              </a:rPr>
              <a:t>Single</a:t>
            </a:r>
            <a:r>
              <a:rPr sz="2400" b="1" spc="-20">
                <a:solidFill>
                  <a:srgbClr val="E62CB7"/>
                </a:solidFill>
                <a:latin typeface="Calibri"/>
                <a:cs typeface="Calibri"/>
              </a:rPr>
              <a:t> </a:t>
            </a:r>
            <a:r>
              <a:rPr sz="2400" b="1" spc="160">
                <a:solidFill>
                  <a:srgbClr val="E62CB7"/>
                </a:solidFill>
                <a:latin typeface="Calibri"/>
                <a:cs typeface="Calibri"/>
              </a:rPr>
              <a:t>instance</a:t>
            </a:r>
            <a:r>
              <a:rPr sz="2400" b="1" spc="140">
                <a:solidFill>
                  <a:srgbClr val="E62CB7"/>
                </a:solidFill>
                <a:latin typeface="Calibri"/>
                <a:cs typeface="Calibri"/>
              </a:rPr>
              <a:t> </a:t>
            </a:r>
            <a:r>
              <a:rPr sz="2400" b="1" spc="220">
                <a:solidFill>
                  <a:srgbClr val="E62CB7"/>
                </a:solidFill>
                <a:latin typeface="Calibri"/>
                <a:cs typeface="Calibri"/>
              </a:rPr>
              <a:t>deadlock</a:t>
            </a:r>
            <a:r>
              <a:rPr sz="2400" b="1" spc="-15">
                <a:solidFill>
                  <a:srgbClr val="E62CB7"/>
                </a:solidFill>
                <a:latin typeface="Calibri"/>
                <a:cs typeface="Calibri"/>
              </a:rPr>
              <a:t> </a:t>
            </a:r>
            <a:r>
              <a:rPr sz="2400" b="1" spc="165">
                <a:solidFill>
                  <a:srgbClr val="E62CB7"/>
                </a:solidFill>
                <a:latin typeface="Calibri"/>
                <a:cs typeface="Calibri"/>
              </a:rPr>
              <a:t>detection:</a:t>
            </a:r>
            <a:endParaRPr sz="2400">
              <a:latin typeface="Calibri"/>
              <a:cs typeface="Calibri"/>
            </a:endParaRPr>
          </a:p>
          <a:p>
            <a:pPr marL="304800" marR="53340" indent="-228600" algn="just">
              <a:lnSpc>
                <a:spcPct val="100499"/>
              </a:lnSpc>
              <a:spcBef>
                <a:spcPts val="1010"/>
              </a:spcBef>
            </a:pPr>
            <a:r>
              <a:rPr sz="2400" spc="190">
                <a:solidFill>
                  <a:srgbClr val="7061FD"/>
                </a:solidFill>
                <a:latin typeface="Calibri"/>
                <a:cs typeface="Calibri"/>
              </a:rPr>
              <a:t>+</a:t>
            </a:r>
            <a:r>
              <a:rPr sz="2400" spc="190">
                <a:solidFill>
                  <a:srgbClr val="1F1348"/>
                </a:solidFill>
                <a:latin typeface="Calibri"/>
                <a:cs typeface="Calibri"/>
              </a:rPr>
              <a:t>If </a:t>
            </a:r>
            <a:r>
              <a:rPr sz="2400" spc="75">
                <a:solidFill>
                  <a:srgbClr val="1F1348"/>
                </a:solidFill>
                <a:latin typeface="Calibri"/>
                <a:cs typeface="Calibri"/>
              </a:rPr>
              <a:t>all </a:t>
            </a:r>
            <a:r>
              <a:rPr sz="2400" spc="120">
                <a:solidFill>
                  <a:srgbClr val="1F1348"/>
                </a:solidFill>
                <a:latin typeface="Calibri"/>
                <a:cs typeface="Calibri"/>
              </a:rPr>
              <a:t>resources </a:t>
            </a:r>
            <a:r>
              <a:rPr sz="2400" spc="140">
                <a:solidFill>
                  <a:srgbClr val="1F1348"/>
                </a:solidFill>
                <a:latin typeface="Calibri"/>
                <a:cs typeface="Calibri"/>
              </a:rPr>
              <a:t>have </a:t>
            </a:r>
            <a:r>
              <a:rPr sz="2400" spc="130">
                <a:solidFill>
                  <a:srgbClr val="1F1348"/>
                </a:solidFill>
                <a:latin typeface="Calibri"/>
                <a:cs typeface="Calibri"/>
              </a:rPr>
              <a:t>only </a:t>
            </a:r>
            <a:r>
              <a:rPr sz="2400" spc="135">
                <a:solidFill>
                  <a:srgbClr val="1F1348"/>
                </a:solidFill>
                <a:latin typeface="Calibri"/>
                <a:cs typeface="Calibri"/>
              </a:rPr>
              <a:t>a </a:t>
            </a:r>
            <a:r>
              <a:rPr sz="2400" spc="150">
                <a:solidFill>
                  <a:srgbClr val="1F1348"/>
                </a:solidFill>
                <a:latin typeface="Calibri"/>
                <a:cs typeface="Calibri"/>
              </a:rPr>
              <a:t>single </a:t>
            </a:r>
            <a:r>
              <a:rPr sz="2400" spc="100">
                <a:solidFill>
                  <a:srgbClr val="1F1348"/>
                </a:solidFill>
                <a:latin typeface="Calibri"/>
                <a:cs typeface="Calibri"/>
              </a:rPr>
              <a:t>instance, </a:t>
            </a:r>
            <a:r>
              <a:rPr sz="2400" spc="105">
                <a:solidFill>
                  <a:srgbClr val="1F1348"/>
                </a:solidFill>
                <a:latin typeface="Calibri"/>
                <a:cs typeface="Calibri"/>
              </a:rPr>
              <a:t> </a:t>
            </a:r>
            <a:r>
              <a:rPr sz="2400" spc="95">
                <a:solidFill>
                  <a:srgbClr val="1F1348"/>
                </a:solidFill>
                <a:latin typeface="Calibri"/>
                <a:cs typeface="Calibri"/>
              </a:rPr>
              <a:t>then</a:t>
            </a:r>
            <a:r>
              <a:rPr sz="2400" spc="100">
                <a:solidFill>
                  <a:srgbClr val="1F1348"/>
                </a:solidFill>
                <a:latin typeface="Calibri"/>
                <a:cs typeface="Calibri"/>
              </a:rPr>
              <a:t> </a:t>
            </a:r>
            <a:r>
              <a:rPr sz="2400" spc="130">
                <a:solidFill>
                  <a:srgbClr val="1F1348"/>
                </a:solidFill>
                <a:latin typeface="Calibri"/>
                <a:cs typeface="Calibri"/>
              </a:rPr>
              <a:t>we </a:t>
            </a:r>
            <a:r>
              <a:rPr sz="2400" spc="145">
                <a:solidFill>
                  <a:srgbClr val="1F1348"/>
                </a:solidFill>
                <a:latin typeface="Calibri"/>
                <a:cs typeface="Calibri"/>
              </a:rPr>
              <a:t>can </a:t>
            </a:r>
            <a:r>
              <a:rPr sz="2400" spc="130">
                <a:solidFill>
                  <a:srgbClr val="1F1348"/>
                </a:solidFill>
                <a:latin typeface="Calibri"/>
                <a:cs typeface="Calibri"/>
              </a:rPr>
              <a:t>define a</a:t>
            </a:r>
            <a:r>
              <a:rPr sz="2400" spc="135">
                <a:solidFill>
                  <a:srgbClr val="1F1348"/>
                </a:solidFill>
                <a:latin typeface="Calibri"/>
                <a:cs typeface="Calibri"/>
              </a:rPr>
              <a:t> </a:t>
            </a:r>
            <a:r>
              <a:rPr sz="2400" spc="175">
                <a:solidFill>
                  <a:srgbClr val="1F1348"/>
                </a:solidFill>
                <a:latin typeface="Calibri"/>
                <a:cs typeface="Calibri"/>
              </a:rPr>
              <a:t>deadlock </a:t>
            </a:r>
            <a:r>
              <a:rPr sz="2400" spc="120">
                <a:solidFill>
                  <a:srgbClr val="1F1348"/>
                </a:solidFill>
                <a:latin typeface="Calibri"/>
                <a:cs typeface="Calibri"/>
              </a:rPr>
              <a:t>detection </a:t>
            </a:r>
            <a:r>
              <a:rPr sz="2400" spc="125">
                <a:solidFill>
                  <a:srgbClr val="1F1348"/>
                </a:solidFill>
                <a:latin typeface="Calibri"/>
                <a:cs typeface="Calibri"/>
              </a:rPr>
              <a:t> </a:t>
            </a:r>
            <a:r>
              <a:rPr sz="2400" spc="130">
                <a:solidFill>
                  <a:srgbClr val="1F1348"/>
                </a:solidFill>
                <a:latin typeface="Calibri"/>
                <a:cs typeface="Calibri"/>
              </a:rPr>
              <a:t>algorithm</a:t>
            </a:r>
            <a:r>
              <a:rPr sz="2400" spc="190">
                <a:solidFill>
                  <a:srgbClr val="1F1348"/>
                </a:solidFill>
                <a:latin typeface="Calibri"/>
                <a:cs typeface="Calibri"/>
              </a:rPr>
              <a:t> </a:t>
            </a:r>
            <a:r>
              <a:rPr sz="2400" spc="45">
                <a:solidFill>
                  <a:srgbClr val="1F1348"/>
                </a:solidFill>
                <a:latin typeface="Calibri"/>
                <a:cs typeface="Calibri"/>
              </a:rPr>
              <a:t>that</a:t>
            </a:r>
            <a:r>
              <a:rPr sz="2400" spc="120">
                <a:solidFill>
                  <a:srgbClr val="1F1348"/>
                </a:solidFill>
                <a:latin typeface="Calibri"/>
                <a:cs typeface="Calibri"/>
              </a:rPr>
              <a:t> </a:t>
            </a:r>
            <a:r>
              <a:rPr sz="2400" spc="135">
                <a:solidFill>
                  <a:srgbClr val="1F1348"/>
                </a:solidFill>
                <a:latin typeface="Calibri"/>
                <a:cs typeface="Calibri"/>
              </a:rPr>
              <a:t>uses</a:t>
            </a:r>
            <a:r>
              <a:rPr sz="2400" spc="185">
                <a:solidFill>
                  <a:srgbClr val="1F1348"/>
                </a:solidFill>
                <a:latin typeface="Calibri"/>
                <a:cs typeface="Calibri"/>
              </a:rPr>
              <a:t> </a:t>
            </a:r>
            <a:r>
              <a:rPr sz="2400" spc="130">
                <a:solidFill>
                  <a:srgbClr val="1F1348"/>
                </a:solidFill>
                <a:latin typeface="Calibri"/>
                <a:cs typeface="Calibri"/>
              </a:rPr>
              <a:t>a</a:t>
            </a:r>
            <a:r>
              <a:rPr sz="2400" spc="195">
                <a:solidFill>
                  <a:srgbClr val="1F1348"/>
                </a:solidFill>
                <a:latin typeface="Calibri"/>
                <a:cs typeface="Calibri"/>
              </a:rPr>
              <a:t> </a:t>
            </a:r>
            <a:r>
              <a:rPr sz="2400" spc="80">
                <a:solidFill>
                  <a:srgbClr val="1F1348"/>
                </a:solidFill>
                <a:latin typeface="Calibri"/>
                <a:cs typeface="Calibri"/>
              </a:rPr>
              <a:t>variant</a:t>
            </a:r>
            <a:r>
              <a:rPr sz="2400" spc="125">
                <a:solidFill>
                  <a:srgbClr val="1F1348"/>
                </a:solidFill>
                <a:latin typeface="Calibri"/>
                <a:cs typeface="Calibri"/>
              </a:rPr>
              <a:t> </a:t>
            </a:r>
            <a:r>
              <a:rPr sz="2400" spc="105">
                <a:solidFill>
                  <a:srgbClr val="1F1348"/>
                </a:solidFill>
                <a:latin typeface="Calibri"/>
                <a:cs typeface="Calibri"/>
              </a:rPr>
              <a:t>of</a:t>
            </a:r>
            <a:r>
              <a:rPr sz="2400" spc="240">
                <a:solidFill>
                  <a:srgbClr val="1F1348"/>
                </a:solidFill>
                <a:latin typeface="Calibri"/>
                <a:cs typeface="Calibri"/>
              </a:rPr>
              <a:t> </a:t>
            </a:r>
            <a:r>
              <a:rPr sz="2400" spc="90">
                <a:solidFill>
                  <a:srgbClr val="1F1348"/>
                </a:solidFill>
                <a:latin typeface="Calibri"/>
                <a:cs typeface="Calibri"/>
              </a:rPr>
              <a:t>the</a:t>
            </a:r>
            <a:r>
              <a:rPr sz="2400" spc="110">
                <a:solidFill>
                  <a:srgbClr val="1F1348"/>
                </a:solidFill>
                <a:latin typeface="Calibri"/>
                <a:cs typeface="Calibri"/>
              </a:rPr>
              <a:t> </a:t>
            </a:r>
            <a:r>
              <a:rPr sz="2400" spc="125">
                <a:solidFill>
                  <a:srgbClr val="1F1348"/>
                </a:solidFill>
                <a:latin typeface="Calibri"/>
                <a:cs typeface="Calibri"/>
              </a:rPr>
              <a:t>resource</a:t>
            </a:r>
            <a:endParaRPr sz="2400">
              <a:latin typeface="Calibri"/>
              <a:cs typeface="Calibri"/>
            </a:endParaRPr>
          </a:p>
          <a:p>
            <a:pPr marL="304800" algn="just">
              <a:lnSpc>
                <a:spcPts val="2850"/>
              </a:lnSpc>
            </a:pPr>
            <a:r>
              <a:rPr sz="2400" spc="80">
                <a:solidFill>
                  <a:srgbClr val="1F1348"/>
                </a:solidFill>
                <a:latin typeface="Calibri"/>
                <a:cs typeface="Calibri"/>
              </a:rPr>
              <a:t>–allocation</a:t>
            </a:r>
            <a:r>
              <a:rPr sz="2400" spc="-5">
                <a:solidFill>
                  <a:srgbClr val="1F1348"/>
                </a:solidFill>
                <a:latin typeface="Calibri"/>
                <a:cs typeface="Calibri"/>
              </a:rPr>
              <a:t> </a:t>
            </a:r>
            <a:r>
              <a:rPr sz="2400" spc="160">
                <a:solidFill>
                  <a:srgbClr val="1F1348"/>
                </a:solidFill>
                <a:latin typeface="Calibri"/>
                <a:cs typeface="Calibri"/>
              </a:rPr>
              <a:t>graph,</a:t>
            </a:r>
            <a:r>
              <a:rPr sz="2400" spc="-40">
                <a:solidFill>
                  <a:srgbClr val="1F1348"/>
                </a:solidFill>
                <a:latin typeface="Calibri"/>
                <a:cs typeface="Calibri"/>
              </a:rPr>
              <a:t> </a:t>
            </a:r>
            <a:r>
              <a:rPr sz="2400" spc="140">
                <a:solidFill>
                  <a:srgbClr val="1F1348"/>
                </a:solidFill>
                <a:latin typeface="Calibri"/>
                <a:cs typeface="Calibri"/>
              </a:rPr>
              <a:t>called</a:t>
            </a:r>
            <a:r>
              <a:rPr sz="2400" spc="15">
                <a:solidFill>
                  <a:srgbClr val="1F1348"/>
                </a:solidFill>
                <a:latin typeface="Calibri"/>
                <a:cs typeface="Calibri"/>
              </a:rPr>
              <a:t> </a:t>
            </a:r>
            <a:r>
              <a:rPr sz="2400" spc="50">
                <a:solidFill>
                  <a:srgbClr val="E62CB7"/>
                </a:solidFill>
                <a:latin typeface="Calibri"/>
                <a:cs typeface="Calibri"/>
              </a:rPr>
              <a:t>wait-for</a:t>
            </a:r>
            <a:r>
              <a:rPr sz="2400" spc="90">
                <a:solidFill>
                  <a:srgbClr val="E62CB7"/>
                </a:solidFill>
                <a:latin typeface="Calibri"/>
                <a:cs typeface="Calibri"/>
              </a:rPr>
              <a:t> </a:t>
            </a:r>
            <a:r>
              <a:rPr sz="2400" spc="160">
                <a:solidFill>
                  <a:srgbClr val="E62CB7"/>
                </a:solidFill>
                <a:latin typeface="Calibri"/>
                <a:cs typeface="Calibri"/>
              </a:rPr>
              <a:t>graph</a:t>
            </a:r>
            <a:r>
              <a:rPr sz="2400" spc="160">
                <a:solidFill>
                  <a:srgbClr val="1F1348"/>
                </a:solidFill>
                <a:latin typeface="Calibri"/>
                <a:cs typeface="Calibri"/>
              </a:rPr>
              <a:t>.</a:t>
            </a:r>
            <a:endParaRPr sz="2400">
              <a:latin typeface="Calibri"/>
              <a:cs typeface="Calibri"/>
            </a:endParaRPr>
          </a:p>
          <a:p>
            <a:pPr marL="304800" marR="53340" indent="-228600" algn="just">
              <a:lnSpc>
                <a:spcPct val="100000"/>
              </a:lnSpc>
              <a:spcBef>
                <a:spcPts val="1025"/>
              </a:spcBef>
            </a:pPr>
            <a:r>
              <a:rPr sz="2400" spc="295">
                <a:solidFill>
                  <a:srgbClr val="7061FD"/>
                </a:solidFill>
                <a:latin typeface="Calibri"/>
                <a:cs typeface="Calibri"/>
              </a:rPr>
              <a:t>+</a:t>
            </a:r>
            <a:r>
              <a:rPr sz="2400" spc="295">
                <a:solidFill>
                  <a:srgbClr val="1F1348"/>
                </a:solidFill>
                <a:latin typeface="Calibri"/>
                <a:cs typeface="Calibri"/>
              </a:rPr>
              <a:t>We </a:t>
            </a:r>
            <a:r>
              <a:rPr sz="2400" spc="114">
                <a:solidFill>
                  <a:srgbClr val="1F1348"/>
                </a:solidFill>
                <a:latin typeface="Calibri"/>
                <a:cs typeface="Calibri"/>
              </a:rPr>
              <a:t>obtain</a:t>
            </a:r>
            <a:r>
              <a:rPr sz="2400" spc="120">
                <a:solidFill>
                  <a:srgbClr val="1F1348"/>
                </a:solidFill>
                <a:latin typeface="Calibri"/>
                <a:cs typeface="Calibri"/>
              </a:rPr>
              <a:t> </a:t>
            </a:r>
            <a:r>
              <a:rPr sz="2400" spc="70">
                <a:solidFill>
                  <a:srgbClr val="1F1348"/>
                </a:solidFill>
                <a:latin typeface="Calibri"/>
                <a:cs typeface="Calibri"/>
              </a:rPr>
              <a:t>this</a:t>
            </a:r>
            <a:r>
              <a:rPr sz="2400" spc="75">
                <a:solidFill>
                  <a:srgbClr val="1F1348"/>
                </a:solidFill>
                <a:latin typeface="Calibri"/>
                <a:cs typeface="Calibri"/>
              </a:rPr>
              <a:t> </a:t>
            </a:r>
            <a:r>
              <a:rPr sz="2400" spc="185">
                <a:solidFill>
                  <a:srgbClr val="1F1348"/>
                </a:solidFill>
                <a:latin typeface="Calibri"/>
                <a:cs typeface="Calibri"/>
              </a:rPr>
              <a:t>graph</a:t>
            </a:r>
            <a:r>
              <a:rPr sz="2400" spc="190">
                <a:solidFill>
                  <a:srgbClr val="1F1348"/>
                </a:solidFill>
                <a:latin typeface="Calibri"/>
                <a:cs typeface="Calibri"/>
              </a:rPr>
              <a:t> </a:t>
            </a:r>
            <a:r>
              <a:rPr sz="2400" spc="90">
                <a:solidFill>
                  <a:srgbClr val="1F1348"/>
                </a:solidFill>
                <a:latin typeface="Calibri"/>
                <a:cs typeface="Calibri"/>
              </a:rPr>
              <a:t>from</a:t>
            </a:r>
            <a:r>
              <a:rPr sz="2400" spc="95">
                <a:solidFill>
                  <a:srgbClr val="1F1348"/>
                </a:solidFill>
                <a:latin typeface="Calibri"/>
                <a:cs typeface="Calibri"/>
              </a:rPr>
              <a:t> the</a:t>
            </a:r>
            <a:r>
              <a:rPr sz="2400" spc="100">
                <a:solidFill>
                  <a:srgbClr val="1F1348"/>
                </a:solidFill>
                <a:latin typeface="Calibri"/>
                <a:cs typeface="Calibri"/>
              </a:rPr>
              <a:t> </a:t>
            </a:r>
            <a:r>
              <a:rPr sz="2400" spc="120">
                <a:solidFill>
                  <a:srgbClr val="1F1348"/>
                </a:solidFill>
                <a:latin typeface="Calibri"/>
                <a:cs typeface="Calibri"/>
              </a:rPr>
              <a:t>resource- </a:t>
            </a:r>
            <a:r>
              <a:rPr sz="2400" spc="125">
                <a:solidFill>
                  <a:srgbClr val="1F1348"/>
                </a:solidFill>
                <a:latin typeface="Calibri"/>
                <a:cs typeface="Calibri"/>
              </a:rPr>
              <a:t> </a:t>
            </a:r>
            <a:r>
              <a:rPr sz="2400" spc="110">
                <a:solidFill>
                  <a:srgbClr val="1F1348"/>
                </a:solidFill>
                <a:latin typeface="Calibri"/>
                <a:cs typeface="Calibri"/>
              </a:rPr>
              <a:t>allocation </a:t>
            </a:r>
            <a:r>
              <a:rPr sz="2400" spc="165">
                <a:solidFill>
                  <a:srgbClr val="1F1348"/>
                </a:solidFill>
                <a:latin typeface="Calibri"/>
                <a:cs typeface="Calibri"/>
              </a:rPr>
              <a:t>graph </a:t>
            </a:r>
            <a:r>
              <a:rPr sz="2400" spc="160">
                <a:solidFill>
                  <a:srgbClr val="1F1348"/>
                </a:solidFill>
                <a:latin typeface="Calibri"/>
                <a:cs typeface="Calibri"/>
              </a:rPr>
              <a:t>by </a:t>
            </a:r>
            <a:r>
              <a:rPr sz="2400" spc="155">
                <a:solidFill>
                  <a:srgbClr val="1F1348"/>
                </a:solidFill>
                <a:latin typeface="Calibri"/>
                <a:cs typeface="Calibri"/>
              </a:rPr>
              <a:t>removing </a:t>
            </a:r>
            <a:r>
              <a:rPr sz="2400" spc="90">
                <a:solidFill>
                  <a:srgbClr val="1F1348"/>
                </a:solidFill>
                <a:latin typeface="Calibri"/>
                <a:cs typeface="Calibri"/>
              </a:rPr>
              <a:t>the </a:t>
            </a:r>
            <a:r>
              <a:rPr sz="2400" spc="125">
                <a:solidFill>
                  <a:srgbClr val="1F1348"/>
                </a:solidFill>
                <a:latin typeface="Calibri"/>
                <a:cs typeface="Calibri"/>
              </a:rPr>
              <a:t>resource </a:t>
            </a:r>
            <a:r>
              <a:rPr sz="2400" spc="130">
                <a:solidFill>
                  <a:srgbClr val="1F1348"/>
                </a:solidFill>
                <a:latin typeface="Calibri"/>
                <a:cs typeface="Calibri"/>
              </a:rPr>
              <a:t> </a:t>
            </a:r>
            <a:r>
              <a:rPr sz="2400" spc="180">
                <a:solidFill>
                  <a:srgbClr val="1F1348"/>
                </a:solidFill>
                <a:latin typeface="Calibri"/>
                <a:cs typeface="Calibri"/>
              </a:rPr>
              <a:t>nodes</a:t>
            </a:r>
            <a:r>
              <a:rPr sz="2400" spc="185">
                <a:solidFill>
                  <a:srgbClr val="1F1348"/>
                </a:solidFill>
                <a:latin typeface="Calibri"/>
                <a:cs typeface="Calibri"/>
              </a:rPr>
              <a:t> </a:t>
            </a:r>
            <a:r>
              <a:rPr sz="2400" spc="180">
                <a:solidFill>
                  <a:srgbClr val="1F1348"/>
                </a:solidFill>
                <a:latin typeface="Calibri"/>
                <a:cs typeface="Calibri"/>
              </a:rPr>
              <a:t>and</a:t>
            </a:r>
            <a:r>
              <a:rPr sz="2400" spc="185">
                <a:solidFill>
                  <a:srgbClr val="1F1348"/>
                </a:solidFill>
                <a:latin typeface="Calibri"/>
                <a:cs typeface="Calibri"/>
              </a:rPr>
              <a:t> </a:t>
            </a:r>
            <a:r>
              <a:rPr sz="2400" spc="155">
                <a:solidFill>
                  <a:srgbClr val="1F1348"/>
                </a:solidFill>
                <a:latin typeface="Calibri"/>
                <a:cs typeface="Calibri"/>
              </a:rPr>
              <a:t>collapsing</a:t>
            </a:r>
            <a:r>
              <a:rPr sz="2400" spc="160">
                <a:solidFill>
                  <a:srgbClr val="1F1348"/>
                </a:solidFill>
                <a:latin typeface="Calibri"/>
                <a:cs typeface="Calibri"/>
              </a:rPr>
              <a:t> </a:t>
            </a:r>
            <a:r>
              <a:rPr sz="2400" spc="95">
                <a:solidFill>
                  <a:srgbClr val="1F1348"/>
                </a:solidFill>
                <a:latin typeface="Calibri"/>
                <a:cs typeface="Calibri"/>
              </a:rPr>
              <a:t>the </a:t>
            </a:r>
            <a:r>
              <a:rPr sz="2400" spc="100">
                <a:solidFill>
                  <a:srgbClr val="1F1348"/>
                </a:solidFill>
                <a:latin typeface="Calibri"/>
                <a:cs typeface="Calibri"/>
              </a:rPr>
              <a:t> </a:t>
            </a:r>
            <a:r>
              <a:rPr sz="2400" spc="125">
                <a:solidFill>
                  <a:srgbClr val="1F1348"/>
                </a:solidFill>
                <a:latin typeface="Calibri"/>
                <a:cs typeface="Calibri"/>
              </a:rPr>
              <a:t>appropriate </a:t>
            </a:r>
            <a:r>
              <a:rPr sz="2400" spc="130">
                <a:solidFill>
                  <a:srgbClr val="1F1348"/>
                </a:solidFill>
                <a:latin typeface="Calibri"/>
                <a:cs typeface="Calibri"/>
              </a:rPr>
              <a:t> </a:t>
            </a:r>
            <a:r>
              <a:rPr sz="2400" spc="170">
                <a:solidFill>
                  <a:srgbClr val="1F1348"/>
                </a:solidFill>
                <a:latin typeface="Calibri"/>
                <a:cs typeface="Calibri"/>
              </a:rPr>
              <a:t>edges.</a:t>
            </a:r>
            <a:endParaRPr sz="2400">
              <a:latin typeface="Calibri"/>
              <a:cs typeface="Calibri"/>
            </a:endParaRPr>
          </a:p>
          <a:p>
            <a:pPr marL="304800" marR="55880" indent="-228600" algn="just">
              <a:lnSpc>
                <a:spcPct val="100400"/>
              </a:lnSpc>
              <a:spcBef>
                <a:spcPts val="1010"/>
              </a:spcBef>
            </a:pPr>
            <a:r>
              <a:rPr sz="2400" spc="330">
                <a:solidFill>
                  <a:srgbClr val="7061FD"/>
                </a:solidFill>
                <a:latin typeface="Calibri"/>
                <a:cs typeface="Calibri"/>
              </a:rPr>
              <a:t>+</a:t>
            </a:r>
            <a:r>
              <a:rPr sz="2400" spc="330">
                <a:solidFill>
                  <a:srgbClr val="1F1348"/>
                </a:solidFill>
                <a:latin typeface="Calibri"/>
                <a:cs typeface="Calibri"/>
              </a:rPr>
              <a:t>An </a:t>
            </a:r>
            <a:r>
              <a:rPr sz="2400" spc="229">
                <a:solidFill>
                  <a:srgbClr val="1F1348"/>
                </a:solidFill>
                <a:latin typeface="Calibri"/>
                <a:cs typeface="Calibri"/>
              </a:rPr>
              <a:t>edge </a:t>
            </a:r>
            <a:r>
              <a:rPr sz="2400" spc="85">
                <a:solidFill>
                  <a:srgbClr val="1F1348"/>
                </a:solidFill>
                <a:latin typeface="Calibri"/>
                <a:cs typeface="Calibri"/>
              </a:rPr>
              <a:t>from </a:t>
            </a:r>
            <a:r>
              <a:rPr sz="2400" spc="175">
                <a:solidFill>
                  <a:srgbClr val="1F1348"/>
                </a:solidFill>
                <a:latin typeface="Calibri"/>
                <a:cs typeface="Calibri"/>
              </a:rPr>
              <a:t>p</a:t>
            </a:r>
            <a:r>
              <a:rPr sz="2325" spc="262" baseline="-19713">
                <a:solidFill>
                  <a:srgbClr val="1F1348"/>
                </a:solidFill>
                <a:latin typeface="Calibri"/>
                <a:cs typeface="Calibri"/>
              </a:rPr>
              <a:t>i </a:t>
            </a:r>
            <a:r>
              <a:rPr sz="2400" spc="70">
                <a:solidFill>
                  <a:srgbClr val="1F1348"/>
                </a:solidFill>
                <a:latin typeface="Calibri"/>
                <a:cs typeface="Calibri"/>
              </a:rPr>
              <a:t>to</a:t>
            </a:r>
            <a:r>
              <a:rPr sz="2400" spc="75">
                <a:solidFill>
                  <a:srgbClr val="1F1348"/>
                </a:solidFill>
                <a:latin typeface="Calibri"/>
                <a:cs typeface="Calibri"/>
              </a:rPr>
              <a:t> </a:t>
            </a:r>
            <a:r>
              <a:rPr sz="2400" spc="125">
                <a:solidFill>
                  <a:srgbClr val="1F1348"/>
                </a:solidFill>
                <a:latin typeface="Calibri"/>
                <a:cs typeface="Calibri"/>
              </a:rPr>
              <a:t>p</a:t>
            </a:r>
            <a:r>
              <a:rPr sz="2325" spc="187" baseline="-19713">
                <a:solidFill>
                  <a:srgbClr val="1F1348"/>
                </a:solidFill>
                <a:latin typeface="Calibri"/>
                <a:cs typeface="Calibri"/>
              </a:rPr>
              <a:t>j</a:t>
            </a:r>
            <a:r>
              <a:rPr sz="2325" spc="195" baseline="-19713">
                <a:solidFill>
                  <a:srgbClr val="1F1348"/>
                </a:solidFill>
                <a:latin typeface="Calibri"/>
                <a:cs typeface="Calibri"/>
              </a:rPr>
              <a:t> </a:t>
            </a:r>
            <a:r>
              <a:rPr sz="2400" spc="85">
                <a:solidFill>
                  <a:srgbClr val="1F1348"/>
                </a:solidFill>
                <a:latin typeface="Calibri"/>
                <a:cs typeface="Calibri"/>
              </a:rPr>
              <a:t>in</a:t>
            </a:r>
            <a:r>
              <a:rPr sz="2400" spc="90">
                <a:solidFill>
                  <a:srgbClr val="1F1348"/>
                </a:solidFill>
                <a:latin typeface="Calibri"/>
                <a:cs typeface="Calibri"/>
              </a:rPr>
              <a:t> </a:t>
            </a:r>
            <a:r>
              <a:rPr sz="2400" spc="130">
                <a:solidFill>
                  <a:srgbClr val="1F1348"/>
                </a:solidFill>
                <a:latin typeface="Calibri"/>
                <a:cs typeface="Calibri"/>
              </a:rPr>
              <a:t>a </a:t>
            </a:r>
            <a:r>
              <a:rPr sz="2400" spc="60">
                <a:solidFill>
                  <a:srgbClr val="1F1348"/>
                </a:solidFill>
                <a:latin typeface="Calibri"/>
                <a:cs typeface="Calibri"/>
              </a:rPr>
              <a:t>wait-for</a:t>
            </a:r>
            <a:r>
              <a:rPr sz="2400" spc="65">
                <a:solidFill>
                  <a:srgbClr val="1F1348"/>
                </a:solidFill>
                <a:latin typeface="Calibri"/>
                <a:cs typeface="Calibri"/>
              </a:rPr>
              <a:t> </a:t>
            </a:r>
            <a:r>
              <a:rPr sz="2400" spc="185">
                <a:solidFill>
                  <a:srgbClr val="1F1348"/>
                </a:solidFill>
                <a:latin typeface="Calibri"/>
                <a:cs typeface="Calibri"/>
              </a:rPr>
              <a:t>graph </a:t>
            </a:r>
            <a:r>
              <a:rPr sz="2400" spc="190">
                <a:solidFill>
                  <a:srgbClr val="1F1348"/>
                </a:solidFill>
                <a:latin typeface="Calibri"/>
                <a:cs typeface="Calibri"/>
              </a:rPr>
              <a:t> </a:t>
            </a:r>
            <a:r>
              <a:rPr sz="2400" spc="120">
                <a:solidFill>
                  <a:srgbClr val="1F1348"/>
                </a:solidFill>
                <a:latin typeface="Calibri"/>
                <a:cs typeface="Calibri"/>
              </a:rPr>
              <a:t>implies </a:t>
            </a:r>
            <a:r>
              <a:rPr sz="2400" spc="45">
                <a:solidFill>
                  <a:srgbClr val="1F1348"/>
                </a:solidFill>
                <a:latin typeface="Calibri"/>
                <a:cs typeface="Calibri"/>
              </a:rPr>
              <a:t>that </a:t>
            </a:r>
            <a:r>
              <a:rPr sz="2400" spc="145">
                <a:solidFill>
                  <a:srgbClr val="1F1348"/>
                </a:solidFill>
                <a:latin typeface="Calibri"/>
                <a:cs typeface="Calibri"/>
              </a:rPr>
              <a:t>process </a:t>
            </a:r>
            <a:r>
              <a:rPr sz="2400" spc="135">
                <a:solidFill>
                  <a:srgbClr val="1F1348"/>
                </a:solidFill>
                <a:latin typeface="Calibri"/>
                <a:cs typeface="Calibri"/>
              </a:rPr>
              <a:t>p</a:t>
            </a:r>
            <a:r>
              <a:rPr sz="2325" spc="202" baseline="-19713">
                <a:solidFill>
                  <a:srgbClr val="1F1348"/>
                </a:solidFill>
                <a:latin typeface="Calibri"/>
                <a:cs typeface="Calibri"/>
              </a:rPr>
              <a:t>i </a:t>
            </a:r>
            <a:r>
              <a:rPr sz="2400" spc="85">
                <a:solidFill>
                  <a:srgbClr val="1F1348"/>
                </a:solidFill>
                <a:latin typeface="Calibri"/>
                <a:cs typeface="Calibri"/>
              </a:rPr>
              <a:t>is </a:t>
            </a:r>
            <a:r>
              <a:rPr sz="2400" spc="110">
                <a:solidFill>
                  <a:srgbClr val="1F1348"/>
                </a:solidFill>
                <a:latin typeface="Calibri"/>
                <a:cs typeface="Calibri"/>
              </a:rPr>
              <a:t>waiting </a:t>
            </a:r>
            <a:r>
              <a:rPr sz="2400" spc="65">
                <a:solidFill>
                  <a:srgbClr val="1F1348"/>
                </a:solidFill>
                <a:latin typeface="Calibri"/>
                <a:cs typeface="Calibri"/>
              </a:rPr>
              <a:t>for </a:t>
            </a:r>
            <a:r>
              <a:rPr sz="2400" spc="145">
                <a:solidFill>
                  <a:srgbClr val="1F1348"/>
                </a:solidFill>
                <a:latin typeface="Calibri"/>
                <a:cs typeface="Calibri"/>
              </a:rPr>
              <a:t>process </a:t>
            </a:r>
            <a:r>
              <a:rPr sz="2400" spc="150">
                <a:solidFill>
                  <a:srgbClr val="1F1348"/>
                </a:solidFill>
                <a:latin typeface="Calibri"/>
                <a:cs typeface="Calibri"/>
              </a:rPr>
              <a:t> </a:t>
            </a:r>
            <a:r>
              <a:rPr sz="2400" spc="130">
                <a:solidFill>
                  <a:srgbClr val="1F1348"/>
                </a:solidFill>
                <a:latin typeface="Calibri"/>
                <a:cs typeface="Calibri"/>
              </a:rPr>
              <a:t>p</a:t>
            </a:r>
            <a:r>
              <a:rPr sz="2325" spc="195" baseline="-19713">
                <a:solidFill>
                  <a:srgbClr val="1F1348"/>
                </a:solidFill>
                <a:latin typeface="Calibri"/>
                <a:cs typeface="Calibri"/>
              </a:rPr>
              <a:t>j</a:t>
            </a:r>
            <a:r>
              <a:rPr sz="2325" spc="450" baseline="-19713">
                <a:solidFill>
                  <a:srgbClr val="1F1348"/>
                </a:solidFill>
                <a:latin typeface="Calibri"/>
                <a:cs typeface="Calibri"/>
              </a:rPr>
              <a:t> </a:t>
            </a:r>
            <a:r>
              <a:rPr sz="2400" spc="70">
                <a:solidFill>
                  <a:srgbClr val="1F1348"/>
                </a:solidFill>
                <a:latin typeface="Calibri"/>
                <a:cs typeface="Calibri"/>
              </a:rPr>
              <a:t>to</a:t>
            </a:r>
            <a:r>
              <a:rPr sz="2400" spc="15">
                <a:solidFill>
                  <a:srgbClr val="1F1348"/>
                </a:solidFill>
                <a:latin typeface="Calibri"/>
                <a:cs typeface="Calibri"/>
              </a:rPr>
              <a:t> </a:t>
            </a:r>
            <a:r>
              <a:rPr sz="2400" spc="105">
                <a:solidFill>
                  <a:srgbClr val="1F1348"/>
                </a:solidFill>
                <a:latin typeface="Calibri"/>
                <a:cs typeface="Calibri"/>
              </a:rPr>
              <a:t>release</a:t>
            </a:r>
            <a:r>
              <a:rPr sz="2400" spc="110">
                <a:solidFill>
                  <a:srgbClr val="1F1348"/>
                </a:solidFill>
                <a:latin typeface="Calibri"/>
                <a:cs typeface="Calibri"/>
              </a:rPr>
              <a:t> </a:t>
            </a:r>
            <a:r>
              <a:rPr sz="2400" spc="135">
                <a:solidFill>
                  <a:srgbClr val="1F1348"/>
                </a:solidFill>
                <a:latin typeface="Calibri"/>
                <a:cs typeface="Calibri"/>
              </a:rPr>
              <a:t>a</a:t>
            </a:r>
            <a:r>
              <a:rPr sz="2400" spc="120">
                <a:solidFill>
                  <a:srgbClr val="1F1348"/>
                </a:solidFill>
                <a:latin typeface="Calibri"/>
                <a:cs typeface="Calibri"/>
              </a:rPr>
              <a:t> resource</a:t>
            </a:r>
            <a:r>
              <a:rPr sz="2400" spc="-45">
                <a:solidFill>
                  <a:srgbClr val="1F1348"/>
                </a:solidFill>
                <a:latin typeface="Calibri"/>
                <a:cs typeface="Calibri"/>
              </a:rPr>
              <a:t> </a:t>
            </a:r>
            <a:r>
              <a:rPr sz="2400" spc="45">
                <a:solidFill>
                  <a:srgbClr val="1F1348"/>
                </a:solidFill>
                <a:latin typeface="Calibri"/>
                <a:cs typeface="Calibri"/>
              </a:rPr>
              <a:t>that</a:t>
            </a:r>
            <a:r>
              <a:rPr sz="2400" spc="35">
                <a:solidFill>
                  <a:srgbClr val="1F1348"/>
                </a:solidFill>
                <a:latin typeface="Calibri"/>
                <a:cs typeface="Calibri"/>
              </a:rPr>
              <a:t> </a:t>
            </a:r>
            <a:r>
              <a:rPr sz="2400" spc="135">
                <a:solidFill>
                  <a:srgbClr val="1F1348"/>
                </a:solidFill>
                <a:latin typeface="Calibri"/>
                <a:cs typeface="Calibri"/>
              </a:rPr>
              <a:t>p</a:t>
            </a:r>
            <a:r>
              <a:rPr sz="2325" spc="202" baseline="-19713">
                <a:solidFill>
                  <a:srgbClr val="1F1348"/>
                </a:solidFill>
                <a:latin typeface="Calibri"/>
                <a:cs typeface="Calibri"/>
              </a:rPr>
              <a:t>i</a:t>
            </a:r>
            <a:r>
              <a:rPr sz="2325" spc="300" baseline="-19713">
                <a:solidFill>
                  <a:srgbClr val="1F1348"/>
                </a:solidFill>
                <a:latin typeface="Calibri"/>
                <a:cs typeface="Calibri"/>
              </a:rPr>
              <a:t> </a:t>
            </a:r>
            <a:r>
              <a:rPr sz="2400" spc="135">
                <a:solidFill>
                  <a:srgbClr val="1F1348"/>
                </a:solidFill>
                <a:latin typeface="Calibri"/>
                <a:cs typeface="Calibri"/>
              </a:rPr>
              <a:t>needs.</a:t>
            </a:r>
            <a:endParaRPr sz="2400">
              <a:latin typeface="Calibri"/>
              <a:cs typeface="Calibri"/>
            </a:endParaRPr>
          </a:p>
        </p:txBody>
      </p:sp>
      <p:grpSp>
        <p:nvGrpSpPr>
          <p:cNvPr id="7" name="object 7"/>
          <p:cNvGrpSpPr/>
          <p:nvPr/>
        </p:nvGrpSpPr>
        <p:grpSpPr>
          <a:xfrm>
            <a:off x="7191375" y="57"/>
            <a:ext cx="5005705" cy="6863080"/>
            <a:chOff x="7191375" y="57"/>
            <a:chExt cx="5005705" cy="6863080"/>
          </a:xfrm>
        </p:grpSpPr>
        <p:pic>
          <p:nvPicPr>
            <p:cNvPr id="8" name="object 8"/>
            <p:cNvPicPr/>
            <p:nvPr/>
          </p:nvPicPr>
          <p:blipFill>
            <a:blip r:embed="rId2"/>
            <a:stretch>
              <a:fillRect/>
            </a:stretch>
          </p:blipFill>
          <p:spPr>
            <a:xfrm>
              <a:off x="7191375" y="57"/>
              <a:ext cx="5000625" cy="6857873"/>
            </a:xfrm>
            <a:prstGeom prst="rect">
              <a:avLst/>
            </a:prstGeom>
          </p:spPr>
        </p:pic>
        <p:sp>
          <p:nvSpPr>
            <p:cNvPr id="9" name="object 9"/>
            <p:cNvSpPr/>
            <p:nvPr/>
          </p:nvSpPr>
          <p:spPr>
            <a:xfrm>
              <a:off x="8663050" y="3281425"/>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99056" y="4672075"/>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81950" y="5200649"/>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544194" y="734694"/>
            <a:ext cx="4646930" cy="632460"/>
          </a:xfrm>
          <a:prstGeom prst="rect">
            <a:avLst/>
          </a:prstGeom>
        </p:spPr>
        <p:txBody>
          <a:bodyPr vert="horz" wrap="square" lIns="0" tIns="16510" rIns="0" bIns="0" rtlCol="0">
            <a:spAutoFit/>
          </a:bodyPr>
          <a:lstStyle>
            <a:defPPr/>
          </a:lstStyle>
          <a:p>
            <a:pPr marL="12700">
              <a:lnSpc>
                <a:spcPct val="100000"/>
              </a:lnSpc>
              <a:spcBef>
                <a:spcPts val="130"/>
              </a:spcBef>
            </a:pPr>
            <a:r>
              <a:rPr sz="3950" spc="80">
                <a:solidFill>
                  <a:srgbClr val="00AF50"/>
                </a:solidFill>
                <a:latin typeface="Arial" pitchFamily="34" charset="0"/>
                <a:cs typeface="Arial" pitchFamily="34" charset="0"/>
              </a:rPr>
              <a:t>Deadlock</a:t>
            </a:r>
            <a:r>
              <a:rPr sz="3950" spc="60">
                <a:solidFill>
                  <a:srgbClr val="00AF50"/>
                </a:solidFill>
                <a:latin typeface="Arial" pitchFamily="34" charset="0"/>
                <a:cs typeface="Arial" pitchFamily="34" charset="0"/>
              </a:rPr>
              <a:t> </a:t>
            </a:r>
            <a:r>
              <a:rPr sz="3950" spc="145">
                <a:solidFill>
                  <a:srgbClr val="00AF50"/>
                </a:solidFill>
                <a:latin typeface="Arial" pitchFamily="34" charset="0"/>
                <a:cs typeface="Arial" pitchFamily="34" charset="0"/>
              </a:rPr>
              <a:t>Detection</a:t>
            </a:r>
            <a:endParaRPr sz="3950">
              <a:latin typeface="Arial" pitchFamily="34" charset="0"/>
              <a:cs typeface="Arial" pitchFamily="34" charset="0"/>
            </a:endParaRPr>
          </a:p>
        </p:txBody>
      </p:sp>
      <p:pic>
        <p:nvPicPr>
          <p:cNvPr id="6" name="object 6"/>
          <p:cNvPicPr/>
          <p:nvPr/>
        </p:nvPicPr>
        <p:blipFill>
          <a:blip r:embed="rId2"/>
          <a:stretch>
            <a:fillRect/>
          </a:stretch>
        </p:blipFill>
        <p:spPr>
          <a:xfrm>
            <a:off x="304800" y="1819275"/>
            <a:ext cx="5305425" cy="4438650"/>
          </a:xfrm>
          <a:prstGeom prst="rect">
            <a:avLst/>
          </a:prstGeom>
        </p:spPr>
      </p:pic>
      <p:grpSp>
        <p:nvGrpSpPr>
          <p:cNvPr id="7" name="object 7"/>
          <p:cNvGrpSpPr/>
          <p:nvPr/>
        </p:nvGrpSpPr>
        <p:grpSpPr>
          <a:xfrm>
            <a:off x="7981950" y="3276663"/>
            <a:ext cx="4215130" cy="3586479"/>
            <a:chOff x="7981950" y="3276663"/>
            <a:chExt cx="4215130" cy="3586479"/>
          </a:xfrm>
        </p:grpSpPr>
        <p:sp>
          <p:nvSpPr>
            <p:cNvPr id="8" name="object 8"/>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txBox="1"/>
          <p:nvPr/>
        </p:nvSpPr>
        <p:spPr>
          <a:xfrm>
            <a:off x="5988684" y="292036"/>
            <a:ext cx="5671185" cy="5427980"/>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37465" indent="-229235" algn="just">
              <a:lnSpc>
                <a:spcPct val="100000"/>
              </a:lnSpc>
              <a:spcBef>
                <a:spcPts val="125"/>
              </a:spcBef>
            </a:pPr>
            <a:r>
              <a:rPr sz="2000" spc="350">
                <a:solidFill>
                  <a:srgbClr val="7061FD"/>
                </a:solidFill>
                <a:latin typeface="Calibri"/>
                <a:cs typeface="Calibri"/>
              </a:rPr>
              <a:t>+ </a:t>
            </a:r>
            <a:r>
              <a:rPr sz="2000" spc="195">
                <a:solidFill>
                  <a:srgbClr val="1F1348"/>
                </a:solidFill>
                <a:latin typeface="Calibri"/>
                <a:cs typeface="Calibri"/>
              </a:rPr>
              <a:t>An </a:t>
            </a:r>
            <a:r>
              <a:rPr sz="2000" spc="210">
                <a:solidFill>
                  <a:srgbClr val="1F1348"/>
                </a:solidFill>
                <a:latin typeface="Calibri"/>
                <a:cs typeface="Calibri"/>
              </a:rPr>
              <a:t>edge </a:t>
            </a:r>
            <a:r>
              <a:rPr sz="2000" spc="125">
                <a:solidFill>
                  <a:srgbClr val="1F1348"/>
                </a:solidFill>
                <a:latin typeface="Calibri"/>
                <a:cs typeface="Calibri"/>
              </a:rPr>
              <a:t>p</a:t>
            </a:r>
            <a:r>
              <a:rPr sz="2025" spc="187" baseline="-18518">
                <a:solidFill>
                  <a:srgbClr val="1F1348"/>
                </a:solidFill>
                <a:latin typeface="Calibri"/>
                <a:cs typeface="Calibri"/>
              </a:rPr>
              <a:t>i </a:t>
            </a:r>
            <a:r>
              <a:rPr sz="2000" spc="204">
                <a:solidFill>
                  <a:srgbClr val="1F1348"/>
                </a:solidFill>
                <a:latin typeface="Calibri"/>
                <a:cs typeface="Calibri"/>
              </a:rPr>
              <a:t>-&gt; </a:t>
            </a:r>
            <a:r>
              <a:rPr sz="2000" spc="114">
                <a:solidFill>
                  <a:srgbClr val="1F1348"/>
                </a:solidFill>
                <a:latin typeface="Calibri"/>
                <a:cs typeface="Calibri"/>
              </a:rPr>
              <a:t>p</a:t>
            </a:r>
            <a:r>
              <a:rPr sz="2025" spc="172" baseline="-18518">
                <a:solidFill>
                  <a:srgbClr val="1F1348"/>
                </a:solidFill>
                <a:latin typeface="Calibri"/>
                <a:cs typeface="Calibri"/>
              </a:rPr>
              <a:t>j </a:t>
            </a:r>
            <a:r>
              <a:rPr sz="2000" spc="60">
                <a:solidFill>
                  <a:srgbClr val="1F1348"/>
                </a:solidFill>
                <a:latin typeface="Calibri"/>
                <a:cs typeface="Calibri"/>
              </a:rPr>
              <a:t>exist </a:t>
            </a:r>
            <a:r>
              <a:rPr sz="2000" spc="95">
                <a:solidFill>
                  <a:srgbClr val="1F1348"/>
                </a:solidFill>
                <a:latin typeface="Calibri"/>
                <a:cs typeface="Calibri"/>
              </a:rPr>
              <a:t>in </a:t>
            </a:r>
            <a:r>
              <a:rPr sz="2000" spc="25">
                <a:solidFill>
                  <a:srgbClr val="1F1348"/>
                </a:solidFill>
                <a:latin typeface="Calibri"/>
                <a:cs typeface="Calibri"/>
              </a:rPr>
              <a:t>wait </a:t>
            </a:r>
            <a:r>
              <a:rPr sz="2000" spc="-20">
                <a:solidFill>
                  <a:srgbClr val="1F1348"/>
                </a:solidFill>
                <a:latin typeface="Calibri"/>
                <a:cs typeface="Calibri"/>
              </a:rPr>
              <a:t>–for </a:t>
            </a:r>
            <a:r>
              <a:rPr sz="2000" spc="145">
                <a:solidFill>
                  <a:srgbClr val="1F1348"/>
                </a:solidFill>
                <a:latin typeface="Calibri"/>
                <a:cs typeface="Calibri"/>
              </a:rPr>
              <a:t>graph </a:t>
            </a:r>
            <a:r>
              <a:rPr sz="2000" spc="-15">
                <a:solidFill>
                  <a:srgbClr val="1F1348"/>
                </a:solidFill>
                <a:latin typeface="Calibri"/>
                <a:cs typeface="Calibri"/>
              </a:rPr>
              <a:t>if </a:t>
            </a:r>
            <a:r>
              <a:rPr sz="2000" spc="155">
                <a:solidFill>
                  <a:srgbClr val="1F1348"/>
                </a:solidFill>
                <a:latin typeface="Calibri"/>
                <a:cs typeface="Calibri"/>
              </a:rPr>
              <a:t>and </a:t>
            </a:r>
            <a:r>
              <a:rPr sz="2000" spc="160">
                <a:solidFill>
                  <a:srgbClr val="1F1348"/>
                </a:solidFill>
                <a:latin typeface="Calibri"/>
                <a:cs typeface="Calibri"/>
              </a:rPr>
              <a:t> </a:t>
            </a:r>
            <a:r>
              <a:rPr sz="2000" spc="105">
                <a:solidFill>
                  <a:srgbClr val="1F1348"/>
                </a:solidFill>
                <a:latin typeface="Calibri"/>
                <a:cs typeface="Calibri"/>
              </a:rPr>
              <a:t>only </a:t>
            </a:r>
            <a:r>
              <a:rPr sz="2000" spc="25">
                <a:solidFill>
                  <a:srgbClr val="1F1348"/>
                </a:solidFill>
                <a:latin typeface="Calibri"/>
                <a:cs typeface="Calibri"/>
              </a:rPr>
              <a:t>if </a:t>
            </a:r>
            <a:r>
              <a:rPr sz="2000" spc="100">
                <a:solidFill>
                  <a:srgbClr val="1F1348"/>
                </a:solidFill>
                <a:latin typeface="Calibri"/>
                <a:cs typeface="Calibri"/>
              </a:rPr>
              <a:t>the </a:t>
            </a:r>
            <a:r>
              <a:rPr sz="2000" spc="135">
                <a:solidFill>
                  <a:srgbClr val="1F1348"/>
                </a:solidFill>
                <a:latin typeface="Calibri"/>
                <a:cs typeface="Calibri"/>
              </a:rPr>
              <a:t>corresponding </a:t>
            </a:r>
            <a:r>
              <a:rPr sz="2000" spc="105">
                <a:solidFill>
                  <a:srgbClr val="1F1348"/>
                </a:solidFill>
                <a:latin typeface="Calibri"/>
                <a:cs typeface="Calibri"/>
              </a:rPr>
              <a:t>resource </a:t>
            </a:r>
            <a:r>
              <a:rPr sz="2000" spc="55">
                <a:solidFill>
                  <a:srgbClr val="1F1348"/>
                </a:solidFill>
                <a:latin typeface="Calibri"/>
                <a:cs typeface="Calibri"/>
              </a:rPr>
              <a:t>–allocation </a:t>
            </a:r>
            <a:r>
              <a:rPr sz="2000" spc="-440">
                <a:solidFill>
                  <a:srgbClr val="1F1348"/>
                </a:solidFill>
                <a:latin typeface="Calibri"/>
                <a:cs typeface="Calibri"/>
              </a:rPr>
              <a:t> </a:t>
            </a:r>
            <a:r>
              <a:rPr sz="2000" spc="160">
                <a:solidFill>
                  <a:srgbClr val="1F1348"/>
                </a:solidFill>
                <a:latin typeface="Calibri"/>
                <a:cs typeface="Calibri"/>
              </a:rPr>
              <a:t>graph </a:t>
            </a:r>
            <a:r>
              <a:rPr sz="2000" spc="105">
                <a:solidFill>
                  <a:srgbClr val="1F1348"/>
                </a:solidFill>
                <a:latin typeface="Calibri"/>
                <a:cs typeface="Calibri"/>
              </a:rPr>
              <a:t>contains </a:t>
            </a:r>
            <a:r>
              <a:rPr sz="2000" spc="80">
                <a:solidFill>
                  <a:srgbClr val="1F1348"/>
                </a:solidFill>
                <a:latin typeface="Calibri"/>
                <a:cs typeface="Calibri"/>
              </a:rPr>
              <a:t>two </a:t>
            </a:r>
            <a:r>
              <a:rPr sz="2000" spc="185">
                <a:solidFill>
                  <a:srgbClr val="1F1348"/>
                </a:solidFill>
                <a:latin typeface="Calibri"/>
                <a:cs typeface="Calibri"/>
              </a:rPr>
              <a:t>edges </a:t>
            </a:r>
            <a:r>
              <a:rPr sz="2000" spc="140">
                <a:solidFill>
                  <a:srgbClr val="1F1348"/>
                </a:solidFill>
                <a:latin typeface="Calibri"/>
                <a:cs typeface="Calibri"/>
              </a:rPr>
              <a:t>P</a:t>
            </a:r>
            <a:r>
              <a:rPr sz="2025" spc="209" baseline="-18518">
                <a:solidFill>
                  <a:srgbClr val="1F1348"/>
                </a:solidFill>
                <a:latin typeface="Calibri"/>
                <a:cs typeface="Calibri"/>
              </a:rPr>
              <a:t>i</a:t>
            </a:r>
            <a:r>
              <a:rPr sz="2000" spc="140">
                <a:solidFill>
                  <a:srgbClr val="1F1348"/>
                </a:solidFill>
                <a:latin typeface="Calibri"/>
                <a:cs typeface="Calibri"/>
              </a:rPr>
              <a:t>-&gt; </a:t>
            </a:r>
            <a:r>
              <a:rPr sz="2000" spc="35">
                <a:solidFill>
                  <a:srgbClr val="1F1348"/>
                </a:solidFill>
                <a:latin typeface="Calibri"/>
                <a:cs typeface="Calibri"/>
              </a:rPr>
              <a:t>R</a:t>
            </a:r>
            <a:r>
              <a:rPr sz="2025" spc="52" baseline="-18518">
                <a:solidFill>
                  <a:srgbClr val="1F1348"/>
                </a:solidFill>
                <a:latin typeface="Calibri"/>
                <a:cs typeface="Calibri"/>
              </a:rPr>
              <a:t>ij</a:t>
            </a:r>
            <a:r>
              <a:rPr sz="2025" spc="60" baseline="-18518">
                <a:solidFill>
                  <a:srgbClr val="1F1348"/>
                </a:solidFill>
                <a:latin typeface="Calibri"/>
                <a:cs typeface="Calibri"/>
              </a:rPr>
              <a:t> </a:t>
            </a:r>
            <a:r>
              <a:rPr sz="2000" spc="155">
                <a:solidFill>
                  <a:srgbClr val="1F1348"/>
                </a:solidFill>
                <a:latin typeface="Calibri"/>
                <a:cs typeface="Calibri"/>
              </a:rPr>
              <a:t>and </a:t>
            </a:r>
            <a:r>
              <a:rPr sz="2000" spc="140">
                <a:solidFill>
                  <a:srgbClr val="1F1348"/>
                </a:solidFill>
                <a:latin typeface="Calibri"/>
                <a:cs typeface="Calibri"/>
              </a:rPr>
              <a:t>R</a:t>
            </a:r>
            <a:r>
              <a:rPr sz="2025" spc="209" baseline="-18518">
                <a:solidFill>
                  <a:srgbClr val="1F1348"/>
                </a:solidFill>
                <a:latin typeface="Calibri"/>
                <a:cs typeface="Calibri"/>
              </a:rPr>
              <a:t>q</a:t>
            </a:r>
            <a:r>
              <a:rPr sz="2000" spc="140">
                <a:solidFill>
                  <a:srgbClr val="1F1348"/>
                </a:solidFill>
                <a:latin typeface="Calibri"/>
                <a:cs typeface="Calibri"/>
              </a:rPr>
              <a:t>-&gt; </a:t>
            </a:r>
            <a:r>
              <a:rPr sz="2000" spc="125">
                <a:solidFill>
                  <a:srgbClr val="1F1348"/>
                </a:solidFill>
                <a:latin typeface="Calibri"/>
                <a:cs typeface="Calibri"/>
              </a:rPr>
              <a:t>p</a:t>
            </a:r>
            <a:r>
              <a:rPr sz="2025" spc="187" baseline="-18518">
                <a:solidFill>
                  <a:srgbClr val="1F1348"/>
                </a:solidFill>
                <a:latin typeface="Calibri"/>
                <a:cs typeface="Calibri"/>
              </a:rPr>
              <a:t>i </a:t>
            </a:r>
            <a:r>
              <a:rPr sz="2025" spc="195" baseline="-18518">
                <a:solidFill>
                  <a:srgbClr val="1F1348"/>
                </a:solidFill>
                <a:latin typeface="Calibri"/>
                <a:cs typeface="Calibri"/>
              </a:rPr>
              <a:t> </a:t>
            </a:r>
            <a:r>
              <a:rPr sz="2000" spc="50">
                <a:solidFill>
                  <a:srgbClr val="1F1348"/>
                </a:solidFill>
                <a:latin typeface="Calibri"/>
                <a:cs typeface="Calibri"/>
              </a:rPr>
              <a:t>for</a:t>
            </a:r>
            <a:r>
              <a:rPr sz="2000" spc="10">
                <a:solidFill>
                  <a:srgbClr val="1F1348"/>
                </a:solidFill>
                <a:latin typeface="Calibri"/>
                <a:cs typeface="Calibri"/>
              </a:rPr>
              <a:t> </a:t>
            </a:r>
            <a:r>
              <a:rPr sz="2000" spc="155">
                <a:solidFill>
                  <a:srgbClr val="1F1348"/>
                </a:solidFill>
                <a:latin typeface="Calibri"/>
                <a:cs typeface="Calibri"/>
              </a:rPr>
              <a:t>some</a:t>
            </a:r>
            <a:r>
              <a:rPr sz="2000" spc="35">
                <a:solidFill>
                  <a:srgbClr val="1F1348"/>
                </a:solidFill>
                <a:latin typeface="Calibri"/>
                <a:cs typeface="Calibri"/>
              </a:rPr>
              <a:t> </a:t>
            </a:r>
            <a:r>
              <a:rPr sz="2000" spc="125">
                <a:solidFill>
                  <a:srgbClr val="1F1348"/>
                </a:solidFill>
                <a:latin typeface="Calibri"/>
                <a:cs typeface="Calibri"/>
              </a:rPr>
              <a:t>resource</a:t>
            </a:r>
            <a:endParaRPr sz="2000">
              <a:latin typeface="Calibri"/>
              <a:cs typeface="Calibri"/>
            </a:endParaRPr>
          </a:p>
          <a:p>
            <a:pPr marL="266700" marR="37465" indent="-229235" algn="just">
              <a:lnSpc>
                <a:spcPct val="100000"/>
              </a:lnSpc>
              <a:spcBef>
                <a:spcPts val="1065"/>
              </a:spcBef>
            </a:pPr>
            <a:r>
              <a:rPr sz="2000" spc="350">
                <a:solidFill>
                  <a:srgbClr val="7061FD"/>
                </a:solidFill>
                <a:latin typeface="Calibri"/>
                <a:cs typeface="Calibri"/>
              </a:rPr>
              <a:t>+ </a:t>
            </a:r>
            <a:r>
              <a:rPr sz="2000" spc="150">
                <a:solidFill>
                  <a:srgbClr val="1F1348"/>
                </a:solidFill>
                <a:latin typeface="Calibri"/>
                <a:cs typeface="Calibri"/>
              </a:rPr>
              <a:t>The </a:t>
            </a:r>
            <a:r>
              <a:rPr sz="2000" spc="20">
                <a:solidFill>
                  <a:srgbClr val="1F1348"/>
                </a:solidFill>
                <a:latin typeface="Calibri"/>
                <a:cs typeface="Calibri"/>
              </a:rPr>
              <a:t>first </a:t>
            </a:r>
            <a:r>
              <a:rPr sz="2000" spc="100">
                <a:solidFill>
                  <a:srgbClr val="1F1348"/>
                </a:solidFill>
                <a:latin typeface="Calibri"/>
                <a:cs typeface="Calibri"/>
              </a:rPr>
              <a:t>figure </a:t>
            </a:r>
            <a:r>
              <a:rPr sz="2000" spc="95">
                <a:solidFill>
                  <a:srgbClr val="1F1348"/>
                </a:solidFill>
                <a:latin typeface="Calibri"/>
                <a:cs typeface="Calibri"/>
              </a:rPr>
              <a:t>contains </a:t>
            </a:r>
            <a:r>
              <a:rPr sz="2000" b="1" i="1" spc="150">
                <a:solidFill>
                  <a:srgbClr val="00AF50"/>
                </a:solidFill>
                <a:latin typeface="Calibri"/>
                <a:cs typeface="Calibri"/>
              </a:rPr>
              <a:t>Resource </a:t>
            </a:r>
            <a:r>
              <a:rPr sz="2000" b="1" i="1" spc="110">
                <a:solidFill>
                  <a:srgbClr val="00AF50"/>
                </a:solidFill>
                <a:latin typeface="Calibri"/>
                <a:cs typeface="Calibri"/>
              </a:rPr>
              <a:t>allocation </a:t>
            </a:r>
            <a:r>
              <a:rPr sz="2000" b="1" i="1" spc="114">
                <a:solidFill>
                  <a:srgbClr val="00AF50"/>
                </a:solidFill>
                <a:latin typeface="Calibri"/>
                <a:cs typeface="Calibri"/>
              </a:rPr>
              <a:t> </a:t>
            </a:r>
            <a:r>
              <a:rPr sz="2000" b="1" i="1" spc="160">
                <a:solidFill>
                  <a:srgbClr val="00AF50"/>
                </a:solidFill>
                <a:latin typeface="Calibri"/>
                <a:cs typeface="Calibri"/>
              </a:rPr>
              <a:t>graph </a:t>
            </a:r>
            <a:r>
              <a:rPr sz="2000" spc="155">
                <a:solidFill>
                  <a:srgbClr val="1F1348"/>
                </a:solidFill>
                <a:latin typeface="Calibri"/>
                <a:cs typeface="Calibri"/>
              </a:rPr>
              <a:t>and </a:t>
            </a:r>
            <a:r>
              <a:rPr sz="2000" spc="160">
                <a:solidFill>
                  <a:srgbClr val="1F1348"/>
                </a:solidFill>
                <a:latin typeface="Calibri"/>
                <a:cs typeface="Calibri"/>
              </a:rPr>
              <a:t>second </a:t>
            </a:r>
            <a:r>
              <a:rPr sz="2000" spc="95">
                <a:solidFill>
                  <a:srgbClr val="1F1348"/>
                </a:solidFill>
                <a:latin typeface="Calibri"/>
                <a:cs typeface="Calibri"/>
              </a:rPr>
              <a:t>figure </a:t>
            </a:r>
            <a:r>
              <a:rPr sz="2000" spc="105">
                <a:solidFill>
                  <a:srgbClr val="1F1348"/>
                </a:solidFill>
                <a:latin typeface="Calibri"/>
                <a:cs typeface="Calibri"/>
              </a:rPr>
              <a:t>contains </a:t>
            </a:r>
            <a:r>
              <a:rPr sz="2000" b="1" i="1" spc="90">
                <a:solidFill>
                  <a:srgbClr val="E62CB7"/>
                </a:solidFill>
                <a:latin typeface="Calibri"/>
                <a:cs typeface="Calibri"/>
              </a:rPr>
              <a:t>Wait-for </a:t>
            </a:r>
            <a:r>
              <a:rPr sz="2000" b="1" i="1" spc="95">
                <a:solidFill>
                  <a:srgbClr val="E62CB7"/>
                </a:solidFill>
                <a:latin typeface="Calibri"/>
                <a:cs typeface="Calibri"/>
              </a:rPr>
              <a:t> </a:t>
            </a:r>
            <a:r>
              <a:rPr sz="2000" b="1" i="1" spc="160">
                <a:solidFill>
                  <a:srgbClr val="E62CB7"/>
                </a:solidFill>
                <a:latin typeface="Calibri"/>
                <a:cs typeface="Calibri"/>
              </a:rPr>
              <a:t>graph.</a:t>
            </a:r>
            <a:endParaRPr sz="2000">
              <a:latin typeface="Calibri"/>
              <a:cs typeface="Calibri"/>
            </a:endParaRPr>
          </a:p>
          <a:p>
            <a:pPr marL="266700" marR="39370" indent="-229235" algn="just">
              <a:lnSpc>
                <a:spcPct val="100000"/>
              </a:lnSpc>
              <a:spcBef>
                <a:spcPts val="990"/>
              </a:spcBef>
            </a:pPr>
            <a:r>
              <a:rPr sz="2000" spc="350">
                <a:solidFill>
                  <a:srgbClr val="7061FD"/>
                </a:solidFill>
                <a:latin typeface="Calibri"/>
                <a:cs typeface="Calibri"/>
              </a:rPr>
              <a:t>+ </a:t>
            </a:r>
            <a:r>
              <a:rPr sz="2000" b="1" i="1" spc="225">
                <a:solidFill>
                  <a:srgbClr val="00AF50"/>
                </a:solidFill>
                <a:latin typeface="Calibri"/>
                <a:cs typeface="Calibri"/>
              </a:rPr>
              <a:t>A </a:t>
            </a:r>
            <a:r>
              <a:rPr sz="2000" b="1" i="1" spc="180">
                <a:solidFill>
                  <a:srgbClr val="00AF50"/>
                </a:solidFill>
                <a:latin typeface="Calibri"/>
                <a:cs typeface="Calibri"/>
              </a:rPr>
              <a:t>deadlock </a:t>
            </a:r>
            <a:r>
              <a:rPr sz="2000" b="1" i="1" spc="125">
                <a:solidFill>
                  <a:srgbClr val="00AF50"/>
                </a:solidFill>
                <a:latin typeface="Calibri"/>
                <a:cs typeface="Calibri"/>
              </a:rPr>
              <a:t>exists </a:t>
            </a:r>
            <a:r>
              <a:rPr sz="2000" b="1" i="1" spc="110">
                <a:solidFill>
                  <a:srgbClr val="00AF50"/>
                </a:solidFill>
                <a:latin typeface="Calibri"/>
                <a:cs typeface="Calibri"/>
              </a:rPr>
              <a:t>in </a:t>
            </a:r>
            <a:r>
              <a:rPr sz="2000" b="1" i="1" spc="130">
                <a:solidFill>
                  <a:srgbClr val="00AF50"/>
                </a:solidFill>
                <a:latin typeface="Calibri"/>
                <a:cs typeface="Calibri"/>
              </a:rPr>
              <a:t>the </a:t>
            </a:r>
            <a:r>
              <a:rPr sz="2000" b="1" i="1" spc="155">
                <a:solidFill>
                  <a:srgbClr val="00AF50"/>
                </a:solidFill>
                <a:latin typeface="Calibri"/>
                <a:cs typeface="Calibri"/>
              </a:rPr>
              <a:t>system </a:t>
            </a:r>
            <a:r>
              <a:rPr sz="2000" b="1" i="1" spc="65">
                <a:solidFill>
                  <a:srgbClr val="00AF50"/>
                </a:solidFill>
                <a:latin typeface="Calibri"/>
                <a:cs typeface="Calibri"/>
              </a:rPr>
              <a:t>if </a:t>
            </a:r>
            <a:r>
              <a:rPr sz="2000" b="1" i="1" spc="160">
                <a:solidFill>
                  <a:srgbClr val="00AF50"/>
                </a:solidFill>
                <a:latin typeface="Calibri"/>
                <a:cs typeface="Calibri"/>
              </a:rPr>
              <a:t>and only </a:t>
            </a:r>
            <a:r>
              <a:rPr sz="2000" b="1" i="1" spc="-440">
                <a:solidFill>
                  <a:srgbClr val="00AF50"/>
                </a:solidFill>
                <a:latin typeface="Calibri"/>
                <a:cs typeface="Calibri"/>
              </a:rPr>
              <a:t> </a:t>
            </a:r>
            <a:r>
              <a:rPr sz="2000" b="1" i="1" spc="155">
                <a:solidFill>
                  <a:srgbClr val="00AF50"/>
                </a:solidFill>
                <a:latin typeface="Calibri"/>
                <a:cs typeface="Calibri"/>
              </a:rPr>
              <a:t>of</a:t>
            </a:r>
            <a:r>
              <a:rPr sz="2000" b="1" i="1" spc="85">
                <a:solidFill>
                  <a:srgbClr val="00AF50"/>
                </a:solidFill>
                <a:latin typeface="Calibri"/>
                <a:cs typeface="Calibri"/>
              </a:rPr>
              <a:t> </a:t>
            </a:r>
            <a:r>
              <a:rPr sz="2000" b="1" i="1" spc="155">
                <a:solidFill>
                  <a:srgbClr val="00AF50"/>
                </a:solidFill>
                <a:latin typeface="Calibri"/>
                <a:cs typeface="Calibri"/>
              </a:rPr>
              <a:t>the</a:t>
            </a:r>
            <a:r>
              <a:rPr sz="2000" b="1" i="1" spc="-70">
                <a:solidFill>
                  <a:srgbClr val="00AF50"/>
                </a:solidFill>
                <a:latin typeface="Calibri"/>
                <a:cs typeface="Calibri"/>
              </a:rPr>
              <a:t> </a:t>
            </a:r>
            <a:r>
              <a:rPr sz="2000" b="1" i="1" spc="100">
                <a:solidFill>
                  <a:srgbClr val="00AF50"/>
                </a:solidFill>
                <a:latin typeface="Calibri"/>
                <a:cs typeface="Calibri"/>
              </a:rPr>
              <a:t>wait-</a:t>
            </a:r>
            <a:r>
              <a:rPr sz="2000" b="1" i="1" spc="-70">
                <a:solidFill>
                  <a:srgbClr val="00AF50"/>
                </a:solidFill>
                <a:latin typeface="Calibri"/>
                <a:cs typeface="Calibri"/>
              </a:rPr>
              <a:t> </a:t>
            </a:r>
            <a:r>
              <a:rPr sz="2000" b="1" i="1" spc="130">
                <a:solidFill>
                  <a:srgbClr val="00AF50"/>
                </a:solidFill>
                <a:latin typeface="Calibri"/>
                <a:cs typeface="Calibri"/>
              </a:rPr>
              <a:t>for</a:t>
            </a:r>
            <a:r>
              <a:rPr sz="2000" b="1" i="1" spc="60">
                <a:solidFill>
                  <a:srgbClr val="00AF50"/>
                </a:solidFill>
                <a:latin typeface="Calibri"/>
                <a:cs typeface="Calibri"/>
              </a:rPr>
              <a:t> </a:t>
            </a:r>
            <a:r>
              <a:rPr sz="2000" b="1" i="1" spc="190">
                <a:solidFill>
                  <a:srgbClr val="00AF50"/>
                </a:solidFill>
                <a:latin typeface="Calibri"/>
                <a:cs typeface="Calibri"/>
              </a:rPr>
              <a:t>graphcontains</a:t>
            </a:r>
            <a:r>
              <a:rPr sz="2000" b="1" i="1" spc="-110">
                <a:solidFill>
                  <a:srgbClr val="00AF50"/>
                </a:solidFill>
                <a:latin typeface="Calibri"/>
                <a:cs typeface="Calibri"/>
              </a:rPr>
              <a:t> </a:t>
            </a:r>
            <a:r>
              <a:rPr sz="2000" b="1" i="1" spc="75">
                <a:solidFill>
                  <a:srgbClr val="00AF50"/>
                </a:solidFill>
                <a:latin typeface="Calibri"/>
                <a:cs typeface="Calibri"/>
              </a:rPr>
              <a:t>a</a:t>
            </a:r>
            <a:r>
              <a:rPr sz="2000" b="1" i="1" spc="-15">
                <a:solidFill>
                  <a:srgbClr val="00AF50"/>
                </a:solidFill>
                <a:latin typeface="Calibri"/>
                <a:cs typeface="Calibri"/>
              </a:rPr>
              <a:t> </a:t>
            </a:r>
            <a:r>
              <a:rPr sz="2000" b="1" i="1" spc="170">
                <a:solidFill>
                  <a:srgbClr val="00AF50"/>
                </a:solidFill>
                <a:latin typeface="Calibri"/>
                <a:cs typeface="Calibri"/>
              </a:rPr>
              <a:t>cycle.</a:t>
            </a:r>
            <a:endParaRPr sz="2000">
              <a:latin typeface="Calibri"/>
              <a:cs typeface="Calibri"/>
            </a:endParaRPr>
          </a:p>
          <a:p>
            <a:pPr marL="266700" marR="30480" indent="-229235" algn="just">
              <a:lnSpc>
                <a:spcPct val="100000"/>
              </a:lnSpc>
              <a:spcBef>
                <a:spcPts val="980"/>
              </a:spcBef>
            </a:pPr>
            <a:r>
              <a:rPr sz="2000" spc="350">
                <a:solidFill>
                  <a:srgbClr val="7061FD"/>
                </a:solidFill>
                <a:latin typeface="Calibri"/>
                <a:cs typeface="Calibri"/>
              </a:rPr>
              <a:t>+ </a:t>
            </a:r>
            <a:r>
              <a:rPr sz="2000" spc="50">
                <a:solidFill>
                  <a:srgbClr val="1F1348"/>
                </a:solidFill>
                <a:latin typeface="Calibri"/>
                <a:cs typeface="Calibri"/>
              </a:rPr>
              <a:t>To</a:t>
            </a:r>
            <a:r>
              <a:rPr sz="2000" spc="55">
                <a:solidFill>
                  <a:srgbClr val="1F1348"/>
                </a:solidFill>
                <a:latin typeface="Calibri"/>
                <a:cs typeface="Calibri"/>
              </a:rPr>
              <a:t> </a:t>
            </a:r>
            <a:r>
              <a:rPr sz="2000" spc="105">
                <a:solidFill>
                  <a:srgbClr val="1F1348"/>
                </a:solidFill>
                <a:latin typeface="Calibri"/>
                <a:cs typeface="Calibri"/>
              </a:rPr>
              <a:t>detect</a:t>
            </a:r>
            <a:r>
              <a:rPr sz="2000" spc="110">
                <a:solidFill>
                  <a:srgbClr val="1F1348"/>
                </a:solidFill>
                <a:latin typeface="Calibri"/>
                <a:cs typeface="Calibri"/>
              </a:rPr>
              <a:t> </a:t>
            </a:r>
            <a:r>
              <a:rPr sz="2000" spc="145">
                <a:solidFill>
                  <a:srgbClr val="1F1348"/>
                </a:solidFill>
                <a:latin typeface="Calibri"/>
                <a:cs typeface="Calibri"/>
              </a:rPr>
              <a:t>deadlock</a:t>
            </a:r>
            <a:r>
              <a:rPr sz="2000" spc="150">
                <a:solidFill>
                  <a:srgbClr val="1F1348"/>
                </a:solidFill>
                <a:latin typeface="Calibri"/>
                <a:cs typeface="Calibri"/>
              </a:rPr>
              <a:t> </a:t>
            </a:r>
            <a:r>
              <a:rPr sz="2000" spc="25">
                <a:solidFill>
                  <a:srgbClr val="1F1348"/>
                </a:solidFill>
                <a:latin typeface="Calibri"/>
                <a:cs typeface="Calibri"/>
              </a:rPr>
              <a:t>,</a:t>
            </a:r>
            <a:r>
              <a:rPr sz="2000" spc="30">
                <a:solidFill>
                  <a:srgbClr val="1F1348"/>
                </a:solidFill>
                <a:latin typeface="Calibri"/>
                <a:cs typeface="Calibri"/>
              </a:rPr>
              <a:t> </a:t>
            </a:r>
            <a:r>
              <a:rPr sz="2000" spc="75">
                <a:solidFill>
                  <a:srgbClr val="1F1348"/>
                </a:solidFill>
                <a:latin typeface="Calibri"/>
                <a:cs typeface="Calibri"/>
              </a:rPr>
              <a:t>the</a:t>
            </a:r>
            <a:r>
              <a:rPr sz="2000" spc="80">
                <a:solidFill>
                  <a:srgbClr val="1F1348"/>
                </a:solidFill>
                <a:latin typeface="Calibri"/>
                <a:cs typeface="Calibri"/>
              </a:rPr>
              <a:t> </a:t>
            </a:r>
            <a:r>
              <a:rPr sz="2000" spc="90">
                <a:solidFill>
                  <a:srgbClr val="1F1348"/>
                </a:solidFill>
                <a:latin typeface="Calibri"/>
                <a:cs typeface="Calibri"/>
              </a:rPr>
              <a:t>system</a:t>
            </a:r>
            <a:r>
              <a:rPr sz="2000" spc="95">
                <a:solidFill>
                  <a:srgbClr val="1F1348"/>
                </a:solidFill>
                <a:latin typeface="Calibri"/>
                <a:cs typeface="Calibri"/>
              </a:rPr>
              <a:t> </a:t>
            </a:r>
            <a:r>
              <a:rPr sz="2000" spc="145">
                <a:solidFill>
                  <a:srgbClr val="1F1348"/>
                </a:solidFill>
                <a:latin typeface="Calibri"/>
                <a:cs typeface="Calibri"/>
              </a:rPr>
              <a:t>needs</a:t>
            </a:r>
            <a:r>
              <a:rPr sz="2000" spc="150">
                <a:solidFill>
                  <a:srgbClr val="1F1348"/>
                </a:solidFill>
                <a:latin typeface="Calibri"/>
                <a:cs typeface="Calibri"/>
              </a:rPr>
              <a:t> </a:t>
            </a:r>
            <a:r>
              <a:rPr sz="2000" spc="105">
                <a:solidFill>
                  <a:srgbClr val="1F1348"/>
                </a:solidFill>
                <a:latin typeface="Calibri"/>
                <a:cs typeface="Calibri"/>
              </a:rPr>
              <a:t>to </a:t>
            </a:r>
            <a:r>
              <a:rPr sz="2000" spc="-440">
                <a:solidFill>
                  <a:srgbClr val="1F1348"/>
                </a:solidFill>
                <a:latin typeface="Calibri"/>
                <a:cs typeface="Calibri"/>
              </a:rPr>
              <a:t> </a:t>
            </a:r>
            <a:r>
              <a:rPr sz="2000" spc="85">
                <a:solidFill>
                  <a:srgbClr val="1F1348"/>
                </a:solidFill>
                <a:latin typeface="Calibri"/>
                <a:cs typeface="Calibri"/>
              </a:rPr>
              <a:t>maintain </a:t>
            </a:r>
            <a:r>
              <a:rPr sz="2000" spc="75">
                <a:solidFill>
                  <a:srgbClr val="1F1348"/>
                </a:solidFill>
                <a:latin typeface="Calibri"/>
                <a:cs typeface="Calibri"/>
              </a:rPr>
              <a:t>the </a:t>
            </a:r>
            <a:r>
              <a:rPr sz="2000" spc="45">
                <a:solidFill>
                  <a:srgbClr val="1F1348"/>
                </a:solidFill>
                <a:latin typeface="Calibri"/>
                <a:cs typeface="Calibri"/>
              </a:rPr>
              <a:t>wait-for</a:t>
            </a:r>
            <a:r>
              <a:rPr sz="2000" spc="50">
                <a:solidFill>
                  <a:srgbClr val="1F1348"/>
                </a:solidFill>
                <a:latin typeface="Calibri"/>
                <a:cs typeface="Calibri"/>
              </a:rPr>
              <a:t> </a:t>
            </a:r>
            <a:r>
              <a:rPr sz="2000" spc="145">
                <a:solidFill>
                  <a:srgbClr val="1F1348"/>
                </a:solidFill>
                <a:latin typeface="Calibri"/>
                <a:cs typeface="Calibri"/>
              </a:rPr>
              <a:t>graph </a:t>
            </a:r>
            <a:r>
              <a:rPr sz="2000" spc="155">
                <a:solidFill>
                  <a:srgbClr val="1F1348"/>
                </a:solidFill>
                <a:latin typeface="Calibri"/>
                <a:cs typeface="Calibri"/>
              </a:rPr>
              <a:t>and </a:t>
            </a:r>
            <a:r>
              <a:rPr sz="2000" spc="100">
                <a:solidFill>
                  <a:srgbClr val="1F1348"/>
                </a:solidFill>
                <a:latin typeface="Calibri"/>
                <a:cs typeface="Calibri"/>
              </a:rPr>
              <a:t>periodically </a:t>
            </a:r>
            <a:r>
              <a:rPr sz="2000" spc="105">
                <a:solidFill>
                  <a:srgbClr val="1F1348"/>
                </a:solidFill>
                <a:latin typeface="Calibri"/>
                <a:cs typeface="Calibri"/>
              </a:rPr>
              <a:t> </a:t>
            </a:r>
            <a:r>
              <a:rPr sz="2000" spc="114">
                <a:solidFill>
                  <a:srgbClr val="1F1348"/>
                </a:solidFill>
                <a:latin typeface="Calibri"/>
                <a:cs typeface="Calibri"/>
              </a:rPr>
              <a:t>invoke </a:t>
            </a:r>
            <a:r>
              <a:rPr sz="2000" spc="110">
                <a:solidFill>
                  <a:srgbClr val="1F1348"/>
                </a:solidFill>
                <a:latin typeface="Calibri"/>
                <a:cs typeface="Calibri"/>
              </a:rPr>
              <a:t>an </a:t>
            </a:r>
            <a:r>
              <a:rPr sz="2000" spc="100">
                <a:solidFill>
                  <a:srgbClr val="1F1348"/>
                </a:solidFill>
                <a:latin typeface="Calibri"/>
                <a:cs typeface="Calibri"/>
              </a:rPr>
              <a:t>algorithm </a:t>
            </a:r>
            <a:r>
              <a:rPr sz="2000" spc="30">
                <a:solidFill>
                  <a:srgbClr val="1F1348"/>
                </a:solidFill>
                <a:latin typeface="Calibri"/>
                <a:cs typeface="Calibri"/>
              </a:rPr>
              <a:t>that  </a:t>
            </a:r>
            <a:r>
              <a:rPr sz="2000" spc="100">
                <a:solidFill>
                  <a:srgbClr val="1F1348"/>
                </a:solidFill>
                <a:latin typeface="Calibri"/>
                <a:cs typeface="Calibri"/>
              </a:rPr>
              <a:t>searches </a:t>
            </a:r>
            <a:r>
              <a:rPr sz="2000" spc="55">
                <a:solidFill>
                  <a:srgbClr val="1F1348"/>
                </a:solidFill>
                <a:latin typeface="Calibri"/>
                <a:cs typeface="Calibri"/>
              </a:rPr>
              <a:t>for </a:t>
            </a:r>
            <a:r>
              <a:rPr sz="2000" spc="125">
                <a:solidFill>
                  <a:srgbClr val="1F1348"/>
                </a:solidFill>
                <a:latin typeface="Calibri"/>
                <a:cs typeface="Calibri"/>
              </a:rPr>
              <a:t>a </a:t>
            </a:r>
            <a:r>
              <a:rPr sz="2000" spc="120">
                <a:solidFill>
                  <a:srgbClr val="1F1348"/>
                </a:solidFill>
                <a:latin typeface="Calibri"/>
                <a:cs typeface="Calibri"/>
              </a:rPr>
              <a:t>cycle </a:t>
            </a:r>
            <a:r>
              <a:rPr sz="2000" spc="125">
                <a:solidFill>
                  <a:srgbClr val="1F1348"/>
                </a:solidFill>
                <a:latin typeface="Calibri"/>
                <a:cs typeface="Calibri"/>
              </a:rPr>
              <a:t> </a:t>
            </a:r>
            <a:r>
              <a:rPr sz="2000" spc="95">
                <a:solidFill>
                  <a:srgbClr val="1F1348"/>
                </a:solidFill>
                <a:latin typeface="Calibri"/>
                <a:cs typeface="Calibri"/>
              </a:rPr>
              <a:t>in</a:t>
            </a:r>
            <a:r>
              <a:rPr sz="2000" spc="10">
                <a:solidFill>
                  <a:srgbClr val="1F1348"/>
                </a:solidFill>
                <a:latin typeface="Calibri"/>
                <a:cs typeface="Calibri"/>
              </a:rPr>
              <a:t> </a:t>
            </a:r>
            <a:r>
              <a:rPr sz="2000" spc="100">
                <a:solidFill>
                  <a:srgbClr val="1F1348"/>
                </a:solidFill>
                <a:latin typeface="Calibri"/>
                <a:cs typeface="Calibri"/>
              </a:rPr>
              <a:t>the</a:t>
            </a:r>
            <a:r>
              <a:rPr sz="2000" spc="-35">
                <a:solidFill>
                  <a:srgbClr val="1F1348"/>
                </a:solidFill>
                <a:latin typeface="Calibri"/>
                <a:cs typeface="Calibri"/>
              </a:rPr>
              <a:t> </a:t>
            </a:r>
            <a:r>
              <a:rPr sz="2000" spc="145">
                <a:solidFill>
                  <a:srgbClr val="1F1348"/>
                </a:solidFill>
                <a:latin typeface="Calibri"/>
                <a:cs typeface="Calibri"/>
              </a:rPr>
              <a:t>graph.</a:t>
            </a:r>
            <a:endParaRPr sz="2000">
              <a:latin typeface="Calibri"/>
              <a:cs typeface="Calibri"/>
            </a:endParaRPr>
          </a:p>
          <a:p>
            <a:pPr marL="266700" marR="36830" indent="-229235" algn="just">
              <a:lnSpc>
                <a:spcPct val="100000"/>
              </a:lnSpc>
              <a:spcBef>
                <a:spcPts val="1065"/>
              </a:spcBef>
            </a:pPr>
            <a:r>
              <a:rPr sz="2000" spc="350">
                <a:solidFill>
                  <a:srgbClr val="7061FD"/>
                </a:solidFill>
                <a:latin typeface="Calibri"/>
                <a:cs typeface="Calibri"/>
              </a:rPr>
              <a:t>+ </a:t>
            </a:r>
            <a:r>
              <a:rPr sz="2000" spc="195">
                <a:solidFill>
                  <a:srgbClr val="1F1348"/>
                </a:solidFill>
                <a:latin typeface="Calibri"/>
                <a:cs typeface="Calibri"/>
              </a:rPr>
              <a:t>An </a:t>
            </a:r>
            <a:r>
              <a:rPr sz="2000" spc="100">
                <a:solidFill>
                  <a:srgbClr val="1F1348"/>
                </a:solidFill>
                <a:latin typeface="Calibri"/>
                <a:cs typeface="Calibri"/>
              </a:rPr>
              <a:t>algorithm</a:t>
            </a:r>
            <a:r>
              <a:rPr sz="2000" spc="105">
                <a:solidFill>
                  <a:srgbClr val="1F1348"/>
                </a:solidFill>
                <a:latin typeface="Calibri"/>
                <a:cs typeface="Calibri"/>
              </a:rPr>
              <a:t> </a:t>
            </a:r>
            <a:r>
              <a:rPr sz="2000" spc="90">
                <a:solidFill>
                  <a:srgbClr val="1F1348"/>
                </a:solidFill>
                <a:latin typeface="Calibri"/>
                <a:cs typeface="Calibri"/>
              </a:rPr>
              <a:t>to</a:t>
            </a:r>
            <a:r>
              <a:rPr sz="2000" spc="95">
                <a:solidFill>
                  <a:srgbClr val="1F1348"/>
                </a:solidFill>
                <a:latin typeface="Calibri"/>
                <a:cs typeface="Calibri"/>
              </a:rPr>
              <a:t> </a:t>
            </a:r>
            <a:r>
              <a:rPr sz="2000" spc="80">
                <a:solidFill>
                  <a:srgbClr val="1F1348"/>
                </a:solidFill>
                <a:latin typeface="Calibri"/>
                <a:cs typeface="Calibri"/>
              </a:rPr>
              <a:t>detect</a:t>
            </a:r>
            <a:r>
              <a:rPr sz="2000" spc="85">
                <a:solidFill>
                  <a:srgbClr val="1F1348"/>
                </a:solidFill>
                <a:latin typeface="Calibri"/>
                <a:cs typeface="Calibri"/>
              </a:rPr>
              <a:t> </a:t>
            </a:r>
            <a:r>
              <a:rPr sz="2000" spc="125">
                <a:solidFill>
                  <a:srgbClr val="1F1348"/>
                </a:solidFill>
                <a:latin typeface="Calibri"/>
                <a:cs typeface="Calibri"/>
              </a:rPr>
              <a:t>a </a:t>
            </a:r>
            <a:r>
              <a:rPr sz="2000" spc="120">
                <a:solidFill>
                  <a:srgbClr val="1F1348"/>
                </a:solidFill>
                <a:latin typeface="Calibri"/>
                <a:cs typeface="Calibri"/>
              </a:rPr>
              <a:t>cycle </a:t>
            </a:r>
            <a:r>
              <a:rPr sz="2000" spc="95">
                <a:solidFill>
                  <a:srgbClr val="1F1348"/>
                </a:solidFill>
                <a:latin typeface="Calibri"/>
                <a:cs typeface="Calibri"/>
              </a:rPr>
              <a:t>in</a:t>
            </a:r>
            <a:r>
              <a:rPr sz="2000" spc="100">
                <a:solidFill>
                  <a:srgbClr val="1F1348"/>
                </a:solidFill>
                <a:latin typeface="Calibri"/>
                <a:cs typeface="Calibri"/>
              </a:rPr>
              <a:t> </a:t>
            </a:r>
            <a:r>
              <a:rPr sz="2000" spc="125">
                <a:solidFill>
                  <a:srgbClr val="1F1348"/>
                </a:solidFill>
                <a:latin typeface="Calibri"/>
                <a:cs typeface="Calibri"/>
              </a:rPr>
              <a:t>a </a:t>
            </a:r>
            <a:r>
              <a:rPr sz="2000" spc="145">
                <a:solidFill>
                  <a:srgbClr val="1F1348"/>
                </a:solidFill>
                <a:latin typeface="Calibri"/>
                <a:cs typeface="Calibri"/>
              </a:rPr>
              <a:t>graph </a:t>
            </a:r>
            <a:r>
              <a:rPr sz="2000" spc="150">
                <a:solidFill>
                  <a:srgbClr val="1F1348"/>
                </a:solidFill>
                <a:latin typeface="Calibri"/>
                <a:cs typeface="Calibri"/>
              </a:rPr>
              <a:t> </a:t>
            </a:r>
            <a:r>
              <a:rPr sz="2000" spc="100">
                <a:solidFill>
                  <a:srgbClr val="1F1348"/>
                </a:solidFill>
                <a:latin typeface="Calibri"/>
                <a:cs typeface="Calibri"/>
              </a:rPr>
              <a:t>requires </a:t>
            </a:r>
            <a:r>
              <a:rPr sz="2000" spc="105">
                <a:solidFill>
                  <a:srgbClr val="1F1348"/>
                </a:solidFill>
                <a:latin typeface="Calibri"/>
                <a:cs typeface="Calibri"/>
              </a:rPr>
              <a:t>an </a:t>
            </a:r>
            <a:r>
              <a:rPr sz="2000" spc="110">
                <a:solidFill>
                  <a:srgbClr val="1F1348"/>
                </a:solidFill>
                <a:latin typeface="Calibri"/>
                <a:cs typeface="Calibri"/>
              </a:rPr>
              <a:t>order </a:t>
            </a:r>
            <a:r>
              <a:rPr sz="2000" spc="65">
                <a:solidFill>
                  <a:srgbClr val="1F1348"/>
                </a:solidFill>
                <a:latin typeface="Calibri"/>
                <a:cs typeface="Calibri"/>
              </a:rPr>
              <a:t>of </a:t>
            </a:r>
            <a:r>
              <a:rPr sz="2000" spc="120">
                <a:solidFill>
                  <a:srgbClr val="1F1348"/>
                </a:solidFill>
                <a:latin typeface="Calibri"/>
                <a:cs typeface="Calibri"/>
              </a:rPr>
              <a:t>n</a:t>
            </a:r>
            <a:r>
              <a:rPr sz="2025" spc="179" baseline="24691">
                <a:solidFill>
                  <a:srgbClr val="1F1348"/>
                </a:solidFill>
                <a:latin typeface="Calibri"/>
                <a:cs typeface="Calibri"/>
              </a:rPr>
              <a:t>2 </a:t>
            </a:r>
            <a:r>
              <a:rPr sz="2000" spc="95">
                <a:solidFill>
                  <a:srgbClr val="1F1348"/>
                </a:solidFill>
                <a:latin typeface="Calibri"/>
                <a:cs typeface="Calibri"/>
              </a:rPr>
              <a:t>operations, where </a:t>
            </a:r>
            <a:r>
              <a:rPr sz="2000" spc="125">
                <a:solidFill>
                  <a:srgbClr val="1F1348"/>
                </a:solidFill>
                <a:latin typeface="Calibri"/>
                <a:cs typeface="Calibri"/>
              </a:rPr>
              <a:t>n </a:t>
            </a:r>
            <a:r>
              <a:rPr sz="2000" spc="95">
                <a:solidFill>
                  <a:srgbClr val="1F1348"/>
                </a:solidFill>
                <a:latin typeface="Calibri"/>
                <a:cs typeface="Calibri"/>
              </a:rPr>
              <a:t>is </a:t>
            </a:r>
            <a:r>
              <a:rPr sz="2000" spc="100">
                <a:solidFill>
                  <a:srgbClr val="1F1348"/>
                </a:solidFill>
                <a:latin typeface="Calibri"/>
                <a:cs typeface="Calibri"/>
              </a:rPr>
              <a:t> the</a:t>
            </a:r>
            <a:r>
              <a:rPr sz="2000" spc="-40">
                <a:solidFill>
                  <a:srgbClr val="1F1348"/>
                </a:solidFill>
                <a:latin typeface="Calibri"/>
                <a:cs typeface="Calibri"/>
              </a:rPr>
              <a:t> </a:t>
            </a:r>
            <a:r>
              <a:rPr sz="2000" spc="145">
                <a:solidFill>
                  <a:srgbClr val="1F1348"/>
                </a:solidFill>
                <a:latin typeface="Calibri"/>
                <a:cs typeface="Calibri"/>
              </a:rPr>
              <a:t>number</a:t>
            </a:r>
            <a:r>
              <a:rPr sz="2000" spc="-50">
                <a:solidFill>
                  <a:srgbClr val="1F1348"/>
                </a:solidFill>
                <a:latin typeface="Calibri"/>
                <a:cs typeface="Calibri"/>
              </a:rPr>
              <a:t> </a:t>
            </a:r>
            <a:r>
              <a:rPr sz="2000" spc="65">
                <a:solidFill>
                  <a:srgbClr val="1F1348"/>
                </a:solidFill>
                <a:latin typeface="Calibri"/>
                <a:cs typeface="Calibri"/>
              </a:rPr>
              <a:t>of</a:t>
            </a:r>
            <a:r>
              <a:rPr sz="2000" spc="75">
                <a:solidFill>
                  <a:srgbClr val="1F1348"/>
                </a:solidFill>
                <a:latin typeface="Calibri"/>
                <a:cs typeface="Calibri"/>
              </a:rPr>
              <a:t> </a:t>
            </a:r>
            <a:r>
              <a:rPr sz="2000" spc="90">
                <a:solidFill>
                  <a:srgbClr val="1F1348"/>
                </a:solidFill>
                <a:latin typeface="Calibri"/>
                <a:cs typeface="Calibri"/>
              </a:rPr>
              <a:t>vertices</a:t>
            </a:r>
            <a:r>
              <a:rPr sz="2000" spc="-70">
                <a:solidFill>
                  <a:srgbClr val="1F1348"/>
                </a:solidFill>
                <a:latin typeface="Calibri"/>
                <a:cs typeface="Calibri"/>
              </a:rPr>
              <a:t> </a:t>
            </a:r>
            <a:r>
              <a:rPr sz="2000" spc="95">
                <a:solidFill>
                  <a:srgbClr val="1F1348"/>
                </a:solidFill>
                <a:latin typeface="Calibri"/>
                <a:cs typeface="Calibri"/>
              </a:rPr>
              <a:t>in</a:t>
            </a:r>
            <a:r>
              <a:rPr sz="2000" spc="20">
                <a:solidFill>
                  <a:srgbClr val="1F1348"/>
                </a:solidFill>
                <a:latin typeface="Calibri"/>
                <a:cs typeface="Calibri"/>
              </a:rPr>
              <a:t> </a:t>
            </a:r>
            <a:r>
              <a:rPr sz="2000" spc="100">
                <a:solidFill>
                  <a:srgbClr val="1F1348"/>
                </a:solidFill>
                <a:latin typeface="Calibri"/>
                <a:cs typeface="Calibri"/>
              </a:rPr>
              <a:t>the</a:t>
            </a:r>
            <a:r>
              <a:rPr sz="2000" spc="-30">
                <a:solidFill>
                  <a:srgbClr val="1F1348"/>
                </a:solidFill>
                <a:latin typeface="Calibri"/>
                <a:cs typeface="Calibri"/>
              </a:rPr>
              <a:t> </a:t>
            </a:r>
            <a:r>
              <a:rPr sz="2000" spc="140">
                <a:solidFill>
                  <a:srgbClr val="1F1348"/>
                </a:solidFill>
                <a:latin typeface="Calibri"/>
                <a:cs typeface="Calibri"/>
              </a:rPr>
              <a:t>graph.</a:t>
            </a:r>
            <a:endParaRPr sz="2000">
              <a:latin typeface="Calibri"/>
              <a:cs typeface="Calibri"/>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17588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04">
                <a:solidFill>
                  <a:srgbClr val="1F1348"/>
                </a:solidFill>
                <a:latin typeface="Arial" pitchFamily="34" charset="0"/>
                <a:cs typeface="Arial" pitchFamily="34" charset="0"/>
              </a:rPr>
              <a:t> </a:t>
            </a:r>
            <a:r>
              <a:rPr sz="4400" spc="185">
                <a:solidFill>
                  <a:srgbClr val="1F1348"/>
                </a:solidFill>
                <a:latin typeface="Arial" pitchFamily="34" charset="0"/>
                <a:cs typeface="Arial" pitchFamily="34" charset="0"/>
              </a:rPr>
              <a:t>Detection</a:t>
            </a:r>
            <a:endParaRPr sz="4400">
              <a:latin typeface="Arial" pitchFamily="34" charset="0"/>
              <a:cs typeface="Arial" pitchFamily="34" charset="0"/>
            </a:endParaRPr>
          </a:p>
        </p:txBody>
      </p:sp>
      <p:sp>
        <p:nvSpPr>
          <p:cNvPr id="3" name="object 3"/>
          <p:cNvSpPr txBox="1"/>
          <p:nvPr/>
        </p:nvSpPr>
        <p:spPr>
          <a:xfrm>
            <a:off x="917575" y="1693481"/>
            <a:ext cx="10344150" cy="4726305"/>
          </a:xfrm>
          <a:prstGeom prst="rect">
            <a:avLst/>
          </a:prstGeom>
        </p:spPr>
        <p:txBody>
          <a:bodyPr vert="horz" wrap="square" lIns="0" tIns="1739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70"/>
              </a:spcBef>
            </a:pPr>
            <a:r>
              <a:rPr sz="2000" spc="350">
                <a:solidFill>
                  <a:srgbClr val="7061FD"/>
                </a:solidFill>
                <a:latin typeface="Calibri"/>
                <a:cs typeface="Calibri"/>
              </a:rPr>
              <a:t>+</a:t>
            </a:r>
            <a:r>
              <a:rPr sz="2000">
                <a:solidFill>
                  <a:srgbClr val="7061FD"/>
                </a:solidFill>
                <a:latin typeface="Calibri"/>
                <a:cs typeface="Calibri"/>
              </a:rPr>
              <a:t> </a:t>
            </a:r>
            <a:r>
              <a:rPr sz="2000" b="1" spc="120">
                <a:solidFill>
                  <a:srgbClr val="C00000"/>
                </a:solidFill>
                <a:latin typeface="Calibri"/>
                <a:cs typeface="Calibri"/>
              </a:rPr>
              <a:t>If</a:t>
            </a:r>
            <a:r>
              <a:rPr sz="2000" b="1" spc="5">
                <a:solidFill>
                  <a:srgbClr val="C00000"/>
                </a:solidFill>
                <a:latin typeface="Calibri"/>
                <a:cs typeface="Calibri"/>
              </a:rPr>
              <a:t> </a:t>
            </a:r>
            <a:r>
              <a:rPr sz="2000" b="1" spc="150">
                <a:solidFill>
                  <a:srgbClr val="C00000"/>
                </a:solidFill>
                <a:latin typeface="Calibri"/>
                <a:cs typeface="Calibri"/>
              </a:rPr>
              <a:t>there</a:t>
            </a:r>
            <a:r>
              <a:rPr sz="2000" b="1" spc="-90">
                <a:solidFill>
                  <a:srgbClr val="C00000"/>
                </a:solidFill>
                <a:latin typeface="Calibri"/>
                <a:cs typeface="Calibri"/>
              </a:rPr>
              <a:t> </a:t>
            </a:r>
            <a:r>
              <a:rPr sz="2000" b="1" spc="145">
                <a:solidFill>
                  <a:srgbClr val="C00000"/>
                </a:solidFill>
                <a:latin typeface="Calibri"/>
                <a:cs typeface="Calibri"/>
              </a:rPr>
              <a:t>are</a:t>
            </a:r>
            <a:r>
              <a:rPr sz="2000" b="1" spc="-10">
                <a:solidFill>
                  <a:srgbClr val="C00000"/>
                </a:solidFill>
                <a:latin typeface="Calibri"/>
                <a:cs typeface="Calibri"/>
              </a:rPr>
              <a:t> </a:t>
            </a:r>
            <a:r>
              <a:rPr sz="2000" b="1" spc="160">
                <a:solidFill>
                  <a:srgbClr val="C00000"/>
                </a:solidFill>
                <a:latin typeface="Calibri"/>
                <a:cs typeface="Calibri"/>
              </a:rPr>
              <a:t>multiple</a:t>
            </a:r>
            <a:r>
              <a:rPr sz="2000" b="1" spc="-90">
                <a:solidFill>
                  <a:srgbClr val="C00000"/>
                </a:solidFill>
                <a:latin typeface="Calibri"/>
                <a:cs typeface="Calibri"/>
              </a:rPr>
              <a:t> </a:t>
            </a:r>
            <a:r>
              <a:rPr sz="2000" b="1" spc="155">
                <a:solidFill>
                  <a:srgbClr val="C00000"/>
                </a:solidFill>
                <a:latin typeface="Calibri"/>
                <a:cs typeface="Calibri"/>
              </a:rPr>
              <a:t>instances</a:t>
            </a:r>
            <a:r>
              <a:rPr sz="2000" b="1" spc="-140">
                <a:solidFill>
                  <a:srgbClr val="C00000"/>
                </a:solidFill>
                <a:latin typeface="Calibri"/>
                <a:cs typeface="Calibri"/>
              </a:rPr>
              <a:t> </a:t>
            </a:r>
            <a:r>
              <a:rPr sz="2000" b="1" spc="150">
                <a:solidFill>
                  <a:srgbClr val="C00000"/>
                </a:solidFill>
                <a:latin typeface="Calibri"/>
                <a:cs typeface="Calibri"/>
              </a:rPr>
              <a:t>of</a:t>
            </a:r>
            <a:r>
              <a:rPr sz="2000" b="1" spc="80">
                <a:solidFill>
                  <a:srgbClr val="C00000"/>
                </a:solidFill>
                <a:latin typeface="Calibri"/>
                <a:cs typeface="Calibri"/>
              </a:rPr>
              <a:t> </a:t>
            </a:r>
            <a:r>
              <a:rPr sz="2000" b="1" spc="160">
                <a:solidFill>
                  <a:srgbClr val="C00000"/>
                </a:solidFill>
                <a:latin typeface="Calibri"/>
                <a:cs typeface="Calibri"/>
              </a:rPr>
              <a:t>resources</a:t>
            </a:r>
            <a:endParaRPr sz="2000">
              <a:latin typeface="Calibri"/>
              <a:cs typeface="Calibri"/>
            </a:endParaRPr>
          </a:p>
          <a:p>
            <a:pPr marL="241300" marR="5080" indent="-229235">
              <a:lnSpc>
                <a:spcPct val="109600"/>
              </a:lnSpc>
              <a:spcBef>
                <a:spcPts val="1050"/>
              </a:spcBef>
            </a:pPr>
            <a:r>
              <a:rPr sz="2000" spc="350">
                <a:solidFill>
                  <a:srgbClr val="7061FD"/>
                </a:solidFill>
                <a:latin typeface="Calibri"/>
                <a:cs typeface="Calibri"/>
              </a:rPr>
              <a:t>+</a:t>
            </a:r>
            <a:r>
              <a:rPr sz="2000" spc="5">
                <a:solidFill>
                  <a:srgbClr val="7061FD"/>
                </a:solidFill>
                <a:latin typeface="Calibri"/>
                <a:cs typeface="Calibri"/>
              </a:rPr>
              <a:t> </a:t>
            </a:r>
            <a:r>
              <a:rPr sz="2000" spc="135">
                <a:solidFill>
                  <a:srgbClr val="1F1348"/>
                </a:solidFill>
                <a:latin typeface="Calibri"/>
                <a:cs typeface="Calibri"/>
              </a:rPr>
              <a:t>By</a:t>
            </a:r>
            <a:r>
              <a:rPr sz="2000" spc="65">
                <a:solidFill>
                  <a:srgbClr val="1F1348"/>
                </a:solidFill>
                <a:latin typeface="Calibri"/>
                <a:cs typeface="Calibri"/>
              </a:rPr>
              <a:t> </a:t>
            </a:r>
            <a:r>
              <a:rPr sz="2000" spc="110">
                <a:solidFill>
                  <a:srgbClr val="1F1348"/>
                </a:solidFill>
                <a:latin typeface="Calibri"/>
                <a:cs typeface="Calibri"/>
              </a:rPr>
              <a:t>multiple</a:t>
            </a:r>
            <a:r>
              <a:rPr sz="2000" spc="-185">
                <a:solidFill>
                  <a:srgbClr val="1F1348"/>
                </a:solidFill>
                <a:latin typeface="Calibri"/>
                <a:cs typeface="Calibri"/>
              </a:rPr>
              <a:t> </a:t>
            </a:r>
            <a:r>
              <a:rPr sz="2000" spc="114">
                <a:solidFill>
                  <a:srgbClr val="1F1348"/>
                </a:solidFill>
                <a:latin typeface="Calibri"/>
                <a:cs typeface="Calibri"/>
              </a:rPr>
              <a:t>instance</a:t>
            </a:r>
            <a:r>
              <a:rPr sz="2000" spc="-185">
                <a:solidFill>
                  <a:srgbClr val="1F1348"/>
                </a:solidFill>
                <a:latin typeface="Calibri"/>
                <a:cs typeface="Calibri"/>
              </a:rPr>
              <a:t> </a:t>
            </a:r>
            <a:r>
              <a:rPr sz="2000" spc="114">
                <a:solidFill>
                  <a:srgbClr val="1F1348"/>
                </a:solidFill>
                <a:latin typeface="Calibri"/>
                <a:cs typeface="Calibri"/>
              </a:rPr>
              <a:t>we</a:t>
            </a:r>
            <a:r>
              <a:rPr sz="2000" spc="40">
                <a:solidFill>
                  <a:srgbClr val="1F1348"/>
                </a:solidFill>
                <a:latin typeface="Calibri"/>
                <a:cs typeface="Calibri"/>
              </a:rPr>
              <a:t> </a:t>
            </a:r>
            <a:r>
              <a:rPr sz="2000" spc="135">
                <a:solidFill>
                  <a:srgbClr val="1F1348"/>
                </a:solidFill>
                <a:latin typeface="Calibri"/>
                <a:cs typeface="Calibri"/>
              </a:rPr>
              <a:t>mean</a:t>
            </a:r>
            <a:r>
              <a:rPr sz="2000" spc="25">
                <a:solidFill>
                  <a:srgbClr val="1F1348"/>
                </a:solidFill>
                <a:latin typeface="Calibri"/>
                <a:cs typeface="Calibri"/>
              </a:rPr>
              <a:t> </a:t>
            </a:r>
            <a:r>
              <a:rPr sz="2000" spc="150">
                <a:solidFill>
                  <a:srgbClr val="1F1348"/>
                </a:solidFill>
                <a:latin typeface="Calibri"/>
                <a:cs typeface="Calibri"/>
              </a:rPr>
              <a:t>one</a:t>
            </a:r>
            <a:r>
              <a:rPr sz="2000" spc="45">
                <a:solidFill>
                  <a:srgbClr val="1F1348"/>
                </a:solidFill>
                <a:latin typeface="Calibri"/>
                <a:cs typeface="Calibri"/>
              </a:rPr>
              <a:t> </a:t>
            </a:r>
            <a:r>
              <a:rPr sz="2000" spc="120">
                <a:solidFill>
                  <a:srgbClr val="1F1348"/>
                </a:solidFill>
                <a:latin typeface="Calibri"/>
                <a:cs typeface="Calibri"/>
              </a:rPr>
              <a:t>resource</a:t>
            </a:r>
            <a:r>
              <a:rPr sz="2000" spc="-185">
                <a:solidFill>
                  <a:srgbClr val="1F1348"/>
                </a:solidFill>
                <a:latin typeface="Calibri"/>
                <a:cs typeface="Calibri"/>
              </a:rPr>
              <a:t> </a:t>
            </a:r>
            <a:r>
              <a:rPr sz="2000" spc="120">
                <a:solidFill>
                  <a:srgbClr val="1F1348"/>
                </a:solidFill>
                <a:latin typeface="Calibri"/>
                <a:cs typeface="Calibri"/>
              </a:rPr>
              <a:t>may</a:t>
            </a:r>
            <a:r>
              <a:rPr sz="2000" spc="-15">
                <a:solidFill>
                  <a:srgbClr val="1F1348"/>
                </a:solidFill>
                <a:latin typeface="Calibri"/>
                <a:cs typeface="Calibri"/>
              </a:rPr>
              <a:t> </a:t>
            </a:r>
            <a:r>
              <a:rPr sz="2000" spc="85">
                <a:solidFill>
                  <a:srgbClr val="1F1348"/>
                </a:solidFill>
                <a:latin typeface="Calibri"/>
                <a:cs typeface="Calibri"/>
              </a:rPr>
              <a:t>allow</a:t>
            </a:r>
            <a:r>
              <a:rPr sz="2000" spc="65">
                <a:solidFill>
                  <a:srgbClr val="1F1348"/>
                </a:solidFill>
                <a:latin typeface="Calibri"/>
                <a:cs typeface="Calibri"/>
              </a:rPr>
              <a:t> </a:t>
            </a:r>
            <a:r>
              <a:rPr sz="2000" spc="160">
                <a:solidFill>
                  <a:srgbClr val="1F1348"/>
                </a:solidFill>
                <a:latin typeface="Calibri"/>
                <a:cs typeface="Calibri"/>
              </a:rPr>
              <a:t>2</a:t>
            </a:r>
            <a:r>
              <a:rPr sz="2000" spc="30">
                <a:solidFill>
                  <a:srgbClr val="1F1348"/>
                </a:solidFill>
                <a:latin typeface="Calibri"/>
                <a:cs typeface="Calibri"/>
              </a:rPr>
              <a:t> </a:t>
            </a:r>
            <a:r>
              <a:rPr sz="2000" spc="85">
                <a:solidFill>
                  <a:srgbClr val="1F1348"/>
                </a:solidFill>
                <a:latin typeface="Calibri"/>
                <a:cs typeface="Calibri"/>
              </a:rPr>
              <a:t>or</a:t>
            </a:r>
            <a:r>
              <a:rPr sz="2000" spc="20">
                <a:solidFill>
                  <a:srgbClr val="1F1348"/>
                </a:solidFill>
                <a:latin typeface="Calibri"/>
                <a:cs typeface="Calibri"/>
              </a:rPr>
              <a:t> </a:t>
            </a:r>
            <a:r>
              <a:rPr sz="2000" spc="135">
                <a:solidFill>
                  <a:srgbClr val="1F1348"/>
                </a:solidFill>
                <a:latin typeface="Calibri"/>
                <a:cs typeface="Calibri"/>
              </a:rPr>
              <a:t>more</a:t>
            </a:r>
            <a:r>
              <a:rPr sz="2000" spc="-30">
                <a:solidFill>
                  <a:srgbClr val="1F1348"/>
                </a:solidFill>
                <a:latin typeface="Calibri"/>
                <a:cs typeface="Calibri"/>
              </a:rPr>
              <a:t> </a:t>
            </a:r>
            <a:r>
              <a:rPr sz="2000" spc="135">
                <a:solidFill>
                  <a:srgbClr val="1F1348"/>
                </a:solidFill>
                <a:latin typeface="Calibri"/>
                <a:cs typeface="Calibri"/>
              </a:rPr>
              <a:t>accesses</a:t>
            </a:r>
            <a:r>
              <a:rPr sz="2000">
                <a:solidFill>
                  <a:srgbClr val="1F1348"/>
                </a:solidFill>
                <a:latin typeface="Calibri"/>
                <a:cs typeface="Calibri"/>
              </a:rPr>
              <a:t> </a:t>
            </a:r>
            <a:r>
              <a:rPr sz="2000" spc="85">
                <a:solidFill>
                  <a:srgbClr val="1F1348"/>
                </a:solidFill>
                <a:latin typeface="Calibri"/>
                <a:cs typeface="Calibri"/>
              </a:rPr>
              <a:t>concurrently, </a:t>
            </a:r>
            <a:r>
              <a:rPr sz="2000" spc="-434">
                <a:solidFill>
                  <a:srgbClr val="1F1348"/>
                </a:solidFill>
                <a:latin typeface="Calibri"/>
                <a:cs typeface="Calibri"/>
              </a:rPr>
              <a:t> </a:t>
            </a:r>
            <a:r>
              <a:rPr sz="2000" spc="95">
                <a:solidFill>
                  <a:srgbClr val="1F1348"/>
                </a:solidFill>
                <a:latin typeface="Calibri"/>
                <a:cs typeface="Calibri"/>
              </a:rPr>
              <a:t>in</a:t>
            </a:r>
            <a:r>
              <a:rPr sz="2000" spc="10">
                <a:solidFill>
                  <a:srgbClr val="1F1348"/>
                </a:solidFill>
                <a:latin typeface="Calibri"/>
                <a:cs typeface="Calibri"/>
              </a:rPr>
              <a:t> </a:t>
            </a:r>
            <a:r>
              <a:rPr sz="2000" spc="145">
                <a:solidFill>
                  <a:srgbClr val="1F1348"/>
                </a:solidFill>
                <a:latin typeface="Calibri"/>
                <a:cs typeface="Calibri"/>
              </a:rPr>
              <a:t>such</a:t>
            </a:r>
            <a:r>
              <a:rPr sz="2000" spc="-65">
                <a:solidFill>
                  <a:srgbClr val="1F1348"/>
                </a:solidFill>
                <a:latin typeface="Calibri"/>
                <a:cs typeface="Calibri"/>
              </a:rPr>
              <a:t> </a:t>
            </a:r>
            <a:r>
              <a:rPr sz="2000" spc="130">
                <a:solidFill>
                  <a:srgbClr val="1F1348"/>
                </a:solidFill>
                <a:latin typeface="Calibri"/>
                <a:cs typeface="Calibri"/>
              </a:rPr>
              <a:t>cases</a:t>
            </a:r>
            <a:r>
              <a:rPr sz="2000" spc="15">
                <a:solidFill>
                  <a:srgbClr val="1F1348"/>
                </a:solidFill>
                <a:latin typeface="Calibri"/>
                <a:cs typeface="Calibri"/>
              </a:rPr>
              <a:t> </a:t>
            </a:r>
            <a:r>
              <a:rPr sz="2000" spc="-190">
                <a:solidFill>
                  <a:srgbClr val="1F1348"/>
                </a:solidFill>
                <a:latin typeface="Calibri"/>
                <a:cs typeface="Calibri"/>
              </a:rPr>
              <a:t>–</a:t>
            </a:r>
            <a:endParaRPr sz="2000">
              <a:latin typeface="Calibri"/>
              <a:cs typeface="Calibri"/>
            </a:endParaRPr>
          </a:p>
          <a:p>
            <a:pPr marL="12700">
              <a:lnSpc>
                <a:spcPct val="100000"/>
              </a:lnSpc>
              <a:spcBef>
                <a:spcPts val="1280"/>
              </a:spcBef>
            </a:pPr>
            <a:r>
              <a:rPr sz="2000" spc="350">
                <a:solidFill>
                  <a:srgbClr val="7061FD"/>
                </a:solidFill>
                <a:latin typeface="Calibri"/>
                <a:cs typeface="Calibri"/>
              </a:rPr>
              <a:t>+</a:t>
            </a:r>
            <a:r>
              <a:rPr sz="2000" spc="-5">
                <a:solidFill>
                  <a:srgbClr val="7061FD"/>
                </a:solidFill>
                <a:latin typeface="Calibri"/>
                <a:cs typeface="Calibri"/>
              </a:rPr>
              <a:t> </a:t>
            </a:r>
            <a:r>
              <a:rPr sz="2000" spc="50">
                <a:solidFill>
                  <a:srgbClr val="1F1348"/>
                </a:solidFill>
                <a:latin typeface="Calibri"/>
                <a:cs typeface="Calibri"/>
              </a:rPr>
              <a:t>Wait</a:t>
            </a:r>
            <a:r>
              <a:rPr sz="2000" spc="20">
                <a:solidFill>
                  <a:srgbClr val="1F1348"/>
                </a:solidFill>
                <a:latin typeface="Calibri"/>
                <a:cs typeface="Calibri"/>
              </a:rPr>
              <a:t> </a:t>
            </a:r>
            <a:r>
              <a:rPr sz="2000" spc="50">
                <a:solidFill>
                  <a:srgbClr val="1F1348"/>
                </a:solidFill>
                <a:latin typeface="Calibri"/>
                <a:cs typeface="Calibri"/>
              </a:rPr>
              <a:t>for</a:t>
            </a:r>
            <a:r>
              <a:rPr sz="2000" spc="80">
                <a:solidFill>
                  <a:srgbClr val="1F1348"/>
                </a:solidFill>
                <a:latin typeface="Calibri"/>
                <a:cs typeface="Calibri"/>
              </a:rPr>
              <a:t> </a:t>
            </a:r>
            <a:r>
              <a:rPr sz="2000" spc="160">
                <a:solidFill>
                  <a:srgbClr val="1F1348"/>
                </a:solidFill>
                <a:latin typeface="Calibri"/>
                <a:cs typeface="Calibri"/>
              </a:rPr>
              <a:t>graph</a:t>
            </a:r>
            <a:r>
              <a:rPr sz="2000" spc="-70">
                <a:solidFill>
                  <a:srgbClr val="1F1348"/>
                </a:solidFill>
                <a:latin typeface="Calibri"/>
                <a:cs typeface="Calibri"/>
              </a:rPr>
              <a:t> </a:t>
            </a:r>
            <a:r>
              <a:rPr sz="2000" spc="90">
                <a:solidFill>
                  <a:srgbClr val="1F1348"/>
                </a:solidFill>
                <a:latin typeface="Calibri"/>
                <a:cs typeface="Calibri"/>
              </a:rPr>
              <a:t>is</a:t>
            </a:r>
            <a:r>
              <a:rPr sz="2000" spc="-10">
                <a:solidFill>
                  <a:srgbClr val="1F1348"/>
                </a:solidFill>
                <a:latin typeface="Calibri"/>
                <a:cs typeface="Calibri"/>
              </a:rPr>
              <a:t> </a:t>
            </a:r>
            <a:r>
              <a:rPr sz="2000" spc="85">
                <a:solidFill>
                  <a:srgbClr val="1F1348"/>
                </a:solidFill>
                <a:latin typeface="Calibri"/>
                <a:cs typeface="Calibri"/>
              </a:rPr>
              <a:t>not</a:t>
            </a:r>
            <a:r>
              <a:rPr sz="2000" spc="20">
                <a:solidFill>
                  <a:srgbClr val="1F1348"/>
                </a:solidFill>
                <a:latin typeface="Calibri"/>
                <a:cs typeface="Calibri"/>
              </a:rPr>
              <a:t> </a:t>
            </a:r>
            <a:r>
              <a:rPr sz="2000" spc="125">
                <a:solidFill>
                  <a:srgbClr val="1F1348"/>
                </a:solidFill>
                <a:latin typeface="Calibri"/>
                <a:cs typeface="Calibri"/>
              </a:rPr>
              <a:t>applicable.</a:t>
            </a:r>
            <a:endParaRPr sz="2000">
              <a:latin typeface="Calibri"/>
              <a:cs typeface="Calibri"/>
            </a:endParaRPr>
          </a:p>
          <a:p>
            <a:pPr marL="241300" marR="657225" indent="-229235">
              <a:lnSpc>
                <a:spcPct val="109500"/>
              </a:lnSpc>
              <a:spcBef>
                <a:spcPts val="980"/>
              </a:spcBef>
            </a:pPr>
            <a:r>
              <a:rPr sz="2000" spc="350">
                <a:solidFill>
                  <a:srgbClr val="7061FD"/>
                </a:solidFill>
                <a:latin typeface="Calibri"/>
                <a:cs typeface="Calibri"/>
              </a:rPr>
              <a:t>+</a:t>
            </a:r>
            <a:r>
              <a:rPr sz="2000" spc="5">
                <a:solidFill>
                  <a:srgbClr val="7061FD"/>
                </a:solidFill>
                <a:latin typeface="Calibri"/>
                <a:cs typeface="Calibri"/>
              </a:rPr>
              <a:t> </a:t>
            </a:r>
            <a:r>
              <a:rPr sz="2000" spc="75">
                <a:solidFill>
                  <a:srgbClr val="1F1348"/>
                </a:solidFill>
                <a:latin typeface="Calibri"/>
                <a:cs typeface="Calibri"/>
              </a:rPr>
              <a:t>In</a:t>
            </a:r>
            <a:r>
              <a:rPr sz="2000" spc="20">
                <a:solidFill>
                  <a:srgbClr val="1F1348"/>
                </a:solidFill>
                <a:latin typeface="Calibri"/>
                <a:cs typeface="Calibri"/>
              </a:rPr>
              <a:t> </a:t>
            </a:r>
            <a:r>
              <a:rPr sz="2000" spc="70">
                <a:solidFill>
                  <a:srgbClr val="1F1348"/>
                </a:solidFill>
                <a:latin typeface="Calibri"/>
                <a:cs typeface="Calibri"/>
              </a:rPr>
              <a:t>this,</a:t>
            </a:r>
            <a:r>
              <a:rPr sz="2000" spc="-75">
                <a:solidFill>
                  <a:srgbClr val="1F1348"/>
                </a:solidFill>
                <a:latin typeface="Calibri"/>
                <a:cs typeface="Calibri"/>
              </a:rPr>
              <a:t> </a:t>
            </a:r>
            <a:r>
              <a:rPr sz="2000" spc="125">
                <a:solidFill>
                  <a:srgbClr val="1F1348"/>
                </a:solidFill>
                <a:latin typeface="Calibri"/>
                <a:cs typeface="Calibri"/>
              </a:rPr>
              <a:t>a</a:t>
            </a:r>
            <a:r>
              <a:rPr sz="2000" spc="-30">
                <a:solidFill>
                  <a:srgbClr val="1F1348"/>
                </a:solidFill>
                <a:latin typeface="Calibri"/>
                <a:cs typeface="Calibri"/>
              </a:rPr>
              <a:t> </a:t>
            </a:r>
            <a:r>
              <a:rPr sz="2000" spc="114">
                <a:solidFill>
                  <a:srgbClr val="1F1348"/>
                </a:solidFill>
                <a:latin typeface="Calibri"/>
                <a:cs typeface="Calibri"/>
              </a:rPr>
              <a:t>new</a:t>
            </a:r>
            <a:r>
              <a:rPr sz="2000" spc="65">
                <a:solidFill>
                  <a:srgbClr val="1F1348"/>
                </a:solidFill>
                <a:latin typeface="Calibri"/>
                <a:cs typeface="Calibri"/>
              </a:rPr>
              <a:t> </a:t>
            </a:r>
            <a:r>
              <a:rPr sz="2000" spc="114">
                <a:solidFill>
                  <a:srgbClr val="1F1348"/>
                </a:solidFill>
                <a:latin typeface="Calibri"/>
                <a:cs typeface="Calibri"/>
              </a:rPr>
              <a:t>algorithm</a:t>
            </a:r>
            <a:r>
              <a:rPr sz="2000" spc="-145">
                <a:solidFill>
                  <a:srgbClr val="1F1348"/>
                </a:solidFill>
                <a:latin typeface="Calibri"/>
                <a:cs typeface="Calibri"/>
              </a:rPr>
              <a:t> </a:t>
            </a:r>
            <a:r>
              <a:rPr sz="2000" spc="90">
                <a:solidFill>
                  <a:srgbClr val="1F1348"/>
                </a:solidFill>
                <a:latin typeface="Calibri"/>
                <a:cs typeface="Calibri"/>
              </a:rPr>
              <a:t>is</a:t>
            </a:r>
            <a:r>
              <a:rPr sz="2000" spc="5">
                <a:solidFill>
                  <a:srgbClr val="1F1348"/>
                </a:solidFill>
                <a:latin typeface="Calibri"/>
                <a:cs typeface="Calibri"/>
              </a:rPr>
              <a:t> </a:t>
            </a:r>
            <a:r>
              <a:rPr sz="2000" spc="125">
                <a:solidFill>
                  <a:srgbClr val="1F1348"/>
                </a:solidFill>
                <a:latin typeface="Calibri"/>
                <a:cs typeface="Calibri"/>
              </a:rPr>
              <a:t>used.</a:t>
            </a:r>
            <a:r>
              <a:rPr sz="2000" spc="-5">
                <a:solidFill>
                  <a:srgbClr val="1F1348"/>
                </a:solidFill>
                <a:latin typeface="Calibri"/>
                <a:cs typeface="Calibri"/>
              </a:rPr>
              <a:t> </a:t>
            </a:r>
            <a:r>
              <a:rPr sz="2000" spc="20">
                <a:solidFill>
                  <a:srgbClr val="1F1348"/>
                </a:solidFill>
                <a:latin typeface="Calibri"/>
                <a:cs typeface="Calibri"/>
              </a:rPr>
              <a:t>It’s</a:t>
            </a:r>
            <a:r>
              <a:rPr sz="2000" spc="-75">
                <a:solidFill>
                  <a:srgbClr val="1F1348"/>
                </a:solidFill>
                <a:latin typeface="Calibri"/>
                <a:cs typeface="Calibri"/>
              </a:rPr>
              <a:t> </a:t>
            </a:r>
            <a:r>
              <a:rPr sz="2000" spc="125">
                <a:solidFill>
                  <a:srgbClr val="1F1348"/>
                </a:solidFill>
                <a:latin typeface="Calibri"/>
                <a:cs typeface="Calibri"/>
              </a:rPr>
              <a:t>a</a:t>
            </a:r>
            <a:r>
              <a:rPr sz="2000" spc="40">
                <a:solidFill>
                  <a:srgbClr val="1F1348"/>
                </a:solidFill>
                <a:latin typeface="Calibri"/>
                <a:cs typeface="Calibri"/>
              </a:rPr>
              <a:t> </a:t>
            </a:r>
            <a:r>
              <a:rPr sz="2000" spc="85">
                <a:solidFill>
                  <a:srgbClr val="1F1348"/>
                </a:solidFill>
                <a:latin typeface="Calibri"/>
                <a:cs typeface="Calibri"/>
              </a:rPr>
              <a:t>bit</a:t>
            </a:r>
            <a:r>
              <a:rPr sz="2000" spc="30">
                <a:solidFill>
                  <a:srgbClr val="1F1348"/>
                </a:solidFill>
                <a:latin typeface="Calibri"/>
                <a:cs typeface="Calibri"/>
              </a:rPr>
              <a:t> </a:t>
            </a:r>
            <a:r>
              <a:rPr sz="2000" spc="85">
                <a:solidFill>
                  <a:srgbClr val="1F1348"/>
                </a:solidFill>
                <a:latin typeface="Calibri"/>
                <a:cs typeface="Calibri"/>
              </a:rPr>
              <a:t>similar</a:t>
            </a:r>
            <a:r>
              <a:rPr sz="2000" spc="-130">
                <a:solidFill>
                  <a:srgbClr val="1F1348"/>
                </a:solidFill>
                <a:latin typeface="Calibri"/>
                <a:cs typeface="Calibri"/>
              </a:rPr>
              <a:t> </a:t>
            </a:r>
            <a:r>
              <a:rPr sz="2000" spc="90">
                <a:solidFill>
                  <a:srgbClr val="1F1348"/>
                </a:solidFill>
                <a:latin typeface="Calibri"/>
                <a:cs typeface="Calibri"/>
              </a:rPr>
              <a:t>to</a:t>
            </a:r>
            <a:r>
              <a:rPr sz="2000" spc="114">
                <a:solidFill>
                  <a:srgbClr val="1F1348"/>
                </a:solidFill>
                <a:latin typeface="Calibri"/>
                <a:cs typeface="Calibri"/>
              </a:rPr>
              <a:t> </a:t>
            </a:r>
            <a:r>
              <a:rPr sz="2000" u="sng" spc="95">
                <a:solidFill>
                  <a:srgbClr val="F8009F"/>
                </a:solidFill>
                <a:uFill>
                  <a:solidFill>
                    <a:srgbClr val="F8009F"/>
                  </a:solidFill>
                </a:uFill>
                <a:latin typeface="Calibri"/>
                <a:cs typeface="Calibri"/>
                <a:hlinkClick r:id="rId2"/>
              </a:rPr>
              <a:t>Banker’s</a:t>
            </a:r>
            <a:r>
              <a:rPr sz="2000" u="sng" spc="-150">
                <a:solidFill>
                  <a:srgbClr val="F8009F"/>
                </a:solidFill>
                <a:uFill>
                  <a:solidFill>
                    <a:srgbClr val="F8009F"/>
                  </a:solidFill>
                </a:uFill>
                <a:latin typeface="Calibri"/>
                <a:cs typeface="Calibri"/>
                <a:hlinkClick r:id="rId2"/>
              </a:rPr>
              <a:t> </a:t>
            </a:r>
            <a:r>
              <a:rPr sz="2000" u="sng" spc="130">
                <a:solidFill>
                  <a:srgbClr val="F8009F"/>
                </a:solidFill>
                <a:uFill>
                  <a:solidFill>
                    <a:srgbClr val="F8009F"/>
                  </a:solidFill>
                </a:uFill>
                <a:latin typeface="Calibri"/>
                <a:cs typeface="Calibri"/>
                <a:hlinkClick r:id="rId2"/>
              </a:rPr>
              <a:t>Algorithm</a:t>
            </a:r>
            <a:r>
              <a:rPr sz="2000" spc="130">
                <a:solidFill>
                  <a:srgbClr val="1F1348"/>
                </a:solidFill>
                <a:latin typeface="Calibri"/>
                <a:cs typeface="Calibri"/>
              </a:rPr>
              <a:t>,</a:t>
            </a:r>
            <a:r>
              <a:rPr sz="2000" spc="-229">
                <a:solidFill>
                  <a:srgbClr val="1F1348"/>
                </a:solidFill>
                <a:latin typeface="Calibri"/>
                <a:cs typeface="Calibri"/>
              </a:rPr>
              <a:t> </a:t>
            </a:r>
            <a:r>
              <a:rPr sz="2000" spc="114">
                <a:solidFill>
                  <a:srgbClr val="1F1348"/>
                </a:solidFill>
                <a:latin typeface="Calibri"/>
                <a:cs typeface="Calibri"/>
              </a:rPr>
              <a:t>but</a:t>
            </a:r>
            <a:r>
              <a:rPr sz="2000" spc="35">
                <a:solidFill>
                  <a:srgbClr val="1F1348"/>
                </a:solidFill>
                <a:latin typeface="Calibri"/>
                <a:cs typeface="Calibri"/>
              </a:rPr>
              <a:t> </a:t>
            </a:r>
            <a:r>
              <a:rPr sz="2000" spc="120">
                <a:solidFill>
                  <a:srgbClr val="1F1348"/>
                </a:solidFill>
                <a:latin typeface="Calibri"/>
                <a:cs typeface="Calibri"/>
              </a:rPr>
              <a:t>Bankers </a:t>
            </a:r>
            <a:r>
              <a:rPr sz="2000" spc="-440">
                <a:solidFill>
                  <a:srgbClr val="1F1348"/>
                </a:solidFill>
                <a:latin typeface="Calibri"/>
                <a:cs typeface="Calibri"/>
              </a:rPr>
              <a:t> </a:t>
            </a:r>
            <a:r>
              <a:rPr sz="2000" spc="135">
                <a:solidFill>
                  <a:srgbClr val="1F1348"/>
                </a:solidFill>
                <a:latin typeface="Calibri"/>
                <a:cs typeface="Calibri"/>
              </a:rPr>
              <a:t>Algorithm</a:t>
            </a:r>
            <a:r>
              <a:rPr sz="2000" spc="-150">
                <a:solidFill>
                  <a:srgbClr val="1F1348"/>
                </a:solidFill>
                <a:latin typeface="Calibri"/>
                <a:cs typeface="Calibri"/>
              </a:rPr>
              <a:t> </a:t>
            </a:r>
            <a:r>
              <a:rPr sz="2000" spc="90">
                <a:solidFill>
                  <a:srgbClr val="1F1348"/>
                </a:solidFill>
                <a:latin typeface="Calibri"/>
                <a:cs typeface="Calibri"/>
              </a:rPr>
              <a:t>is</a:t>
            </a:r>
            <a:r>
              <a:rPr sz="2000" spc="-5">
                <a:solidFill>
                  <a:srgbClr val="1F1348"/>
                </a:solidFill>
                <a:latin typeface="Calibri"/>
                <a:cs typeface="Calibri"/>
              </a:rPr>
              <a:t> </a:t>
            </a:r>
            <a:r>
              <a:rPr sz="2000" spc="70">
                <a:solidFill>
                  <a:srgbClr val="1F1348"/>
                </a:solidFill>
                <a:latin typeface="Calibri"/>
                <a:cs typeface="Calibri"/>
              </a:rPr>
              <a:t>different.</a:t>
            </a:r>
            <a:endParaRPr sz="2000">
              <a:latin typeface="Calibri"/>
              <a:cs typeface="Calibri"/>
            </a:endParaRPr>
          </a:p>
          <a:p>
            <a:pPr marL="12700">
              <a:lnSpc>
                <a:spcPct val="100000"/>
              </a:lnSpc>
              <a:spcBef>
                <a:spcPts val="1280"/>
              </a:spcBef>
            </a:pPr>
            <a:r>
              <a:rPr sz="2000" spc="350">
                <a:solidFill>
                  <a:srgbClr val="7061FD"/>
                </a:solidFill>
                <a:latin typeface="Calibri"/>
                <a:cs typeface="Calibri"/>
              </a:rPr>
              <a:t>+ </a:t>
            </a:r>
            <a:r>
              <a:rPr sz="2000" spc="-5">
                <a:solidFill>
                  <a:srgbClr val="1F1348"/>
                </a:solidFill>
                <a:latin typeface="Calibri"/>
                <a:cs typeface="Calibri"/>
              </a:rPr>
              <a:t>It</a:t>
            </a:r>
            <a:r>
              <a:rPr sz="2000" spc="25">
                <a:solidFill>
                  <a:srgbClr val="1F1348"/>
                </a:solidFill>
                <a:latin typeface="Calibri"/>
                <a:cs typeface="Calibri"/>
              </a:rPr>
              <a:t> </a:t>
            </a:r>
            <a:r>
              <a:rPr sz="2000">
                <a:solidFill>
                  <a:srgbClr val="1F1348"/>
                </a:solidFill>
                <a:latin typeface="Calibri"/>
                <a:cs typeface="Calibri"/>
              </a:rPr>
              <a:t>t</a:t>
            </a:r>
            <a:r>
              <a:rPr sz="2000" spc="140">
                <a:solidFill>
                  <a:srgbClr val="1F1348"/>
                </a:solidFill>
                <a:latin typeface="Calibri"/>
                <a:cs typeface="Calibri"/>
              </a:rPr>
              <a:t>o</a:t>
            </a:r>
            <a:r>
              <a:rPr sz="2000" spc="180">
                <a:solidFill>
                  <a:srgbClr val="1F1348"/>
                </a:solidFill>
                <a:latin typeface="Calibri"/>
                <a:cs typeface="Calibri"/>
              </a:rPr>
              <a:t>o</a:t>
            </a:r>
            <a:r>
              <a:rPr sz="2000" spc="30">
                <a:solidFill>
                  <a:srgbClr val="1F1348"/>
                </a:solidFill>
                <a:latin typeface="Calibri"/>
                <a:cs typeface="Calibri"/>
              </a:rPr>
              <a:t> </a:t>
            </a:r>
            <a:r>
              <a:rPr sz="2000" spc="145">
                <a:solidFill>
                  <a:srgbClr val="1F1348"/>
                </a:solidFill>
                <a:latin typeface="Calibri"/>
                <a:cs typeface="Calibri"/>
              </a:rPr>
              <a:t>u</a:t>
            </a:r>
            <a:r>
              <a:rPr sz="2000" spc="120">
                <a:solidFill>
                  <a:srgbClr val="1F1348"/>
                </a:solidFill>
                <a:latin typeface="Calibri"/>
                <a:cs typeface="Calibri"/>
              </a:rPr>
              <a:t>se</a:t>
            </a:r>
            <a:r>
              <a:rPr sz="2000" spc="114">
                <a:solidFill>
                  <a:srgbClr val="1F1348"/>
                </a:solidFill>
                <a:latin typeface="Calibri"/>
                <a:cs typeface="Calibri"/>
              </a:rPr>
              <a:t>s</a:t>
            </a:r>
            <a:r>
              <a:rPr sz="2000" spc="-5">
                <a:solidFill>
                  <a:srgbClr val="1F1348"/>
                </a:solidFill>
                <a:latin typeface="Calibri"/>
                <a:cs typeface="Calibri"/>
              </a:rPr>
              <a:t> </a:t>
            </a:r>
            <a:r>
              <a:rPr sz="2000" spc="160">
                <a:solidFill>
                  <a:srgbClr val="1F1348"/>
                </a:solidFill>
                <a:latin typeface="Calibri"/>
                <a:cs typeface="Calibri"/>
              </a:rPr>
              <a:t>3</a:t>
            </a:r>
            <a:r>
              <a:rPr sz="2000" spc="20">
                <a:solidFill>
                  <a:srgbClr val="1F1348"/>
                </a:solidFill>
                <a:latin typeface="Calibri"/>
                <a:cs typeface="Calibri"/>
              </a:rPr>
              <a:t> </a:t>
            </a:r>
            <a:r>
              <a:rPr sz="2000" spc="220">
                <a:solidFill>
                  <a:srgbClr val="1F1348"/>
                </a:solidFill>
                <a:latin typeface="Calibri"/>
                <a:cs typeface="Calibri"/>
              </a:rPr>
              <a:t>d</a:t>
            </a:r>
            <a:r>
              <a:rPr sz="2000" spc="90">
                <a:solidFill>
                  <a:srgbClr val="1F1348"/>
                </a:solidFill>
                <a:latin typeface="Calibri"/>
                <a:cs typeface="Calibri"/>
              </a:rPr>
              <a:t>a</a:t>
            </a:r>
            <a:r>
              <a:rPr sz="2000">
                <a:solidFill>
                  <a:srgbClr val="1F1348"/>
                </a:solidFill>
                <a:latin typeface="Calibri"/>
                <a:cs typeface="Calibri"/>
              </a:rPr>
              <a:t>t</a:t>
            </a:r>
            <a:r>
              <a:rPr sz="2000" spc="125">
                <a:solidFill>
                  <a:srgbClr val="1F1348"/>
                </a:solidFill>
                <a:latin typeface="Calibri"/>
                <a:cs typeface="Calibri"/>
              </a:rPr>
              <a:t>a</a:t>
            </a:r>
            <a:r>
              <a:rPr sz="2000" spc="-35">
                <a:solidFill>
                  <a:srgbClr val="1F1348"/>
                </a:solidFill>
                <a:latin typeface="Calibri"/>
                <a:cs typeface="Calibri"/>
              </a:rPr>
              <a:t> </a:t>
            </a:r>
            <a:r>
              <a:rPr sz="2000" spc="45">
                <a:solidFill>
                  <a:srgbClr val="1F1348"/>
                </a:solidFill>
                <a:latin typeface="Calibri"/>
                <a:cs typeface="Calibri"/>
              </a:rPr>
              <a:t>s</a:t>
            </a:r>
            <a:r>
              <a:rPr sz="2000" spc="70">
                <a:solidFill>
                  <a:srgbClr val="1F1348"/>
                </a:solidFill>
                <a:latin typeface="Calibri"/>
                <a:cs typeface="Calibri"/>
              </a:rPr>
              <a:t>t</a:t>
            </a:r>
            <a:r>
              <a:rPr sz="2000" spc="45">
                <a:solidFill>
                  <a:srgbClr val="1F1348"/>
                </a:solidFill>
                <a:latin typeface="Calibri"/>
                <a:cs typeface="Calibri"/>
              </a:rPr>
              <a:t>r</a:t>
            </a:r>
            <a:r>
              <a:rPr sz="2000" spc="145">
                <a:solidFill>
                  <a:srgbClr val="1F1348"/>
                </a:solidFill>
                <a:latin typeface="Calibri"/>
                <a:cs typeface="Calibri"/>
              </a:rPr>
              <a:t>u</a:t>
            </a:r>
            <a:r>
              <a:rPr sz="2000" spc="195">
                <a:solidFill>
                  <a:srgbClr val="1F1348"/>
                </a:solidFill>
                <a:latin typeface="Calibri"/>
                <a:cs typeface="Calibri"/>
              </a:rPr>
              <a:t>c</a:t>
            </a:r>
            <a:r>
              <a:rPr sz="2000">
                <a:solidFill>
                  <a:srgbClr val="1F1348"/>
                </a:solidFill>
                <a:latin typeface="Calibri"/>
                <a:cs typeface="Calibri"/>
              </a:rPr>
              <a:t>t</a:t>
            </a:r>
            <a:r>
              <a:rPr sz="2000" spc="145">
                <a:solidFill>
                  <a:srgbClr val="1F1348"/>
                </a:solidFill>
                <a:latin typeface="Calibri"/>
                <a:cs typeface="Calibri"/>
              </a:rPr>
              <a:t>u</a:t>
            </a:r>
            <a:r>
              <a:rPr sz="2000" spc="-25">
                <a:solidFill>
                  <a:srgbClr val="1F1348"/>
                </a:solidFill>
                <a:latin typeface="Calibri"/>
                <a:cs typeface="Calibri"/>
              </a:rPr>
              <a:t>r</a:t>
            </a:r>
            <a:r>
              <a:rPr sz="2000" spc="125">
                <a:solidFill>
                  <a:srgbClr val="1F1348"/>
                </a:solidFill>
                <a:latin typeface="Calibri"/>
                <a:cs typeface="Calibri"/>
              </a:rPr>
              <a:t>e</a:t>
            </a:r>
            <a:r>
              <a:rPr sz="2000" spc="114">
                <a:solidFill>
                  <a:srgbClr val="1F1348"/>
                </a:solidFill>
                <a:latin typeface="Calibri"/>
                <a:cs typeface="Calibri"/>
              </a:rPr>
              <a:t>s</a:t>
            </a:r>
            <a:r>
              <a:rPr sz="2000" spc="-114">
                <a:solidFill>
                  <a:srgbClr val="1F1348"/>
                </a:solidFill>
                <a:latin typeface="Calibri"/>
                <a:cs typeface="Calibri"/>
              </a:rPr>
              <a:t> </a:t>
            </a:r>
            <a:r>
              <a:rPr sz="2000" spc="-190">
                <a:solidFill>
                  <a:srgbClr val="1F1348"/>
                </a:solidFill>
                <a:latin typeface="Calibri"/>
                <a:cs typeface="Calibri"/>
              </a:rPr>
              <a:t>–</a:t>
            </a:r>
            <a:endParaRPr sz="2000">
              <a:latin typeface="Calibri"/>
              <a:cs typeface="Calibri"/>
            </a:endParaRPr>
          </a:p>
          <a:p>
            <a:pPr marL="469900">
              <a:lnSpc>
                <a:spcPct val="100000"/>
              </a:lnSpc>
              <a:spcBef>
                <a:spcPts val="730"/>
              </a:spcBef>
            </a:pPr>
            <a:r>
              <a:rPr sz="1800" spc="300">
                <a:solidFill>
                  <a:srgbClr val="7061FD"/>
                </a:solidFill>
                <a:latin typeface="Calibri"/>
                <a:cs typeface="Calibri"/>
              </a:rPr>
              <a:t>+</a:t>
            </a:r>
            <a:r>
              <a:rPr sz="1800" spc="195">
                <a:solidFill>
                  <a:srgbClr val="7061FD"/>
                </a:solidFill>
                <a:latin typeface="Calibri"/>
                <a:cs typeface="Calibri"/>
              </a:rPr>
              <a:t> </a:t>
            </a:r>
            <a:r>
              <a:rPr sz="1800" b="1" spc="140">
                <a:solidFill>
                  <a:srgbClr val="1F1348"/>
                </a:solidFill>
                <a:latin typeface="Calibri"/>
                <a:cs typeface="Calibri"/>
              </a:rPr>
              <a:t>Available:</a:t>
            </a:r>
            <a:r>
              <a:rPr sz="1800" b="1" spc="60">
                <a:solidFill>
                  <a:srgbClr val="1F1348"/>
                </a:solidFill>
                <a:latin typeface="Calibri"/>
                <a:cs typeface="Calibri"/>
              </a:rPr>
              <a:t> </a:t>
            </a:r>
            <a:r>
              <a:rPr sz="1550" spc="80">
                <a:solidFill>
                  <a:srgbClr val="1F1348"/>
                </a:solidFill>
                <a:latin typeface="Calibri"/>
                <a:cs typeface="Calibri"/>
              </a:rPr>
              <a:t>Vector</a:t>
            </a:r>
            <a:r>
              <a:rPr sz="1550" spc="55">
                <a:solidFill>
                  <a:srgbClr val="1F1348"/>
                </a:solidFill>
                <a:latin typeface="Calibri"/>
                <a:cs typeface="Calibri"/>
              </a:rPr>
              <a:t> </a:t>
            </a:r>
            <a:r>
              <a:rPr sz="1550" spc="70">
                <a:solidFill>
                  <a:srgbClr val="1F1348"/>
                </a:solidFill>
                <a:latin typeface="Calibri"/>
                <a:cs typeface="Calibri"/>
              </a:rPr>
              <a:t>of</a:t>
            </a:r>
            <a:r>
              <a:rPr sz="1550" spc="85">
                <a:solidFill>
                  <a:srgbClr val="1F1348"/>
                </a:solidFill>
                <a:latin typeface="Calibri"/>
                <a:cs typeface="Calibri"/>
              </a:rPr>
              <a:t> </a:t>
            </a:r>
            <a:r>
              <a:rPr sz="1550" spc="95">
                <a:solidFill>
                  <a:srgbClr val="1F1348"/>
                </a:solidFill>
                <a:latin typeface="Calibri"/>
                <a:cs typeface="Calibri"/>
              </a:rPr>
              <a:t>length</a:t>
            </a:r>
            <a:r>
              <a:rPr sz="1550" spc="150">
                <a:solidFill>
                  <a:srgbClr val="1F1348"/>
                </a:solidFill>
                <a:latin typeface="Calibri"/>
                <a:cs typeface="Calibri"/>
              </a:rPr>
              <a:t> m</a:t>
            </a:r>
            <a:r>
              <a:rPr sz="1550" spc="60">
                <a:solidFill>
                  <a:srgbClr val="1F1348"/>
                </a:solidFill>
                <a:latin typeface="Calibri"/>
                <a:cs typeface="Calibri"/>
              </a:rPr>
              <a:t> </a:t>
            </a:r>
            <a:r>
              <a:rPr sz="1550" spc="20">
                <a:solidFill>
                  <a:srgbClr val="1F1348"/>
                </a:solidFill>
                <a:latin typeface="Calibri"/>
                <a:cs typeface="Calibri"/>
              </a:rPr>
              <a:t>,</a:t>
            </a:r>
            <a:r>
              <a:rPr sz="1550" spc="5">
                <a:solidFill>
                  <a:srgbClr val="1F1348"/>
                </a:solidFill>
                <a:latin typeface="Calibri"/>
                <a:cs typeface="Calibri"/>
              </a:rPr>
              <a:t> </a:t>
            </a:r>
            <a:r>
              <a:rPr sz="1550" spc="80">
                <a:solidFill>
                  <a:srgbClr val="1F1348"/>
                </a:solidFill>
                <a:latin typeface="Calibri"/>
                <a:cs typeface="Calibri"/>
              </a:rPr>
              <a:t>Indicates</a:t>
            </a:r>
            <a:r>
              <a:rPr sz="1550" spc="229">
                <a:solidFill>
                  <a:srgbClr val="1F1348"/>
                </a:solidFill>
                <a:latin typeface="Calibri"/>
                <a:cs typeface="Calibri"/>
              </a:rPr>
              <a:t> </a:t>
            </a:r>
            <a:r>
              <a:rPr sz="1550" spc="110">
                <a:solidFill>
                  <a:srgbClr val="1F1348"/>
                </a:solidFill>
                <a:latin typeface="Calibri"/>
                <a:cs typeface="Calibri"/>
              </a:rPr>
              <a:t>number</a:t>
            </a:r>
            <a:r>
              <a:rPr sz="1550" spc="135">
                <a:solidFill>
                  <a:srgbClr val="1F1348"/>
                </a:solidFill>
                <a:latin typeface="Calibri"/>
                <a:cs typeface="Calibri"/>
              </a:rPr>
              <a:t> </a:t>
            </a:r>
            <a:r>
              <a:rPr sz="1550" spc="70">
                <a:solidFill>
                  <a:srgbClr val="1F1348"/>
                </a:solidFill>
                <a:latin typeface="Calibri"/>
                <a:cs typeface="Calibri"/>
              </a:rPr>
              <a:t>of</a:t>
            </a:r>
            <a:r>
              <a:rPr sz="1550" spc="85">
                <a:solidFill>
                  <a:srgbClr val="1F1348"/>
                </a:solidFill>
                <a:latin typeface="Calibri"/>
                <a:cs typeface="Calibri"/>
              </a:rPr>
              <a:t> </a:t>
            </a:r>
            <a:r>
              <a:rPr sz="1550" spc="70">
                <a:solidFill>
                  <a:srgbClr val="1F1348"/>
                </a:solidFill>
                <a:latin typeface="Calibri"/>
                <a:cs typeface="Calibri"/>
              </a:rPr>
              <a:t>available</a:t>
            </a:r>
            <a:r>
              <a:rPr sz="1550" spc="330">
                <a:solidFill>
                  <a:srgbClr val="1F1348"/>
                </a:solidFill>
                <a:latin typeface="Calibri"/>
                <a:cs typeface="Calibri"/>
              </a:rPr>
              <a:t> </a:t>
            </a:r>
            <a:r>
              <a:rPr sz="1550" spc="105">
                <a:solidFill>
                  <a:srgbClr val="1F1348"/>
                </a:solidFill>
                <a:latin typeface="Calibri"/>
                <a:cs typeface="Calibri"/>
              </a:rPr>
              <a:t>resources</a:t>
            </a:r>
            <a:r>
              <a:rPr sz="1550" spc="5">
                <a:solidFill>
                  <a:srgbClr val="1F1348"/>
                </a:solidFill>
                <a:latin typeface="Calibri"/>
                <a:cs typeface="Calibri"/>
              </a:rPr>
              <a:t> </a:t>
            </a:r>
            <a:r>
              <a:rPr sz="1550" spc="70">
                <a:solidFill>
                  <a:srgbClr val="1F1348"/>
                </a:solidFill>
                <a:latin typeface="Calibri"/>
                <a:cs typeface="Calibri"/>
              </a:rPr>
              <a:t>of</a:t>
            </a:r>
            <a:r>
              <a:rPr sz="1550" spc="85">
                <a:solidFill>
                  <a:srgbClr val="1F1348"/>
                </a:solidFill>
                <a:latin typeface="Calibri"/>
                <a:cs typeface="Calibri"/>
              </a:rPr>
              <a:t> </a:t>
            </a:r>
            <a:r>
              <a:rPr sz="1550" spc="120">
                <a:solidFill>
                  <a:srgbClr val="1F1348"/>
                </a:solidFill>
                <a:latin typeface="Calibri"/>
                <a:cs typeface="Calibri"/>
              </a:rPr>
              <a:t>each</a:t>
            </a:r>
            <a:r>
              <a:rPr sz="1550" spc="85">
                <a:solidFill>
                  <a:srgbClr val="1F1348"/>
                </a:solidFill>
                <a:latin typeface="Calibri"/>
                <a:cs typeface="Calibri"/>
              </a:rPr>
              <a:t> </a:t>
            </a:r>
            <a:r>
              <a:rPr sz="1550" spc="70">
                <a:solidFill>
                  <a:srgbClr val="1F1348"/>
                </a:solidFill>
                <a:latin typeface="Calibri"/>
                <a:cs typeface="Calibri"/>
              </a:rPr>
              <a:t>type.</a:t>
            </a:r>
            <a:endParaRPr sz="1550">
              <a:latin typeface="Calibri"/>
              <a:cs typeface="Calibri"/>
            </a:endParaRPr>
          </a:p>
          <a:p>
            <a:pPr marL="699135" marR="775335" indent="-229235">
              <a:lnSpc>
                <a:spcPct val="112500"/>
              </a:lnSpc>
              <a:spcBef>
                <a:spcPts val="495"/>
              </a:spcBef>
            </a:pPr>
            <a:r>
              <a:rPr sz="1800" spc="300">
                <a:solidFill>
                  <a:srgbClr val="7061FD"/>
                </a:solidFill>
                <a:latin typeface="Calibri"/>
                <a:cs typeface="Calibri"/>
              </a:rPr>
              <a:t>+</a:t>
            </a:r>
            <a:r>
              <a:rPr sz="1800" spc="204">
                <a:solidFill>
                  <a:srgbClr val="7061FD"/>
                </a:solidFill>
                <a:latin typeface="Calibri"/>
                <a:cs typeface="Calibri"/>
              </a:rPr>
              <a:t> </a:t>
            </a:r>
            <a:r>
              <a:rPr sz="1800" b="1" spc="120">
                <a:solidFill>
                  <a:srgbClr val="1F1348"/>
                </a:solidFill>
                <a:latin typeface="Calibri"/>
                <a:cs typeface="Calibri"/>
              </a:rPr>
              <a:t>Allocation</a:t>
            </a:r>
            <a:r>
              <a:rPr sz="1800" b="1" spc="65">
                <a:solidFill>
                  <a:srgbClr val="1F1348"/>
                </a:solidFill>
                <a:latin typeface="Calibri"/>
                <a:cs typeface="Calibri"/>
              </a:rPr>
              <a:t> </a:t>
            </a:r>
            <a:r>
              <a:rPr sz="1800" b="1" spc="60">
                <a:solidFill>
                  <a:srgbClr val="1F1348"/>
                </a:solidFill>
                <a:latin typeface="Calibri"/>
                <a:cs typeface="Calibri"/>
              </a:rPr>
              <a:t>:</a:t>
            </a:r>
            <a:r>
              <a:rPr sz="1550" spc="60">
                <a:solidFill>
                  <a:srgbClr val="1F1348"/>
                </a:solidFill>
                <a:latin typeface="Calibri"/>
                <a:cs typeface="Calibri"/>
              </a:rPr>
              <a:t>Matrix</a:t>
            </a:r>
            <a:r>
              <a:rPr sz="1550" spc="90">
                <a:solidFill>
                  <a:srgbClr val="1F1348"/>
                </a:solidFill>
                <a:latin typeface="Calibri"/>
                <a:cs typeface="Calibri"/>
              </a:rPr>
              <a:t> </a:t>
            </a:r>
            <a:r>
              <a:rPr sz="1550" spc="70">
                <a:solidFill>
                  <a:srgbClr val="1F1348"/>
                </a:solidFill>
                <a:latin typeface="Calibri"/>
                <a:cs typeface="Calibri"/>
              </a:rPr>
              <a:t>of</a:t>
            </a:r>
            <a:r>
              <a:rPr sz="1550" spc="85">
                <a:solidFill>
                  <a:srgbClr val="1F1348"/>
                </a:solidFill>
                <a:latin typeface="Calibri"/>
                <a:cs typeface="Calibri"/>
              </a:rPr>
              <a:t> </a:t>
            </a:r>
            <a:r>
              <a:rPr sz="1550" spc="65">
                <a:solidFill>
                  <a:srgbClr val="1F1348"/>
                </a:solidFill>
                <a:latin typeface="Calibri"/>
                <a:cs typeface="Calibri"/>
              </a:rPr>
              <a:t>size</a:t>
            </a:r>
            <a:r>
              <a:rPr sz="1550" spc="180">
                <a:solidFill>
                  <a:srgbClr val="1F1348"/>
                </a:solidFill>
                <a:latin typeface="Calibri"/>
                <a:cs typeface="Calibri"/>
              </a:rPr>
              <a:t> </a:t>
            </a:r>
            <a:r>
              <a:rPr sz="1550" spc="45">
                <a:solidFill>
                  <a:srgbClr val="1F1348"/>
                </a:solidFill>
                <a:latin typeface="Calibri"/>
                <a:cs typeface="Calibri"/>
              </a:rPr>
              <a:t>n*m</a:t>
            </a:r>
            <a:r>
              <a:rPr sz="1550" spc="135">
                <a:solidFill>
                  <a:srgbClr val="1F1348"/>
                </a:solidFill>
                <a:latin typeface="Calibri"/>
                <a:cs typeface="Calibri"/>
              </a:rPr>
              <a:t> </a:t>
            </a:r>
            <a:r>
              <a:rPr sz="1550" spc="20">
                <a:solidFill>
                  <a:srgbClr val="1F1348"/>
                </a:solidFill>
                <a:latin typeface="Calibri"/>
                <a:cs typeface="Calibri"/>
              </a:rPr>
              <a:t>, </a:t>
            </a:r>
            <a:r>
              <a:rPr sz="1550" spc="30">
                <a:solidFill>
                  <a:srgbClr val="1F1348"/>
                </a:solidFill>
                <a:latin typeface="Calibri"/>
                <a:cs typeface="Calibri"/>
              </a:rPr>
              <a:t>A[i,j]</a:t>
            </a:r>
            <a:r>
              <a:rPr sz="1550" spc="160">
                <a:solidFill>
                  <a:srgbClr val="1F1348"/>
                </a:solidFill>
                <a:latin typeface="Calibri"/>
                <a:cs typeface="Calibri"/>
              </a:rPr>
              <a:t> </a:t>
            </a:r>
            <a:r>
              <a:rPr sz="1550" spc="80">
                <a:solidFill>
                  <a:srgbClr val="1F1348"/>
                </a:solidFill>
                <a:latin typeface="Calibri"/>
                <a:cs typeface="Calibri"/>
              </a:rPr>
              <a:t>indicates</a:t>
            </a:r>
            <a:r>
              <a:rPr sz="1550" spc="155">
                <a:solidFill>
                  <a:srgbClr val="1F1348"/>
                </a:solidFill>
                <a:latin typeface="Calibri"/>
                <a:cs typeface="Calibri"/>
              </a:rPr>
              <a:t> </a:t>
            </a:r>
            <a:r>
              <a:rPr sz="1550" spc="70">
                <a:solidFill>
                  <a:srgbClr val="1F1348"/>
                </a:solidFill>
                <a:latin typeface="Calibri"/>
                <a:cs typeface="Calibri"/>
              </a:rPr>
              <a:t>the</a:t>
            </a:r>
            <a:r>
              <a:rPr sz="1550" spc="105">
                <a:solidFill>
                  <a:srgbClr val="1F1348"/>
                </a:solidFill>
                <a:latin typeface="Calibri"/>
                <a:cs typeface="Calibri"/>
              </a:rPr>
              <a:t> </a:t>
            </a:r>
            <a:r>
              <a:rPr sz="1550" spc="110">
                <a:solidFill>
                  <a:srgbClr val="1F1348"/>
                </a:solidFill>
                <a:latin typeface="Calibri"/>
                <a:cs typeface="Calibri"/>
              </a:rPr>
              <a:t>number</a:t>
            </a:r>
            <a:r>
              <a:rPr sz="1550" spc="135">
                <a:solidFill>
                  <a:srgbClr val="1F1348"/>
                </a:solidFill>
                <a:latin typeface="Calibri"/>
                <a:cs typeface="Calibri"/>
              </a:rPr>
              <a:t> </a:t>
            </a:r>
            <a:r>
              <a:rPr sz="1550" spc="70">
                <a:solidFill>
                  <a:srgbClr val="1F1348"/>
                </a:solidFill>
                <a:latin typeface="Calibri"/>
                <a:cs typeface="Calibri"/>
              </a:rPr>
              <a:t>of</a:t>
            </a:r>
            <a:r>
              <a:rPr sz="1550" spc="165">
                <a:solidFill>
                  <a:srgbClr val="1F1348"/>
                </a:solidFill>
                <a:latin typeface="Calibri"/>
                <a:cs typeface="Calibri"/>
              </a:rPr>
              <a:t> </a:t>
            </a:r>
            <a:r>
              <a:rPr sz="1550" spc="25">
                <a:solidFill>
                  <a:srgbClr val="1F1348"/>
                </a:solidFill>
                <a:latin typeface="Calibri"/>
                <a:cs typeface="Calibri"/>
              </a:rPr>
              <a:t>j</a:t>
            </a:r>
            <a:r>
              <a:rPr sz="1550" spc="5">
                <a:solidFill>
                  <a:srgbClr val="1F1348"/>
                </a:solidFill>
                <a:latin typeface="Calibri"/>
                <a:cs typeface="Calibri"/>
              </a:rPr>
              <a:t> </a:t>
            </a:r>
            <a:r>
              <a:rPr sz="1550" spc="55">
                <a:solidFill>
                  <a:srgbClr val="1F1348"/>
                </a:solidFill>
                <a:latin typeface="Calibri"/>
                <a:cs typeface="Calibri"/>
              </a:rPr>
              <a:t>th</a:t>
            </a:r>
            <a:r>
              <a:rPr sz="1550" spc="85">
                <a:solidFill>
                  <a:srgbClr val="1F1348"/>
                </a:solidFill>
                <a:latin typeface="Calibri"/>
                <a:cs typeface="Calibri"/>
              </a:rPr>
              <a:t> </a:t>
            </a:r>
            <a:r>
              <a:rPr sz="1550" spc="100">
                <a:solidFill>
                  <a:srgbClr val="1F1348"/>
                </a:solidFill>
                <a:latin typeface="Calibri"/>
                <a:cs typeface="Calibri"/>
              </a:rPr>
              <a:t>resource</a:t>
            </a:r>
            <a:r>
              <a:rPr sz="1550" spc="25">
                <a:solidFill>
                  <a:srgbClr val="1F1348"/>
                </a:solidFill>
                <a:latin typeface="Calibri"/>
                <a:cs typeface="Calibri"/>
              </a:rPr>
              <a:t> </a:t>
            </a:r>
            <a:r>
              <a:rPr sz="1550" spc="80">
                <a:solidFill>
                  <a:srgbClr val="1F1348"/>
                </a:solidFill>
                <a:latin typeface="Calibri"/>
                <a:cs typeface="Calibri"/>
              </a:rPr>
              <a:t>type</a:t>
            </a:r>
            <a:r>
              <a:rPr sz="1550" spc="105">
                <a:solidFill>
                  <a:srgbClr val="1F1348"/>
                </a:solidFill>
                <a:latin typeface="Calibri"/>
                <a:cs typeface="Calibri"/>
              </a:rPr>
              <a:t> </a:t>
            </a:r>
            <a:r>
              <a:rPr sz="1550" spc="90">
                <a:solidFill>
                  <a:srgbClr val="1F1348"/>
                </a:solidFill>
                <a:latin typeface="Calibri"/>
                <a:cs typeface="Calibri"/>
              </a:rPr>
              <a:t>allocated</a:t>
            </a:r>
            <a:r>
              <a:rPr sz="1550" spc="150">
                <a:solidFill>
                  <a:srgbClr val="1F1348"/>
                </a:solidFill>
                <a:latin typeface="Calibri"/>
                <a:cs typeface="Calibri"/>
              </a:rPr>
              <a:t> </a:t>
            </a:r>
            <a:r>
              <a:rPr sz="1550" spc="70">
                <a:solidFill>
                  <a:srgbClr val="1F1348"/>
                </a:solidFill>
                <a:latin typeface="Calibri"/>
                <a:cs typeface="Calibri"/>
              </a:rPr>
              <a:t>to</a:t>
            </a:r>
            <a:r>
              <a:rPr sz="1550" spc="75">
                <a:solidFill>
                  <a:srgbClr val="1F1348"/>
                </a:solidFill>
                <a:latin typeface="Calibri"/>
                <a:cs typeface="Calibri"/>
              </a:rPr>
              <a:t> </a:t>
            </a:r>
            <a:r>
              <a:rPr sz="1550" spc="35">
                <a:solidFill>
                  <a:srgbClr val="1F1348"/>
                </a:solidFill>
                <a:latin typeface="Calibri"/>
                <a:cs typeface="Calibri"/>
              </a:rPr>
              <a:t>i</a:t>
            </a:r>
            <a:r>
              <a:rPr sz="1550" spc="10">
                <a:solidFill>
                  <a:srgbClr val="1F1348"/>
                </a:solidFill>
                <a:latin typeface="Calibri"/>
                <a:cs typeface="Calibri"/>
              </a:rPr>
              <a:t> </a:t>
            </a:r>
            <a:r>
              <a:rPr sz="1550" spc="65">
                <a:solidFill>
                  <a:srgbClr val="1F1348"/>
                </a:solidFill>
                <a:latin typeface="Calibri"/>
                <a:cs typeface="Calibri"/>
              </a:rPr>
              <a:t>th </a:t>
            </a:r>
            <a:r>
              <a:rPr sz="1550" spc="-335">
                <a:solidFill>
                  <a:srgbClr val="1F1348"/>
                </a:solidFill>
                <a:latin typeface="Calibri"/>
                <a:cs typeface="Calibri"/>
              </a:rPr>
              <a:t> </a:t>
            </a:r>
            <a:r>
              <a:rPr sz="1550" spc="100">
                <a:solidFill>
                  <a:srgbClr val="1F1348"/>
                </a:solidFill>
                <a:latin typeface="Calibri"/>
                <a:cs typeface="Calibri"/>
              </a:rPr>
              <a:t>process.</a:t>
            </a:r>
            <a:endParaRPr sz="1550">
              <a:latin typeface="Calibri"/>
              <a:cs typeface="Calibri"/>
            </a:endParaRPr>
          </a:p>
          <a:p>
            <a:pPr marL="469900">
              <a:lnSpc>
                <a:spcPct val="100000"/>
              </a:lnSpc>
              <a:spcBef>
                <a:spcPts val="665"/>
              </a:spcBef>
            </a:pPr>
            <a:r>
              <a:rPr sz="1800" spc="300">
                <a:solidFill>
                  <a:srgbClr val="7061FD"/>
                </a:solidFill>
                <a:latin typeface="Calibri"/>
                <a:cs typeface="Calibri"/>
              </a:rPr>
              <a:t>+</a:t>
            </a:r>
            <a:r>
              <a:rPr sz="1800" spc="195">
                <a:solidFill>
                  <a:srgbClr val="7061FD"/>
                </a:solidFill>
                <a:latin typeface="Calibri"/>
                <a:cs typeface="Calibri"/>
              </a:rPr>
              <a:t> </a:t>
            </a:r>
            <a:r>
              <a:rPr sz="1800" b="1" spc="140">
                <a:solidFill>
                  <a:srgbClr val="1F1348"/>
                </a:solidFill>
                <a:latin typeface="Calibri"/>
                <a:cs typeface="Calibri"/>
              </a:rPr>
              <a:t>Request</a:t>
            </a:r>
            <a:r>
              <a:rPr sz="1800" b="1" spc="45">
                <a:solidFill>
                  <a:srgbClr val="1F1348"/>
                </a:solidFill>
                <a:latin typeface="Calibri"/>
                <a:cs typeface="Calibri"/>
              </a:rPr>
              <a:t> </a:t>
            </a:r>
            <a:r>
              <a:rPr sz="1800" b="1" spc="65">
                <a:solidFill>
                  <a:srgbClr val="1F1348"/>
                </a:solidFill>
                <a:latin typeface="Calibri"/>
                <a:cs typeface="Calibri"/>
              </a:rPr>
              <a:t>:</a:t>
            </a:r>
            <a:r>
              <a:rPr sz="1550" spc="65">
                <a:solidFill>
                  <a:srgbClr val="1F1348"/>
                </a:solidFill>
                <a:latin typeface="Calibri"/>
                <a:cs typeface="Calibri"/>
              </a:rPr>
              <a:t>Matrix</a:t>
            </a:r>
            <a:r>
              <a:rPr sz="1550" spc="10">
                <a:solidFill>
                  <a:srgbClr val="1F1348"/>
                </a:solidFill>
                <a:latin typeface="Calibri"/>
                <a:cs typeface="Calibri"/>
              </a:rPr>
              <a:t> </a:t>
            </a:r>
            <a:r>
              <a:rPr sz="1550" spc="70">
                <a:solidFill>
                  <a:srgbClr val="1F1348"/>
                </a:solidFill>
                <a:latin typeface="Calibri"/>
                <a:cs typeface="Calibri"/>
              </a:rPr>
              <a:t>of</a:t>
            </a:r>
            <a:r>
              <a:rPr sz="1550" spc="160">
                <a:solidFill>
                  <a:srgbClr val="1F1348"/>
                </a:solidFill>
                <a:latin typeface="Calibri"/>
                <a:cs typeface="Calibri"/>
              </a:rPr>
              <a:t> </a:t>
            </a:r>
            <a:r>
              <a:rPr sz="1550" spc="65">
                <a:solidFill>
                  <a:srgbClr val="1F1348"/>
                </a:solidFill>
                <a:latin typeface="Calibri"/>
                <a:cs typeface="Calibri"/>
              </a:rPr>
              <a:t>size</a:t>
            </a:r>
            <a:r>
              <a:rPr sz="1550" spc="175">
                <a:solidFill>
                  <a:srgbClr val="1F1348"/>
                </a:solidFill>
                <a:latin typeface="Calibri"/>
                <a:cs typeface="Calibri"/>
              </a:rPr>
              <a:t> </a:t>
            </a:r>
            <a:r>
              <a:rPr sz="1550" spc="45">
                <a:solidFill>
                  <a:srgbClr val="1F1348"/>
                </a:solidFill>
                <a:latin typeface="Calibri"/>
                <a:cs typeface="Calibri"/>
              </a:rPr>
              <a:t>n*m</a:t>
            </a:r>
            <a:r>
              <a:rPr sz="1550" spc="125">
                <a:solidFill>
                  <a:srgbClr val="1F1348"/>
                </a:solidFill>
                <a:latin typeface="Calibri"/>
                <a:cs typeface="Calibri"/>
              </a:rPr>
              <a:t> </a:t>
            </a:r>
            <a:r>
              <a:rPr sz="1550" spc="20">
                <a:solidFill>
                  <a:srgbClr val="1F1348"/>
                </a:solidFill>
                <a:latin typeface="Calibri"/>
                <a:cs typeface="Calibri"/>
              </a:rPr>
              <a:t>,</a:t>
            </a:r>
            <a:r>
              <a:rPr sz="1550" spc="15">
                <a:solidFill>
                  <a:srgbClr val="1F1348"/>
                </a:solidFill>
                <a:latin typeface="Calibri"/>
                <a:cs typeface="Calibri"/>
              </a:rPr>
              <a:t> </a:t>
            </a:r>
            <a:r>
              <a:rPr sz="1550" spc="75">
                <a:solidFill>
                  <a:srgbClr val="1F1348"/>
                </a:solidFill>
                <a:latin typeface="Calibri"/>
                <a:cs typeface="Calibri"/>
              </a:rPr>
              <a:t>Indicates</a:t>
            </a:r>
            <a:r>
              <a:rPr sz="1550" spc="145">
                <a:solidFill>
                  <a:srgbClr val="1F1348"/>
                </a:solidFill>
                <a:latin typeface="Calibri"/>
                <a:cs typeface="Calibri"/>
              </a:rPr>
              <a:t> </a:t>
            </a:r>
            <a:r>
              <a:rPr sz="1550" spc="85">
                <a:solidFill>
                  <a:srgbClr val="1F1348"/>
                </a:solidFill>
                <a:latin typeface="Calibri"/>
                <a:cs typeface="Calibri"/>
              </a:rPr>
              <a:t>request</a:t>
            </a:r>
            <a:r>
              <a:rPr sz="1550" spc="125">
                <a:solidFill>
                  <a:srgbClr val="1F1348"/>
                </a:solidFill>
                <a:latin typeface="Calibri"/>
                <a:cs typeface="Calibri"/>
              </a:rPr>
              <a:t> </a:t>
            </a:r>
            <a:r>
              <a:rPr sz="1550" spc="70">
                <a:solidFill>
                  <a:srgbClr val="1F1348"/>
                </a:solidFill>
                <a:latin typeface="Calibri"/>
                <a:cs typeface="Calibri"/>
              </a:rPr>
              <a:t>of</a:t>
            </a:r>
            <a:r>
              <a:rPr sz="1550" spc="80">
                <a:solidFill>
                  <a:srgbClr val="1F1348"/>
                </a:solidFill>
                <a:latin typeface="Calibri"/>
                <a:cs typeface="Calibri"/>
              </a:rPr>
              <a:t> </a:t>
            </a:r>
            <a:r>
              <a:rPr sz="1550" spc="114">
                <a:solidFill>
                  <a:srgbClr val="1F1348"/>
                </a:solidFill>
                <a:latin typeface="Calibri"/>
                <a:cs typeface="Calibri"/>
              </a:rPr>
              <a:t>each</a:t>
            </a:r>
            <a:r>
              <a:rPr sz="1550" spc="80">
                <a:solidFill>
                  <a:srgbClr val="1F1348"/>
                </a:solidFill>
                <a:latin typeface="Calibri"/>
                <a:cs typeface="Calibri"/>
              </a:rPr>
              <a:t> </a:t>
            </a:r>
            <a:r>
              <a:rPr sz="1550" spc="100">
                <a:solidFill>
                  <a:srgbClr val="1F1348"/>
                </a:solidFill>
                <a:latin typeface="Calibri"/>
                <a:cs typeface="Calibri"/>
              </a:rPr>
              <a:t>process.</a:t>
            </a:r>
            <a:endParaRPr sz="1550">
              <a:latin typeface="Calibri"/>
              <a:cs typeface="Calibri"/>
            </a:endParaRPr>
          </a:p>
          <a:p>
            <a:pPr marL="927735">
              <a:lnSpc>
                <a:spcPct val="100000"/>
              </a:lnSpc>
              <a:spcBef>
                <a:spcPts val="795"/>
              </a:spcBef>
            </a:pPr>
            <a:r>
              <a:rPr sz="1550" spc="275">
                <a:solidFill>
                  <a:srgbClr val="7061FD"/>
                </a:solidFill>
                <a:latin typeface="Calibri"/>
                <a:cs typeface="Calibri"/>
              </a:rPr>
              <a:t>+</a:t>
            </a:r>
            <a:r>
              <a:rPr sz="1550" spc="400">
                <a:solidFill>
                  <a:srgbClr val="7061FD"/>
                </a:solidFill>
                <a:latin typeface="Calibri"/>
                <a:cs typeface="Calibri"/>
              </a:rPr>
              <a:t> </a:t>
            </a:r>
            <a:r>
              <a:rPr sz="1550" spc="55">
                <a:solidFill>
                  <a:srgbClr val="1F1348"/>
                </a:solidFill>
                <a:latin typeface="Calibri"/>
                <a:cs typeface="Calibri"/>
              </a:rPr>
              <a:t>Request[i,j]</a:t>
            </a:r>
            <a:r>
              <a:rPr sz="1550" spc="235">
                <a:solidFill>
                  <a:srgbClr val="1F1348"/>
                </a:solidFill>
                <a:latin typeface="Calibri"/>
                <a:cs typeface="Calibri"/>
              </a:rPr>
              <a:t> </a:t>
            </a:r>
            <a:r>
              <a:rPr sz="1550" spc="50">
                <a:solidFill>
                  <a:srgbClr val="1F1348"/>
                </a:solidFill>
                <a:latin typeface="Calibri"/>
                <a:cs typeface="Calibri"/>
              </a:rPr>
              <a:t>tells</a:t>
            </a:r>
            <a:r>
              <a:rPr sz="1550" spc="155">
                <a:solidFill>
                  <a:srgbClr val="1F1348"/>
                </a:solidFill>
                <a:latin typeface="Calibri"/>
                <a:cs typeface="Calibri"/>
              </a:rPr>
              <a:t> </a:t>
            </a:r>
            <a:r>
              <a:rPr sz="1550" spc="110">
                <a:solidFill>
                  <a:srgbClr val="1F1348"/>
                </a:solidFill>
                <a:latin typeface="Calibri"/>
                <a:cs typeface="Calibri"/>
              </a:rPr>
              <a:t>number</a:t>
            </a:r>
            <a:r>
              <a:rPr sz="1550" spc="135">
                <a:solidFill>
                  <a:srgbClr val="1F1348"/>
                </a:solidFill>
                <a:latin typeface="Calibri"/>
                <a:cs typeface="Calibri"/>
              </a:rPr>
              <a:t> </a:t>
            </a:r>
            <a:r>
              <a:rPr sz="1550" spc="70">
                <a:solidFill>
                  <a:srgbClr val="1F1348"/>
                </a:solidFill>
                <a:latin typeface="Calibri"/>
                <a:cs typeface="Calibri"/>
              </a:rPr>
              <a:t>of</a:t>
            </a:r>
            <a:r>
              <a:rPr sz="1550" spc="90">
                <a:solidFill>
                  <a:srgbClr val="1F1348"/>
                </a:solidFill>
                <a:latin typeface="Calibri"/>
                <a:cs typeface="Calibri"/>
              </a:rPr>
              <a:t> </a:t>
            </a:r>
            <a:r>
              <a:rPr sz="1550" spc="80">
                <a:solidFill>
                  <a:srgbClr val="1F1348"/>
                </a:solidFill>
                <a:latin typeface="Calibri"/>
                <a:cs typeface="Calibri"/>
              </a:rPr>
              <a:t>instance</a:t>
            </a:r>
            <a:r>
              <a:rPr sz="1550" spc="180">
                <a:solidFill>
                  <a:srgbClr val="1F1348"/>
                </a:solidFill>
                <a:latin typeface="Calibri"/>
                <a:cs typeface="Calibri"/>
              </a:rPr>
              <a:t> </a:t>
            </a:r>
            <a:r>
              <a:rPr sz="1550" spc="30">
                <a:solidFill>
                  <a:srgbClr val="1F1348"/>
                </a:solidFill>
                <a:latin typeface="Calibri"/>
                <a:cs typeface="Calibri"/>
              </a:rPr>
              <a:t>Pi</a:t>
            </a:r>
            <a:r>
              <a:rPr sz="1550" spc="160">
                <a:solidFill>
                  <a:srgbClr val="1F1348"/>
                </a:solidFill>
                <a:latin typeface="Calibri"/>
                <a:cs typeface="Calibri"/>
              </a:rPr>
              <a:t> </a:t>
            </a:r>
            <a:r>
              <a:rPr sz="1550" spc="114">
                <a:solidFill>
                  <a:srgbClr val="1F1348"/>
                </a:solidFill>
                <a:latin typeface="Calibri"/>
                <a:cs typeface="Calibri"/>
              </a:rPr>
              <a:t>process</a:t>
            </a:r>
            <a:r>
              <a:rPr sz="1550" spc="80">
                <a:solidFill>
                  <a:srgbClr val="1F1348"/>
                </a:solidFill>
                <a:latin typeface="Calibri"/>
                <a:cs typeface="Calibri"/>
              </a:rPr>
              <a:t> </a:t>
            </a:r>
            <a:r>
              <a:rPr sz="1550" spc="55">
                <a:solidFill>
                  <a:srgbClr val="1F1348"/>
                </a:solidFill>
                <a:latin typeface="Calibri"/>
                <a:cs typeface="Calibri"/>
              </a:rPr>
              <a:t>is</a:t>
            </a:r>
            <a:r>
              <a:rPr sz="1550" spc="80">
                <a:solidFill>
                  <a:srgbClr val="1F1348"/>
                </a:solidFill>
                <a:latin typeface="Calibri"/>
                <a:cs typeface="Calibri"/>
              </a:rPr>
              <a:t> </a:t>
            </a:r>
            <a:r>
              <a:rPr sz="1550" spc="85">
                <a:solidFill>
                  <a:srgbClr val="1F1348"/>
                </a:solidFill>
                <a:latin typeface="Calibri"/>
                <a:cs typeface="Calibri"/>
              </a:rPr>
              <a:t>request</a:t>
            </a:r>
            <a:r>
              <a:rPr sz="1550" spc="130">
                <a:solidFill>
                  <a:srgbClr val="1F1348"/>
                </a:solidFill>
                <a:latin typeface="Calibri"/>
                <a:cs typeface="Calibri"/>
              </a:rPr>
              <a:t> </a:t>
            </a:r>
            <a:r>
              <a:rPr sz="1550" spc="70">
                <a:solidFill>
                  <a:srgbClr val="1F1348"/>
                </a:solidFill>
                <a:latin typeface="Calibri"/>
                <a:cs typeface="Calibri"/>
              </a:rPr>
              <a:t>of</a:t>
            </a:r>
            <a:r>
              <a:rPr sz="1550" spc="25">
                <a:solidFill>
                  <a:srgbClr val="1F1348"/>
                </a:solidFill>
                <a:latin typeface="Calibri"/>
                <a:cs typeface="Calibri"/>
              </a:rPr>
              <a:t> </a:t>
            </a:r>
            <a:r>
              <a:rPr sz="1550" spc="35">
                <a:solidFill>
                  <a:srgbClr val="1F1348"/>
                </a:solidFill>
                <a:latin typeface="Calibri"/>
                <a:cs typeface="Calibri"/>
              </a:rPr>
              <a:t>jth</a:t>
            </a:r>
            <a:r>
              <a:rPr sz="1550" spc="85">
                <a:solidFill>
                  <a:srgbClr val="1F1348"/>
                </a:solidFill>
                <a:latin typeface="Calibri"/>
                <a:cs typeface="Calibri"/>
              </a:rPr>
              <a:t> </a:t>
            </a:r>
            <a:r>
              <a:rPr sz="1550" spc="105">
                <a:solidFill>
                  <a:srgbClr val="1F1348"/>
                </a:solidFill>
                <a:latin typeface="Calibri"/>
                <a:cs typeface="Calibri"/>
              </a:rPr>
              <a:t>resource</a:t>
            </a:r>
            <a:r>
              <a:rPr sz="1550" spc="30">
                <a:solidFill>
                  <a:srgbClr val="1F1348"/>
                </a:solidFill>
                <a:latin typeface="Calibri"/>
                <a:cs typeface="Calibri"/>
              </a:rPr>
              <a:t> </a:t>
            </a:r>
            <a:r>
              <a:rPr sz="1550" spc="70">
                <a:solidFill>
                  <a:srgbClr val="1F1348"/>
                </a:solidFill>
                <a:latin typeface="Calibri"/>
                <a:cs typeface="Calibri"/>
              </a:rPr>
              <a:t>type.</a:t>
            </a:r>
            <a:endParaRPr sz="1550">
              <a:latin typeface="Calibri"/>
              <a:cs typeface="Calibri"/>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2260" y="210502"/>
            <a:ext cx="517525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r>
              <a:rPr sz="4400" spc="-210">
                <a:solidFill>
                  <a:srgbClr val="1F1348"/>
                </a:solidFill>
                <a:latin typeface="Arial" pitchFamily="34" charset="0"/>
                <a:cs typeface="Arial" pitchFamily="34" charset="0"/>
              </a:rPr>
              <a:t> </a:t>
            </a:r>
            <a:r>
              <a:rPr sz="4400" spc="185">
                <a:solidFill>
                  <a:srgbClr val="1F1348"/>
                </a:solidFill>
                <a:latin typeface="Arial" pitchFamily="34" charset="0"/>
                <a:cs typeface="Arial" pitchFamily="34" charset="0"/>
              </a:rPr>
              <a:t>Detection</a:t>
            </a:r>
            <a:endParaRPr sz="4400">
              <a:latin typeface="Arial" pitchFamily="34" charset="0"/>
              <a:cs typeface="Arial" pitchFamily="34" charset="0"/>
            </a:endParaRPr>
          </a:p>
        </p:txBody>
      </p:sp>
      <p:pic>
        <p:nvPicPr>
          <p:cNvPr id="3" name="object 3"/>
          <p:cNvPicPr/>
          <p:nvPr/>
        </p:nvPicPr>
        <p:blipFill>
          <a:blip r:embed="rId2"/>
          <a:stretch>
            <a:fillRect/>
          </a:stretch>
        </p:blipFill>
        <p:spPr>
          <a:xfrm>
            <a:off x="1266825" y="1009650"/>
            <a:ext cx="9382125" cy="565785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3EF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nvGrpSpPr>
        <p:grpSpPr>
          <a:xfrm>
            <a:off x="7981950" y="3276663"/>
            <a:ext cx="4215130" cy="3586479"/>
            <a:chOff x="7981950" y="3276663"/>
            <a:chExt cx="4215130" cy="3586479"/>
          </a:xfrm>
        </p:grpSpPr>
        <p:sp>
          <p:nvSpPr>
            <p:cNvPr id="4" name="object 4"/>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9"/>
          <p:cNvSpPr txBox="1">
            <a:spLocks noGrp="1"/>
          </p:cNvSpPr>
          <p:nvPr>
            <p:ph type="title"/>
          </p:nvPr>
        </p:nvSpPr>
        <p:spPr>
          <a:xfrm>
            <a:off x="7494651" y="2160841"/>
            <a:ext cx="3157220" cy="1670050"/>
          </a:xfrm>
          <a:prstGeom prst="rect">
            <a:avLst/>
          </a:prstGeom>
        </p:spPr>
        <p:txBody>
          <a:bodyPr vert="horz" wrap="square" lIns="0" tIns="29209" rIns="0" bIns="0" rtlCol="0">
            <a:spAutoFit/>
          </a:bodyPr>
          <a:lstStyle>
            <a:defPPr/>
          </a:lstStyle>
          <a:p>
            <a:pPr marL="12700" marR="5080">
              <a:lnSpc>
                <a:spcPts val="6459"/>
              </a:lnSpc>
              <a:spcBef>
                <a:spcPts val="229"/>
              </a:spcBef>
            </a:pPr>
            <a:r>
              <a:rPr sz="5400" b="1" spc="50">
                <a:solidFill>
                  <a:srgbClr val="1F1348"/>
                </a:solidFill>
                <a:latin typeface="Arial" pitchFamily="34" charset="0"/>
                <a:cs typeface="Arial" pitchFamily="34" charset="0"/>
              </a:rPr>
              <a:t>Deadlock </a:t>
            </a:r>
            <a:r>
              <a:rPr sz="5400" b="1" spc="-1490">
                <a:solidFill>
                  <a:srgbClr val="1F1348"/>
                </a:solidFill>
                <a:latin typeface="Arial" pitchFamily="34" charset="0"/>
                <a:cs typeface="Arial" pitchFamily="34" charset="0"/>
              </a:rPr>
              <a:t> </a:t>
            </a:r>
            <a:r>
              <a:rPr sz="5400" b="1" spc="-155">
                <a:solidFill>
                  <a:srgbClr val="1F1348"/>
                </a:solidFill>
                <a:latin typeface="Arial" pitchFamily="34" charset="0"/>
                <a:cs typeface="Arial" pitchFamily="34" charset="0"/>
              </a:rPr>
              <a:t>R</a:t>
            </a:r>
            <a:r>
              <a:rPr sz="5400" b="1" spc="70">
                <a:solidFill>
                  <a:srgbClr val="1F1348"/>
                </a:solidFill>
                <a:latin typeface="Arial" pitchFamily="34" charset="0"/>
                <a:cs typeface="Arial" pitchFamily="34" charset="0"/>
              </a:rPr>
              <a:t>e</a:t>
            </a:r>
            <a:r>
              <a:rPr sz="5400" b="1" spc="-85">
                <a:solidFill>
                  <a:srgbClr val="1F1348"/>
                </a:solidFill>
                <a:latin typeface="Arial" pitchFamily="34" charset="0"/>
                <a:cs typeface="Arial" pitchFamily="34" charset="0"/>
              </a:rPr>
              <a:t>c</a:t>
            </a:r>
            <a:r>
              <a:rPr sz="5400" b="1" spc="80">
                <a:solidFill>
                  <a:srgbClr val="1F1348"/>
                </a:solidFill>
                <a:latin typeface="Arial" pitchFamily="34" charset="0"/>
                <a:cs typeface="Arial" pitchFamily="34" charset="0"/>
              </a:rPr>
              <a:t>ov</a:t>
            </a:r>
            <a:r>
              <a:rPr sz="5400" b="1" spc="55">
                <a:solidFill>
                  <a:srgbClr val="1F1348"/>
                </a:solidFill>
                <a:latin typeface="Arial" pitchFamily="34" charset="0"/>
                <a:cs typeface="Arial" pitchFamily="34" charset="0"/>
              </a:rPr>
              <a:t>e</a:t>
            </a:r>
            <a:r>
              <a:rPr sz="5400" b="1" spc="140">
                <a:solidFill>
                  <a:srgbClr val="1F1348"/>
                </a:solidFill>
                <a:latin typeface="Arial" pitchFamily="34" charset="0"/>
                <a:cs typeface="Arial" pitchFamily="34" charset="0"/>
              </a:rPr>
              <a:t>r</a:t>
            </a:r>
            <a:r>
              <a:rPr sz="5400" b="1" spc="120">
                <a:solidFill>
                  <a:srgbClr val="1F1348"/>
                </a:solidFill>
                <a:latin typeface="Arial" pitchFamily="34" charset="0"/>
                <a:cs typeface="Arial" pitchFamily="34" charset="0"/>
              </a:rPr>
              <a:t>y</a:t>
            </a:r>
            <a:endParaRPr sz="5400">
              <a:latin typeface="Arial" pitchFamily="34" charset="0"/>
              <a:cs typeface="Arial" pitchFamily="34" charset="0"/>
            </a:endParaRPr>
          </a:p>
        </p:txBody>
      </p:sp>
      <p:grpSp>
        <p:nvGrpSpPr>
          <p:cNvPr id="10" name="object 10"/>
          <p:cNvGrpSpPr/>
          <p:nvPr/>
        </p:nvGrpSpPr>
        <p:grpSpPr>
          <a:xfrm>
            <a:off x="9525" y="0"/>
            <a:ext cx="7353300" cy="6858000"/>
            <a:chOff x="9525" y="0"/>
            <a:chExt cx="7353300" cy="6858000"/>
          </a:xfrm>
        </p:grpSpPr>
        <p:pic>
          <p:nvPicPr>
            <p:cNvPr id="11" name="object 11"/>
            <p:cNvPicPr/>
            <p:nvPr/>
          </p:nvPicPr>
          <p:blipFill>
            <a:blip r:embed="rId2"/>
            <a:stretch>
              <a:fillRect/>
            </a:stretch>
          </p:blipFill>
          <p:spPr>
            <a:xfrm>
              <a:off x="533400" y="19048"/>
              <a:ext cx="6829425" cy="6838949"/>
            </a:xfrm>
            <a:prstGeom prst="rect">
              <a:avLst/>
            </a:prstGeom>
          </p:spPr>
        </p:pic>
        <p:sp>
          <p:nvSpPr>
            <p:cNvPr id="12" name="object 12"/>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14"/>
          <p:cNvSpPr/>
          <p:nvPr/>
        </p:nvSpPr>
        <p:spPr>
          <a:xfrm>
            <a:off x="11949176" y="157226"/>
            <a:ext cx="118745" cy="119380"/>
          </a:xfrm>
          <a:custGeom>
            <a:avLst/>
            <a:gdLst/>
            <a:ahLst/>
            <a:cxnLst/>
            <a:rect l="l" t="t" r="r" b="b"/>
            <a:pathLst>
              <a:path w="118745" h="119379">
                <a:moveTo>
                  <a:pt x="57150" y="0"/>
                </a:moveTo>
                <a:lnTo>
                  <a:pt x="57150" y="118872"/>
                </a:lnTo>
              </a:path>
              <a:path w="118745" h="119379">
                <a:moveTo>
                  <a:pt x="0" y="57150"/>
                </a:moveTo>
                <a:lnTo>
                  <a:pt x="118745" y="57150"/>
                </a:lnTo>
              </a:path>
            </a:pathLst>
          </a:custGeom>
          <a:ln w="12700">
            <a:solidFill>
              <a:srgbClr val="7061F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0275" cy="3352800"/>
            <a:chOff x="9525" y="0"/>
            <a:chExt cx="2200275" cy="3352800"/>
          </a:xfrm>
        </p:grpSpPr>
        <p:sp>
          <p:nvSpPr>
            <p:cNvPr id="3" name="object 3"/>
            <p:cNvSpPr/>
            <p:nvPr/>
          </p:nvSpPr>
          <p:spPr>
            <a:xfrm>
              <a:off x="685800" y="0"/>
              <a:ext cx="1323975" cy="600075"/>
            </a:xfrm>
            <a:custGeom>
              <a:avLst/>
              <a:gdLst/>
              <a:ahLst/>
              <a:cxnLst/>
              <a:rect l="l" t="t" r="r" b="b"/>
              <a:pathLst>
                <a:path w="1323975" h="600075">
                  <a:moveTo>
                    <a:pt x="1323975" y="0"/>
                  </a:moveTo>
                  <a:lnTo>
                    <a:pt x="0" y="0"/>
                  </a:lnTo>
                  <a:lnTo>
                    <a:pt x="7391" y="72517"/>
                  </a:lnTo>
                  <a:lnTo>
                    <a:pt x="18927" y="119419"/>
                  </a:lnTo>
                  <a:lnTo>
                    <a:pt x="33771" y="164947"/>
                  </a:lnTo>
                  <a:lnTo>
                    <a:pt x="51789" y="208968"/>
                  </a:lnTo>
                  <a:lnTo>
                    <a:pt x="72845" y="251350"/>
                  </a:lnTo>
                  <a:lnTo>
                    <a:pt x="96805" y="291960"/>
                  </a:lnTo>
                  <a:lnTo>
                    <a:pt x="123536" y="330665"/>
                  </a:lnTo>
                  <a:lnTo>
                    <a:pt x="152902" y="367332"/>
                  </a:lnTo>
                  <a:lnTo>
                    <a:pt x="184768" y="401829"/>
                  </a:lnTo>
                  <a:lnTo>
                    <a:pt x="219002" y="434023"/>
                  </a:lnTo>
                  <a:lnTo>
                    <a:pt x="255467" y="463780"/>
                  </a:lnTo>
                  <a:lnTo>
                    <a:pt x="294031" y="490969"/>
                  </a:lnTo>
                  <a:lnTo>
                    <a:pt x="334557" y="515457"/>
                  </a:lnTo>
                  <a:lnTo>
                    <a:pt x="376913" y="537110"/>
                  </a:lnTo>
                  <a:lnTo>
                    <a:pt x="420963" y="555796"/>
                  </a:lnTo>
                  <a:lnTo>
                    <a:pt x="466573" y="571382"/>
                  </a:lnTo>
                  <a:lnTo>
                    <a:pt x="513608" y="583736"/>
                  </a:lnTo>
                  <a:lnTo>
                    <a:pt x="561935" y="592724"/>
                  </a:lnTo>
                  <a:lnTo>
                    <a:pt x="611418" y="598215"/>
                  </a:lnTo>
                  <a:lnTo>
                    <a:pt x="661924" y="600075"/>
                  </a:lnTo>
                  <a:lnTo>
                    <a:pt x="712450" y="598215"/>
                  </a:lnTo>
                  <a:lnTo>
                    <a:pt x="761951" y="592724"/>
                  </a:lnTo>
                  <a:lnTo>
                    <a:pt x="810293" y="583736"/>
                  </a:lnTo>
                  <a:lnTo>
                    <a:pt x="857341" y="571382"/>
                  </a:lnTo>
                  <a:lnTo>
                    <a:pt x="902962" y="555796"/>
                  </a:lnTo>
                  <a:lnTo>
                    <a:pt x="947022" y="537110"/>
                  </a:lnTo>
                  <a:lnTo>
                    <a:pt x="989385" y="515457"/>
                  </a:lnTo>
                  <a:lnTo>
                    <a:pt x="1029918" y="490969"/>
                  </a:lnTo>
                  <a:lnTo>
                    <a:pt x="1068487" y="463780"/>
                  </a:lnTo>
                  <a:lnTo>
                    <a:pt x="1104957" y="434023"/>
                  </a:lnTo>
                  <a:lnTo>
                    <a:pt x="1139194" y="401829"/>
                  </a:lnTo>
                  <a:lnTo>
                    <a:pt x="1171065" y="367332"/>
                  </a:lnTo>
                  <a:lnTo>
                    <a:pt x="1200434" y="330665"/>
                  </a:lnTo>
                  <a:lnTo>
                    <a:pt x="1227168" y="291960"/>
                  </a:lnTo>
                  <a:lnTo>
                    <a:pt x="1251132" y="251350"/>
                  </a:lnTo>
                  <a:lnTo>
                    <a:pt x="1272192" y="208968"/>
                  </a:lnTo>
                  <a:lnTo>
                    <a:pt x="1290215" y="164947"/>
                  </a:lnTo>
                  <a:lnTo>
                    <a:pt x="1305065" y="119419"/>
                  </a:lnTo>
                  <a:lnTo>
                    <a:pt x="1316608" y="72517"/>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190750" cy="3324225"/>
            </a:xfrm>
            <a:custGeom>
              <a:avLst/>
              <a:gdLst/>
              <a:ahLst/>
              <a:cxnLst/>
              <a:rect l="l" t="t" r="r" b="b"/>
              <a:pathLst>
                <a:path w="2190750" h="3324225">
                  <a:moveTo>
                    <a:pt x="0" y="3324098"/>
                  </a:moveTo>
                  <a:lnTo>
                    <a:pt x="40762" y="3292457"/>
                  </a:lnTo>
                  <a:lnTo>
                    <a:pt x="81430" y="3260709"/>
                  </a:lnTo>
                  <a:lnTo>
                    <a:pt x="121930" y="3228746"/>
                  </a:lnTo>
                  <a:lnTo>
                    <a:pt x="162191" y="3196463"/>
                  </a:lnTo>
                  <a:lnTo>
                    <a:pt x="200599" y="3165272"/>
                  </a:lnTo>
                  <a:lnTo>
                    <a:pt x="238764" y="3133750"/>
                  </a:lnTo>
                  <a:lnTo>
                    <a:pt x="276514" y="3101753"/>
                  </a:lnTo>
                  <a:lnTo>
                    <a:pt x="313677" y="3069139"/>
                  </a:lnTo>
                  <a:lnTo>
                    <a:pt x="350082" y="3035764"/>
                  </a:lnTo>
                  <a:lnTo>
                    <a:pt x="385557" y="3001485"/>
                  </a:lnTo>
                  <a:lnTo>
                    <a:pt x="419930" y="2966158"/>
                  </a:lnTo>
                  <a:lnTo>
                    <a:pt x="453029" y="2929641"/>
                  </a:lnTo>
                  <a:lnTo>
                    <a:pt x="484682" y="2891790"/>
                  </a:lnTo>
                  <a:lnTo>
                    <a:pt x="509366" y="2860226"/>
                  </a:lnTo>
                  <a:lnTo>
                    <a:pt x="533914" y="2828639"/>
                  </a:lnTo>
                  <a:lnTo>
                    <a:pt x="559138" y="2797671"/>
                  </a:lnTo>
                  <a:lnTo>
                    <a:pt x="585851" y="2767965"/>
                  </a:lnTo>
                  <a:lnTo>
                    <a:pt x="626706" y="2729787"/>
                  </a:lnTo>
                  <a:lnTo>
                    <a:pt x="670901" y="2695527"/>
                  </a:lnTo>
                  <a:lnTo>
                    <a:pt x="717408" y="2664148"/>
                  </a:lnTo>
                  <a:lnTo>
                    <a:pt x="765200" y="2634615"/>
                  </a:lnTo>
                  <a:lnTo>
                    <a:pt x="810360" y="2607935"/>
                  </a:lnTo>
                  <a:lnTo>
                    <a:pt x="855985" y="2582085"/>
                  </a:lnTo>
                  <a:lnTo>
                    <a:pt x="902118" y="2557192"/>
                  </a:lnTo>
                  <a:lnTo>
                    <a:pt x="948804" y="2533384"/>
                  </a:lnTo>
                  <a:lnTo>
                    <a:pt x="996086" y="2510790"/>
                  </a:lnTo>
                  <a:lnTo>
                    <a:pt x="1033303" y="2493823"/>
                  </a:lnTo>
                  <a:lnTo>
                    <a:pt x="1070290" y="2476500"/>
                  </a:lnTo>
                  <a:lnTo>
                    <a:pt x="1106437" y="2457747"/>
                  </a:lnTo>
                  <a:lnTo>
                    <a:pt x="1141133" y="2436495"/>
                  </a:lnTo>
                  <a:lnTo>
                    <a:pt x="1177872" y="2408326"/>
                  </a:lnTo>
                  <a:lnTo>
                    <a:pt x="1211545" y="2376598"/>
                  </a:lnTo>
                  <a:lnTo>
                    <a:pt x="1242688" y="2342179"/>
                  </a:lnTo>
                  <a:lnTo>
                    <a:pt x="1271841" y="2305939"/>
                  </a:lnTo>
                  <a:lnTo>
                    <a:pt x="1300279" y="2267442"/>
                  </a:lnTo>
                  <a:lnTo>
                    <a:pt x="1327177" y="2227885"/>
                  </a:lnTo>
                  <a:lnTo>
                    <a:pt x="1352597" y="2187360"/>
                  </a:lnTo>
                  <a:lnTo>
                    <a:pt x="1376603" y="2145957"/>
                  </a:lnTo>
                  <a:lnTo>
                    <a:pt x="1399256" y="2103768"/>
                  </a:lnTo>
                  <a:lnTo>
                    <a:pt x="1420618" y="2060883"/>
                  </a:lnTo>
                  <a:lnTo>
                    <a:pt x="1440751" y="2017395"/>
                  </a:lnTo>
                  <a:lnTo>
                    <a:pt x="1459660" y="1973639"/>
                  </a:lnTo>
                  <a:lnTo>
                    <a:pt x="1477629" y="1929479"/>
                  </a:lnTo>
                  <a:lnTo>
                    <a:pt x="1494811" y="1884985"/>
                  </a:lnTo>
                  <a:lnTo>
                    <a:pt x="1511363" y="1840229"/>
                  </a:lnTo>
                  <a:lnTo>
                    <a:pt x="1529426" y="1790206"/>
                  </a:lnTo>
                  <a:lnTo>
                    <a:pt x="1547746" y="1740309"/>
                  </a:lnTo>
                  <a:lnTo>
                    <a:pt x="1567005" y="1690877"/>
                  </a:lnTo>
                  <a:lnTo>
                    <a:pt x="1587883" y="1642251"/>
                  </a:lnTo>
                  <a:lnTo>
                    <a:pt x="1611061" y="1594767"/>
                  </a:lnTo>
                  <a:lnTo>
                    <a:pt x="1637220" y="1548764"/>
                  </a:lnTo>
                  <a:lnTo>
                    <a:pt x="1664809" y="1507392"/>
                  </a:lnTo>
                  <a:lnTo>
                    <a:pt x="1694652" y="1467640"/>
                  </a:lnTo>
                  <a:lnTo>
                    <a:pt x="1726041" y="1428988"/>
                  </a:lnTo>
                  <a:lnTo>
                    <a:pt x="1758265" y="1390918"/>
                  </a:lnTo>
                  <a:lnTo>
                    <a:pt x="1790617" y="1352911"/>
                  </a:lnTo>
                  <a:lnTo>
                    <a:pt x="1822386" y="1314450"/>
                  </a:lnTo>
                  <a:lnTo>
                    <a:pt x="1851288" y="1277399"/>
                  </a:lnTo>
                  <a:lnTo>
                    <a:pt x="1879193" y="1239618"/>
                  </a:lnTo>
                  <a:lnTo>
                    <a:pt x="1906285" y="1201245"/>
                  </a:lnTo>
                  <a:lnTo>
                    <a:pt x="1932754" y="1162416"/>
                  </a:lnTo>
                  <a:lnTo>
                    <a:pt x="1958785" y="1123270"/>
                  </a:lnTo>
                  <a:lnTo>
                    <a:pt x="1984565" y="1083945"/>
                  </a:lnTo>
                  <a:lnTo>
                    <a:pt x="2012797" y="1040492"/>
                  </a:lnTo>
                  <a:lnTo>
                    <a:pt x="2040497" y="996714"/>
                  </a:lnTo>
                  <a:lnTo>
                    <a:pt x="2067131" y="952372"/>
                  </a:lnTo>
                  <a:lnTo>
                    <a:pt x="2092167" y="907226"/>
                  </a:lnTo>
                  <a:lnTo>
                    <a:pt x="2115072" y="861036"/>
                  </a:lnTo>
                  <a:lnTo>
                    <a:pt x="2135314" y="813562"/>
                  </a:lnTo>
                  <a:lnTo>
                    <a:pt x="2150602" y="770286"/>
                  </a:lnTo>
                  <a:lnTo>
                    <a:pt x="2163318" y="726249"/>
                  </a:lnTo>
                  <a:lnTo>
                    <a:pt x="2173462" y="681545"/>
                  </a:lnTo>
                  <a:lnTo>
                    <a:pt x="2181034" y="636270"/>
                  </a:lnTo>
                  <a:lnTo>
                    <a:pt x="2186007" y="593605"/>
                  </a:lnTo>
                  <a:lnTo>
                    <a:pt x="2189099" y="550799"/>
                  </a:lnTo>
                  <a:lnTo>
                    <a:pt x="2190571" y="507896"/>
                  </a:lnTo>
                  <a:lnTo>
                    <a:pt x="2190686" y="464947"/>
                  </a:lnTo>
                  <a:lnTo>
                    <a:pt x="2189442" y="420683"/>
                  </a:lnTo>
                  <a:lnTo>
                    <a:pt x="2186352" y="376586"/>
                  </a:lnTo>
                  <a:lnTo>
                    <a:pt x="2180667" y="332823"/>
                  </a:lnTo>
                  <a:lnTo>
                    <a:pt x="2171636" y="289559"/>
                  </a:lnTo>
                  <a:lnTo>
                    <a:pt x="2143718" y="201132"/>
                  </a:lnTo>
                  <a:lnTo>
                    <a:pt x="2107930" y="106394"/>
                  </a:lnTo>
                  <a:lnTo>
                    <a:pt x="2077071" y="30849"/>
                  </a:lnTo>
                  <a:lnTo>
                    <a:pt x="2063940" y="0"/>
                  </a:lnTo>
                </a:path>
                <a:path w="2190750" h="3324225">
                  <a:moveTo>
                    <a:pt x="0" y="3076575"/>
                  </a:moveTo>
                  <a:lnTo>
                    <a:pt x="34712" y="3043002"/>
                  </a:lnTo>
                  <a:lnTo>
                    <a:pt x="73365" y="3004101"/>
                  </a:lnTo>
                  <a:lnTo>
                    <a:pt x="112878" y="2962988"/>
                  </a:lnTo>
                  <a:lnTo>
                    <a:pt x="150168" y="2922776"/>
                  </a:lnTo>
                  <a:lnTo>
                    <a:pt x="182156" y="2886583"/>
                  </a:lnTo>
                  <a:lnTo>
                    <a:pt x="212887" y="2848819"/>
                  </a:lnTo>
                  <a:lnTo>
                    <a:pt x="242418" y="2810086"/>
                  </a:lnTo>
                  <a:lnTo>
                    <a:pt x="271663" y="2771121"/>
                  </a:lnTo>
                  <a:lnTo>
                    <a:pt x="301541" y="2732663"/>
                  </a:lnTo>
                  <a:lnTo>
                    <a:pt x="332968" y="2695448"/>
                  </a:lnTo>
                  <a:lnTo>
                    <a:pt x="359254" y="2667623"/>
                  </a:lnTo>
                  <a:lnTo>
                    <a:pt x="386486" y="2640679"/>
                  </a:lnTo>
                  <a:lnTo>
                    <a:pt x="414003" y="2613973"/>
                  </a:lnTo>
                  <a:lnTo>
                    <a:pt x="441147" y="2586863"/>
                  </a:lnTo>
                  <a:lnTo>
                    <a:pt x="474346" y="2551557"/>
                  </a:lnTo>
                  <a:lnTo>
                    <a:pt x="506830" y="2515584"/>
                  </a:lnTo>
                  <a:lnTo>
                    <a:pt x="539254" y="2479563"/>
                  </a:lnTo>
                  <a:lnTo>
                    <a:pt x="572274" y="2444115"/>
                  </a:lnTo>
                  <a:lnTo>
                    <a:pt x="591698" y="2424237"/>
                  </a:lnTo>
                  <a:lnTo>
                    <a:pt x="611401" y="2404633"/>
                  </a:lnTo>
                  <a:lnTo>
                    <a:pt x="631140" y="2385054"/>
                  </a:lnTo>
                  <a:lnTo>
                    <a:pt x="650671" y="2365248"/>
                  </a:lnTo>
                  <a:lnTo>
                    <a:pt x="685653" y="2328253"/>
                  </a:lnTo>
                  <a:lnTo>
                    <a:pt x="719872" y="2290556"/>
                  </a:lnTo>
                  <a:lnTo>
                    <a:pt x="753536" y="2252358"/>
                  </a:lnTo>
                  <a:lnTo>
                    <a:pt x="786853" y="2213864"/>
                  </a:lnTo>
                  <a:lnTo>
                    <a:pt x="812906" y="2183530"/>
                  </a:lnTo>
                  <a:lnTo>
                    <a:pt x="838950" y="2153221"/>
                  </a:lnTo>
                  <a:lnTo>
                    <a:pt x="864854" y="2122816"/>
                  </a:lnTo>
                  <a:lnTo>
                    <a:pt x="890485" y="2092198"/>
                  </a:lnTo>
                  <a:lnTo>
                    <a:pt x="933315" y="2039143"/>
                  </a:lnTo>
                  <a:lnTo>
                    <a:pt x="973924" y="1984375"/>
                  </a:lnTo>
                  <a:lnTo>
                    <a:pt x="1000858" y="1943956"/>
                  </a:lnTo>
                  <a:lnTo>
                    <a:pt x="1026290" y="1902580"/>
                  </a:lnTo>
                  <a:lnTo>
                    <a:pt x="1050633" y="1860510"/>
                  </a:lnTo>
                  <a:lnTo>
                    <a:pt x="1074294" y="1818007"/>
                  </a:lnTo>
                  <a:lnTo>
                    <a:pt x="1097686" y="1775333"/>
                  </a:lnTo>
                  <a:lnTo>
                    <a:pt x="1132911" y="1710181"/>
                  </a:lnTo>
                  <a:lnTo>
                    <a:pt x="1167384" y="1644650"/>
                  </a:lnTo>
                  <a:lnTo>
                    <a:pt x="1183443" y="1613548"/>
                  </a:lnTo>
                  <a:lnTo>
                    <a:pt x="1199813" y="1582626"/>
                  </a:lnTo>
                  <a:lnTo>
                    <a:pt x="1236129" y="1522984"/>
                  </a:lnTo>
                  <a:lnTo>
                    <a:pt x="1264586" y="1485608"/>
                  </a:lnTo>
                  <a:lnTo>
                    <a:pt x="1295459" y="1450293"/>
                  </a:lnTo>
                  <a:lnTo>
                    <a:pt x="1327967" y="1416355"/>
                  </a:lnTo>
                  <a:lnTo>
                    <a:pt x="1361333" y="1383113"/>
                  </a:lnTo>
                  <a:lnTo>
                    <a:pt x="1394777" y="1349883"/>
                  </a:lnTo>
                  <a:lnTo>
                    <a:pt x="1422816" y="1321208"/>
                  </a:lnTo>
                  <a:lnTo>
                    <a:pt x="1450784" y="1292415"/>
                  </a:lnTo>
                  <a:lnTo>
                    <a:pt x="1479038" y="1263907"/>
                  </a:lnTo>
                  <a:lnTo>
                    <a:pt x="1507934" y="1236090"/>
                  </a:lnTo>
                  <a:lnTo>
                    <a:pt x="1545060" y="1202674"/>
                  </a:lnTo>
                  <a:lnTo>
                    <a:pt x="1582626" y="1169733"/>
                  </a:lnTo>
                  <a:lnTo>
                    <a:pt x="1619644" y="1136221"/>
                  </a:lnTo>
                  <a:lnTo>
                    <a:pt x="1655127" y="1101089"/>
                  </a:lnTo>
                  <a:lnTo>
                    <a:pt x="1692155" y="1059162"/>
                  </a:lnTo>
                  <a:lnTo>
                    <a:pt x="1726850" y="1015222"/>
                  </a:lnTo>
                  <a:lnTo>
                    <a:pt x="1760069" y="970020"/>
                  </a:lnTo>
                  <a:lnTo>
                    <a:pt x="1792668" y="924306"/>
                  </a:lnTo>
                  <a:lnTo>
                    <a:pt x="1829054" y="872347"/>
                  </a:lnTo>
                  <a:lnTo>
                    <a:pt x="1862391" y="818388"/>
                  </a:lnTo>
                  <a:lnTo>
                    <a:pt x="1892871" y="754888"/>
                  </a:lnTo>
                  <a:lnTo>
                    <a:pt x="1919160" y="689483"/>
                  </a:lnTo>
                  <a:lnTo>
                    <a:pt x="1942925" y="627935"/>
                  </a:lnTo>
                  <a:lnTo>
                    <a:pt x="1962213" y="565150"/>
                  </a:lnTo>
                  <a:lnTo>
                    <a:pt x="1970678" y="513125"/>
                  </a:lnTo>
                  <a:lnTo>
                    <a:pt x="1971611" y="495553"/>
                  </a:lnTo>
                  <a:lnTo>
                    <a:pt x="1970347" y="450470"/>
                  </a:lnTo>
                  <a:lnTo>
                    <a:pt x="1964642" y="405780"/>
                  </a:lnTo>
                  <a:lnTo>
                    <a:pt x="1954484" y="361876"/>
                  </a:lnTo>
                  <a:lnTo>
                    <a:pt x="1939861" y="319150"/>
                  </a:lnTo>
                  <a:lnTo>
                    <a:pt x="1880153" y="214741"/>
                  </a:lnTo>
                  <a:lnTo>
                    <a:pt x="1799193" y="111093"/>
                  </a:lnTo>
                  <a:lnTo>
                    <a:pt x="1727924" y="31686"/>
                  </a:lnTo>
                  <a:lnTo>
                    <a:pt x="1697291" y="0"/>
                  </a:lnTo>
                </a:path>
                <a:path w="2190750" h="3324225">
                  <a:moveTo>
                    <a:pt x="1141018" y="0"/>
                  </a:moveTo>
                  <a:lnTo>
                    <a:pt x="1179048" y="81581"/>
                  </a:lnTo>
                  <a:lnTo>
                    <a:pt x="1204151" y="133320"/>
                  </a:lnTo>
                  <a:lnTo>
                    <a:pt x="1230306" y="178450"/>
                  </a:lnTo>
                  <a:lnTo>
                    <a:pt x="1258962" y="205882"/>
                  </a:lnTo>
                  <a:lnTo>
                    <a:pt x="1311779" y="246629"/>
                  </a:lnTo>
                  <a:lnTo>
                    <a:pt x="1348986" y="274875"/>
                  </a:lnTo>
                  <a:lnTo>
                    <a:pt x="1385601" y="303720"/>
                  </a:lnTo>
                  <a:lnTo>
                    <a:pt x="1420967" y="333835"/>
                  </a:lnTo>
                  <a:lnTo>
                    <a:pt x="1454428" y="365891"/>
                  </a:lnTo>
                  <a:lnTo>
                    <a:pt x="1485328" y="400558"/>
                  </a:lnTo>
                  <a:lnTo>
                    <a:pt x="1517473" y="445123"/>
                  </a:lnTo>
                  <a:lnTo>
                    <a:pt x="1543510" y="493045"/>
                  </a:lnTo>
                  <a:lnTo>
                    <a:pt x="1561855" y="543968"/>
                  </a:lnTo>
                  <a:lnTo>
                    <a:pt x="1570926" y="597535"/>
                  </a:lnTo>
                  <a:lnTo>
                    <a:pt x="1569908" y="650220"/>
                  </a:lnTo>
                  <a:lnTo>
                    <a:pt x="1560306" y="701928"/>
                  </a:lnTo>
                  <a:lnTo>
                    <a:pt x="1543726" y="752304"/>
                  </a:lnTo>
                  <a:lnTo>
                    <a:pt x="1521777" y="800988"/>
                  </a:lnTo>
                  <a:lnTo>
                    <a:pt x="1496065" y="847179"/>
                  </a:lnTo>
                  <a:lnTo>
                    <a:pt x="1466675" y="890952"/>
                  </a:lnTo>
                  <a:lnTo>
                    <a:pt x="1433498" y="931844"/>
                  </a:lnTo>
                  <a:lnTo>
                    <a:pt x="1396428" y="969390"/>
                  </a:lnTo>
                  <a:lnTo>
                    <a:pt x="1357194" y="1001946"/>
                  </a:lnTo>
                  <a:lnTo>
                    <a:pt x="1315253" y="1030859"/>
                  </a:lnTo>
                  <a:lnTo>
                    <a:pt x="1271087" y="1056437"/>
                  </a:lnTo>
                  <a:lnTo>
                    <a:pt x="1225181" y="1078991"/>
                  </a:lnTo>
                  <a:lnTo>
                    <a:pt x="1179526" y="1098440"/>
                  </a:lnTo>
                  <a:lnTo>
                    <a:pt x="1133459" y="1116853"/>
                  </a:lnTo>
                  <a:lnTo>
                    <a:pt x="1087653" y="1135766"/>
                  </a:lnTo>
                  <a:lnTo>
                    <a:pt x="1042784" y="1156715"/>
                  </a:lnTo>
                  <a:lnTo>
                    <a:pt x="981606" y="1193625"/>
                  </a:lnTo>
                  <a:lnTo>
                    <a:pt x="928573" y="1240916"/>
                  </a:lnTo>
                  <a:lnTo>
                    <a:pt x="904825" y="1271656"/>
                  </a:lnTo>
                  <a:lnTo>
                    <a:pt x="884751" y="1304909"/>
                  </a:lnTo>
                  <a:lnTo>
                    <a:pt x="867554" y="1339947"/>
                  </a:lnTo>
                  <a:lnTo>
                    <a:pt x="852436" y="1376045"/>
                  </a:lnTo>
                  <a:lnTo>
                    <a:pt x="835212" y="1422282"/>
                  </a:lnTo>
                  <a:lnTo>
                    <a:pt x="819484" y="1469056"/>
                  </a:lnTo>
                  <a:lnTo>
                    <a:pt x="804764" y="1516187"/>
                  </a:lnTo>
                  <a:lnTo>
                    <a:pt x="790562" y="1563497"/>
                  </a:lnTo>
                  <a:lnTo>
                    <a:pt x="779604" y="1600362"/>
                  </a:lnTo>
                  <a:lnTo>
                    <a:pt x="768757" y="1637252"/>
                  </a:lnTo>
                  <a:lnTo>
                    <a:pt x="758113" y="1674189"/>
                  </a:lnTo>
                  <a:lnTo>
                    <a:pt x="747763" y="1711198"/>
                  </a:lnTo>
                  <a:lnTo>
                    <a:pt x="736058" y="1754181"/>
                  </a:lnTo>
                  <a:lnTo>
                    <a:pt x="723979" y="1797034"/>
                  </a:lnTo>
                  <a:lnTo>
                    <a:pt x="710705" y="1839481"/>
                  </a:lnTo>
                  <a:lnTo>
                    <a:pt x="695413" y="1881251"/>
                  </a:lnTo>
                  <a:lnTo>
                    <a:pt x="676820" y="1923490"/>
                  </a:lnTo>
                  <a:lnTo>
                    <a:pt x="655928" y="1964658"/>
                  </a:lnTo>
                  <a:lnTo>
                    <a:pt x="633375" y="2005016"/>
                  </a:lnTo>
                  <a:lnTo>
                    <a:pt x="609803" y="2044827"/>
                  </a:lnTo>
                  <a:lnTo>
                    <a:pt x="573260" y="2104151"/>
                  </a:lnTo>
                  <a:lnTo>
                    <a:pt x="535241" y="2162429"/>
                  </a:lnTo>
                  <a:lnTo>
                    <a:pt x="505058" y="2205998"/>
                  </a:lnTo>
                  <a:lnTo>
                    <a:pt x="473701" y="2248701"/>
                  </a:lnTo>
                  <a:lnTo>
                    <a:pt x="441104" y="2290435"/>
                  </a:lnTo>
                  <a:lnTo>
                    <a:pt x="407199" y="2331097"/>
                  </a:lnTo>
                  <a:lnTo>
                    <a:pt x="371919" y="2370582"/>
                  </a:lnTo>
                  <a:lnTo>
                    <a:pt x="339564" y="2404481"/>
                  </a:lnTo>
                  <a:lnTo>
                    <a:pt x="306477" y="2437653"/>
                  </a:lnTo>
                  <a:lnTo>
                    <a:pt x="273012" y="2470469"/>
                  </a:lnTo>
                  <a:lnTo>
                    <a:pt x="239522" y="2503297"/>
                  </a:lnTo>
                  <a:lnTo>
                    <a:pt x="210803" y="2531693"/>
                  </a:lnTo>
                  <a:lnTo>
                    <a:pt x="182254" y="2560256"/>
                  </a:lnTo>
                  <a:lnTo>
                    <a:pt x="153786" y="2588914"/>
                  </a:lnTo>
                  <a:lnTo>
                    <a:pt x="125310" y="2617597"/>
                  </a:lnTo>
                  <a:lnTo>
                    <a:pt x="96406" y="2646628"/>
                  </a:lnTo>
                  <a:lnTo>
                    <a:pt x="67466" y="2675636"/>
                  </a:lnTo>
                  <a:lnTo>
                    <a:pt x="38501" y="2704643"/>
                  </a:lnTo>
                  <a:lnTo>
                    <a:pt x="9525" y="2733675"/>
                  </a:lnTo>
                </a:path>
                <a:path w="2190750" h="3324225">
                  <a:moveTo>
                    <a:pt x="0" y="2638425"/>
                  </a:moveTo>
                  <a:lnTo>
                    <a:pt x="24675" y="2614074"/>
                  </a:lnTo>
                  <a:lnTo>
                    <a:pt x="56960" y="2582444"/>
                  </a:lnTo>
                  <a:lnTo>
                    <a:pt x="94662" y="2545597"/>
                  </a:lnTo>
                  <a:lnTo>
                    <a:pt x="135591" y="2505595"/>
                  </a:lnTo>
                  <a:lnTo>
                    <a:pt x="177555" y="2464502"/>
                  </a:lnTo>
                  <a:lnTo>
                    <a:pt x="218363" y="2424378"/>
                  </a:lnTo>
                  <a:lnTo>
                    <a:pt x="255824" y="2387286"/>
                  </a:lnTo>
                  <a:lnTo>
                    <a:pt x="287745" y="2355289"/>
                  </a:lnTo>
                  <a:lnTo>
                    <a:pt x="346269" y="2293801"/>
                  </a:lnTo>
                  <a:lnTo>
                    <a:pt x="379817" y="2256423"/>
                  </a:lnTo>
                  <a:lnTo>
                    <a:pt x="412364" y="2218197"/>
                  </a:lnTo>
                  <a:lnTo>
                    <a:pt x="443692" y="2179009"/>
                  </a:lnTo>
                  <a:lnTo>
                    <a:pt x="473586" y="2138741"/>
                  </a:lnTo>
                  <a:lnTo>
                    <a:pt x="501827" y="2097278"/>
                  </a:lnTo>
                  <a:lnTo>
                    <a:pt x="526543" y="2057314"/>
                  </a:lnTo>
                  <a:lnTo>
                    <a:pt x="549445" y="2016331"/>
                  </a:lnTo>
                  <a:lnTo>
                    <a:pt x="570493" y="1974389"/>
                  </a:lnTo>
                  <a:lnTo>
                    <a:pt x="589646" y="1931547"/>
                  </a:lnTo>
                  <a:lnTo>
                    <a:pt x="606865" y="1887866"/>
                  </a:lnTo>
                  <a:lnTo>
                    <a:pt x="622109" y="1843404"/>
                  </a:lnTo>
                  <a:lnTo>
                    <a:pt x="636749" y="1793358"/>
                  </a:lnTo>
                  <a:lnTo>
                    <a:pt x="649339" y="1742791"/>
                  </a:lnTo>
                  <a:lnTo>
                    <a:pt x="660352" y="1691822"/>
                  </a:lnTo>
                  <a:lnTo>
                    <a:pt x="670260" y="1640569"/>
                  </a:lnTo>
                  <a:lnTo>
                    <a:pt x="679536" y="1589149"/>
                  </a:lnTo>
                  <a:lnTo>
                    <a:pt x="688652" y="1537680"/>
                  </a:lnTo>
                  <a:lnTo>
                    <a:pt x="698080" y="1486281"/>
                  </a:lnTo>
                  <a:lnTo>
                    <a:pt x="707726" y="1437814"/>
                  </a:lnTo>
                  <a:lnTo>
                    <a:pt x="718095" y="1389482"/>
                  </a:lnTo>
                  <a:lnTo>
                    <a:pt x="729023" y="1341266"/>
                  </a:lnTo>
                  <a:lnTo>
                    <a:pt x="740343" y="1293147"/>
                  </a:lnTo>
                  <a:lnTo>
                    <a:pt x="751890" y="1245108"/>
                  </a:lnTo>
                  <a:lnTo>
                    <a:pt x="765297" y="1190811"/>
                  </a:lnTo>
                  <a:lnTo>
                    <a:pt x="780618" y="1137158"/>
                  </a:lnTo>
                  <a:lnTo>
                    <a:pt x="799768" y="1085123"/>
                  </a:lnTo>
                  <a:lnTo>
                    <a:pt x="824661" y="1035685"/>
                  </a:lnTo>
                  <a:lnTo>
                    <a:pt x="862196" y="985488"/>
                  </a:lnTo>
                  <a:lnTo>
                    <a:pt x="911733" y="948436"/>
                  </a:lnTo>
                  <a:lnTo>
                    <a:pt x="960680" y="932096"/>
                  </a:lnTo>
                  <a:lnTo>
                    <a:pt x="1012428" y="926591"/>
                  </a:lnTo>
                  <a:lnTo>
                    <a:pt x="1065666" y="926040"/>
                  </a:lnTo>
                  <a:lnTo>
                    <a:pt x="1119085" y="924560"/>
                  </a:lnTo>
                  <a:lnTo>
                    <a:pt x="1158141" y="919726"/>
                  </a:lnTo>
                  <a:lnTo>
                    <a:pt x="1196189" y="910558"/>
                  </a:lnTo>
                  <a:lnTo>
                    <a:pt x="1232476" y="896485"/>
                  </a:lnTo>
                  <a:lnTo>
                    <a:pt x="1266253" y="876935"/>
                  </a:lnTo>
                  <a:lnTo>
                    <a:pt x="1300644" y="847441"/>
                  </a:lnTo>
                  <a:lnTo>
                    <a:pt x="1328213" y="811958"/>
                  </a:lnTo>
                  <a:lnTo>
                    <a:pt x="1348138" y="771689"/>
                  </a:lnTo>
                  <a:lnTo>
                    <a:pt x="1359598" y="727837"/>
                  </a:lnTo>
                  <a:lnTo>
                    <a:pt x="1362037" y="699454"/>
                  </a:lnTo>
                  <a:lnTo>
                    <a:pt x="1360535" y="671179"/>
                  </a:lnTo>
                  <a:lnTo>
                    <a:pt x="1345374" y="616712"/>
                  </a:lnTo>
                  <a:lnTo>
                    <a:pt x="1303539" y="554863"/>
                  </a:lnTo>
                  <a:lnTo>
                    <a:pt x="1247292" y="504063"/>
                  </a:lnTo>
                  <a:lnTo>
                    <a:pt x="1208482" y="475702"/>
                  </a:lnTo>
                  <a:lnTo>
                    <a:pt x="1168033" y="449865"/>
                  </a:lnTo>
                  <a:lnTo>
                    <a:pt x="1126071" y="426553"/>
                  </a:lnTo>
                  <a:lnTo>
                    <a:pt x="1082725" y="405764"/>
                  </a:lnTo>
                  <a:lnTo>
                    <a:pt x="1030536" y="383835"/>
                  </a:lnTo>
                  <a:lnTo>
                    <a:pt x="978581" y="361775"/>
                  </a:lnTo>
                  <a:lnTo>
                    <a:pt x="928847" y="336309"/>
                  </a:lnTo>
                  <a:lnTo>
                    <a:pt x="883323" y="304165"/>
                  </a:lnTo>
                  <a:lnTo>
                    <a:pt x="835128" y="247888"/>
                  </a:lnTo>
                  <a:lnTo>
                    <a:pt x="816851" y="178943"/>
                  </a:lnTo>
                  <a:lnTo>
                    <a:pt x="833145" y="134695"/>
                  </a:lnTo>
                  <a:lnTo>
                    <a:pt x="867643" y="74993"/>
                  </a:lnTo>
                  <a:lnTo>
                    <a:pt x="901881" y="22530"/>
                  </a:lnTo>
                  <a:lnTo>
                    <a:pt x="917397" y="0"/>
                  </a:lnTo>
                </a:path>
                <a:path w="2190750" h="3324225">
                  <a:moveTo>
                    <a:pt x="7421" y="523875"/>
                  </a:moveTo>
                  <a:lnTo>
                    <a:pt x="48709" y="526496"/>
                  </a:lnTo>
                  <a:lnTo>
                    <a:pt x="97298" y="531830"/>
                  </a:lnTo>
                  <a:lnTo>
                    <a:pt x="148051" y="539511"/>
                  </a:lnTo>
                  <a:lnTo>
                    <a:pt x="195834" y="549173"/>
                  </a:lnTo>
                  <a:lnTo>
                    <a:pt x="235508" y="560451"/>
                  </a:lnTo>
                  <a:lnTo>
                    <a:pt x="274896" y="575817"/>
                  </a:lnTo>
                  <a:lnTo>
                    <a:pt x="312764" y="594232"/>
                  </a:lnTo>
                  <a:lnTo>
                    <a:pt x="348253" y="616457"/>
                  </a:lnTo>
                  <a:lnTo>
                    <a:pt x="380504" y="643254"/>
                  </a:lnTo>
                  <a:lnTo>
                    <a:pt x="426773" y="701389"/>
                  </a:lnTo>
                  <a:lnTo>
                    <a:pt x="458584" y="768858"/>
                  </a:lnTo>
                  <a:lnTo>
                    <a:pt x="470501" y="808343"/>
                  </a:lnTo>
                  <a:lnTo>
                    <a:pt x="478912" y="848709"/>
                  </a:lnTo>
                  <a:lnTo>
                    <a:pt x="484325" y="889694"/>
                  </a:lnTo>
                  <a:lnTo>
                    <a:pt x="487248" y="931037"/>
                  </a:lnTo>
                  <a:lnTo>
                    <a:pt x="488245" y="981863"/>
                  </a:lnTo>
                  <a:lnTo>
                    <a:pt x="487323" y="1032695"/>
                  </a:lnTo>
                  <a:lnTo>
                    <a:pt x="485473" y="1083540"/>
                  </a:lnTo>
                  <a:lnTo>
                    <a:pt x="483683" y="1134403"/>
                  </a:lnTo>
                  <a:lnTo>
                    <a:pt x="482942" y="1185290"/>
                  </a:lnTo>
                  <a:lnTo>
                    <a:pt x="483895" y="1233119"/>
                  </a:lnTo>
                  <a:lnTo>
                    <a:pt x="486083" y="1280926"/>
                  </a:lnTo>
                  <a:lnTo>
                    <a:pt x="488910" y="1328719"/>
                  </a:lnTo>
                  <a:lnTo>
                    <a:pt x="491779" y="1376507"/>
                  </a:lnTo>
                  <a:lnTo>
                    <a:pt x="494095" y="1424300"/>
                  </a:lnTo>
                  <a:lnTo>
                    <a:pt x="495259" y="1472107"/>
                  </a:lnTo>
                  <a:lnTo>
                    <a:pt x="494677" y="1519936"/>
                  </a:lnTo>
                  <a:lnTo>
                    <a:pt x="491770" y="1568989"/>
                  </a:lnTo>
                  <a:lnTo>
                    <a:pt x="486700" y="1617852"/>
                  </a:lnTo>
                  <a:lnTo>
                    <a:pt x="479799" y="1666525"/>
                  </a:lnTo>
                  <a:lnTo>
                    <a:pt x="471398" y="1715008"/>
                  </a:lnTo>
                  <a:lnTo>
                    <a:pt x="461772" y="1762373"/>
                  </a:lnTo>
                  <a:lnTo>
                    <a:pt x="450480" y="1809321"/>
                  </a:lnTo>
                  <a:lnTo>
                    <a:pt x="437213" y="1855722"/>
                  </a:lnTo>
                  <a:lnTo>
                    <a:pt x="421665" y="1901444"/>
                  </a:lnTo>
                  <a:lnTo>
                    <a:pt x="402406" y="1948805"/>
                  </a:lnTo>
                  <a:lnTo>
                    <a:pt x="380420" y="1994878"/>
                  </a:lnTo>
                  <a:lnTo>
                    <a:pt x="355914" y="2039667"/>
                  </a:lnTo>
                  <a:lnTo>
                    <a:pt x="329099" y="2083176"/>
                  </a:lnTo>
                  <a:lnTo>
                    <a:pt x="300184" y="2125407"/>
                  </a:lnTo>
                  <a:lnTo>
                    <a:pt x="269379" y="2166366"/>
                  </a:lnTo>
                  <a:lnTo>
                    <a:pt x="231695" y="2213117"/>
                  </a:lnTo>
                  <a:lnTo>
                    <a:pt x="196567" y="2254009"/>
                  </a:lnTo>
                  <a:lnTo>
                    <a:pt x="162301" y="2290706"/>
                  </a:lnTo>
                  <a:lnTo>
                    <a:pt x="127204" y="2324875"/>
                  </a:lnTo>
                  <a:lnTo>
                    <a:pt x="89584" y="2358182"/>
                  </a:lnTo>
                  <a:lnTo>
                    <a:pt x="47747" y="2392293"/>
                  </a:lnTo>
                  <a:lnTo>
                    <a:pt x="0" y="2428875"/>
                  </a:lnTo>
                </a:path>
                <a:path w="2190750" h="3324225">
                  <a:moveTo>
                    <a:pt x="10774" y="658495"/>
                  </a:moveTo>
                  <a:lnTo>
                    <a:pt x="56267" y="657604"/>
                  </a:lnTo>
                  <a:lnTo>
                    <a:pt x="105864" y="663273"/>
                  </a:lnTo>
                  <a:lnTo>
                    <a:pt x="154236" y="675157"/>
                  </a:lnTo>
                  <a:lnTo>
                    <a:pt x="196049" y="692912"/>
                  </a:lnTo>
                  <a:lnTo>
                    <a:pt x="239661" y="722570"/>
                  </a:lnTo>
                  <a:lnTo>
                    <a:pt x="277144" y="759205"/>
                  </a:lnTo>
                  <a:lnTo>
                    <a:pt x="307319" y="802032"/>
                  </a:lnTo>
                  <a:lnTo>
                    <a:pt x="329006" y="850264"/>
                  </a:lnTo>
                  <a:lnTo>
                    <a:pt x="340513" y="896484"/>
                  </a:lnTo>
                  <a:lnTo>
                    <a:pt x="345716" y="943671"/>
                  </a:lnTo>
                  <a:lnTo>
                    <a:pt x="346608" y="991584"/>
                  </a:lnTo>
                  <a:lnTo>
                    <a:pt x="345180" y="1039984"/>
                  </a:lnTo>
                  <a:lnTo>
                    <a:pt x="343424" y="1088631"/>
                  </a:lnTo>
                  <a:lnTo>
                    <a:pt x="343331" y="1137285"/>
                  </a:lnTo>
                  <a:lnTo>
                    <a:pt x="346853" y="1189673"/>
                  </a:lnTo>
                  <a:lnTo>
                    <a:pt x="353468" y="1241774"/>
                  </a:lnTo>
                  <a:lnTo>
                    <a:pt x="361840" y="1293729"/>
                  </a:lnTo>
                  <a:lnTo>
                    <a:pt x="370636" y="1345678"/>
                  </a:lnTo>
                  <a:lnTo>
                    <a:pt x="378523" y="1397762"/>
                  </a:lnTo>
                  <a:lnTo>
                    <a:pt x="384153" y="1445178"/>
                  </a:lnTo>
                  <a:lnTo>
                    <a:pt x="388163" y="1492747"/>
                  </a:lnTo>
                  <a:lnTo>
                    <a:pt x="390271" y="1540408"/>
                  </a:lnTo>
                  <a:lnTo>
                    <a:pt x="390199" y="1588099"/>
                  </a:lnTo>
                  <a:lnTo>
                    <a:pt x="387667" y="1635760"/>
                  </a:lnTo>
                  <a:lnTo>
                    <a:pt x="381764" y="1687717"/>
                  </a:lnTo>
                  <a:lnTo>
                    <a:pt x="372722" y="1739150"/>
                  </a:lnTo>
                  <a:lnTo>
                    <a:pt x="360766" y="1789991"/>
                  </a:lnTo>
                  <a:lnTo>
                    <a:pt x="346120" y="1840175"/>
                  </a:lnTo>
                  <a:lnTo>
                    <a:pt x="329006" y="1889633"/>
                  </a:lnTo>
                  <a:lnTo>
                    <a:pt x="311010" y="1935494"/>
                  </a:lnTo>
                  <a:lnTo>
                    <a:pt x="291268" y="1980593"/>
                  </a:lnTo>
                  <a:lnTo>
                    <a:pt x="269579" y="2024697"/>
                  </a:lnTo>
                  <a:lnTo>
                    <a:pt x="245742" y="2067574"/>
                  </a:lnTo>
                  <a:lnTo>
                    <a:pt x="219555" y="2108990"/>
                  </a:lnTo>
                  <a:lnTo>
                    <a:pt x="190817" y="2148713"/>
                  </a:lnTo>
                  <a:lnTo>
                    <a:pt x="160468" y="2184406"/>
                  </a:lnTo>
                  <a:lnTo>
                    <a:pt x="120520" y="2226902"/>
                  </a:lnTo>
                  <a:lnTo>
                    <a:pt x="76665" y="2270995"/>
                  </a:lnTo>
                  <a:lnTo>
                    <a:pt x="34594" y="2311480"/>
                  </a:lnTo>
                  <a:lnTo>
                    <a:pt x="0" y="2343150"/>
                  </a:lnTo>
                </a:path>
                <a:path w="2190750" h="3324225">
                  <a:moveTo>
                    <a:pt x="9525" y="866775"/>
                  </a:moveTo>
                  <a:lnTo>
                    <a:pt x="71713" y="875188"/>
                  </a:lnTo>
                  <a:lnTo>
                    <a:pt x="122631" y="906652"/>
                  </a:lnTo>
                  <a:lnTo>
                    <a:pt x="143494" y="956945"/>
                  </a:lnTo>
                  <a:lnTo>
                    <a:pt x="149174" y="1013333"/>
                  </a:lnTo>
                  <a:lnTo>
                    <a:pt x="152213" y="1051278"/>
                  </a:lnTo>
                  <a:lnTo>
                    <a:pt x="162449" y="1126597"/>
                  </a:lnTo>
                  <a:lnTo>
                    <a:pt x="182236" y="1209569"/>
                  </a:lnTo>
                  <a:lnTo>
                    <a:pt x="196558" y="1254707"/>
                  </a:lnTo>
                  <a:lnTo>
                    <a:pt x="211614" y="1299643"/>
                  </a:lnTo>
                  <a:lnTo>
                    <a:pt x="225997" y="1344781"/>
                  </a:lnTo>
                  <a:lnTo>
                    <a:pt x="238302" y="1390523"/>
                  </a:lnTo>
                  <a:lnTo>
                    <a:pt x="248191" y="1440703"/>
                  </a:lnTo>
                  <a:lnTo>
                    <a:pt x="255346" y="1491361"/>
                  </a:lnTo>
                  <a:lnTo>
                    <a:pt x="261318" y="1546004"/>
                  </a:lnTo>
                  <a:lnTo>
                    <a:pt x="265310" y="1600755"/>
                  </a:lnTo>
                  <a:lnTo>
                    <a:pt x="266695" y="1655577"/>
                  </a:lnTo>
                  <a:lnTo>
                    <a:pt x="264845" y="1710436"/>
                  </a:lnTo>
                  <a:lnTo>
                    <a:pt x="259329" y="1764015"/>
                  </a:lnTo>
                  <a:lnTo>
                    <a:pt x="249836" y="1816900"/>
                  </a:lnTo>
                  <a:lnTo>
                    <a:pt x="236087" y="1868700"/>
                  </a:lnTo>
                  <a:lnTo>
                    <a:pt x="217807" y="1919024"/>
                  </a:lnTo>
                  <a:lnTo>
                    <a:pt x="194716" y="1967484"/>
                  </a:lnTo>
                  <a:lnTo>
                    <a:pt x="155107" y="2030491"/>
                  </a:lnTo>
                  <a:lnTo>
                    <a:pt x="109415" y="2089403"/>
                  </a:lnTo>
                  <a:lnTo>
                    <a:pt x="82142" y="2124265"/>
                  </a:lnTo>
                  <a:lnTo>
                    <a:pt x="63991" y="2148840"/>
                  </a:lnTo>
                  <a:lnTo>
                    <a:pt x="43895" y="2171414"/>
                  </a:lnTo>
                  <a:lnTo>
                    <a:pt x="10783"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p:nvPr/>
        </p:nvSpPr>
        <p:spPr>
          <a:xfrm>
            <a:off x="1277874" y="2630868"/>
            <a:ext cx="2485390" cy="1378585"/>
          </a:xfrm>
          <a:prstGeom prst="rect">
            <a:avLst/>
          </a:prstGeom>
        </p:spPr>
        <p:txBody>
          <a:bodyPr vert="horz" wrap="square" lIns="0" tIns="101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1000"/>
              </a:lnSpc>
              <a:spcBef>
                <a:spcPts val="80"/>
              </a:spcBef>
            </a:pPr>
            <a:r>
              <a:rPr sz="4400" spc="100">
                <a:solidFill>
                  <a:srgbClr val="1F1348"/>
                </a:solidFill>
                <a:latin typeface="Arial" pitchFamily="34" charset="0"/>
                <a:cs typeface="Arial" pitchFamily="34" charset="0"/>
              </a:rPr>
              <a:t>Deadlock </a:t>
            </a:r>
            <a:r>
              <a:rPr sz="4400" spc="-1210">
                <a:solidFill>
                  <a:srgbClr val="1F1348"/>
                </a:solidFill>
                <a:latin typeface="Arial" pitchFamily="34" charset="0"/>
                <a:cs typeface="Arial" pitchFamily="34" charset="0"/>
              </a:rPr>
              <a:t> </a:t>
            </a:r>
            <a:r>
              <a:rPr sz="4400" spc="-400">
                <a:solidFill>
                  <a:srgbClr val="1F1348"/>
                </a:solidFill>
                <a:latin typeface="Arial" pitchFamily="34" charset="0"/>
                <a:cs typeface="Arial" pitchFamily="34" charset="0"/>
              </a:rPr>
              <a:t>R</a:t>
            </a:r>
            <a:r>
              <a:rPr sz="4400" spc="105">
                <a:solidFill>
                  <a:srgbClr val="1F1348"/>
                </a:solidFill>
                <a:latin typeface="Arial" pitchFamily="34" charset="0"/>
                <a:cs typeface="Arial" pitchFamily="34" charset="0"/>
              </a:rPr>
              <a:t>e</a:t>
            </a:r>
            <a:r>
              <a:rPr sz="4400" spc="110">
                <a:solidFill>
                  <a:srgbClr val="1F1348"/>
                </a:solidFill>
                <a:latin typeface="Arial" pitchFamily="34" charset="0"/>
                <a:cs typeface="Arial" pitchFamily="34" charset="0"/>
              </a:rPr>
              <a:t>c</a:t>
            </a:r>
            <a:r>
              <a:rPr sz="4400" spc="245">
                <a:solidFill>
                  <a:srgbClr val="1F1348"/>
                </a:solidFill>
                <a:latin typeface="Arial" pitchFamily="34" charset="0"/>
                <a:cs typeface="Arial" pitchFamily="34" charset="0"/>
              </a:rPr>
              <a:t>o</a:t>
            </a:r>
            <a:r>
              <a:rPr sz="4400" spc="200">
                <a:solidFill>
                  <a:srgbClr val="1F1348"/>
                </a:solidFill>
                <a:latin typeface="Arial" pitchFamily="34" charset="0"/>
                <a:cs typeface="Arial" pitchFamily="34" charset="0"/>
              </a:rPr>
              <a:t>ve</a:t>
            </a:r>
            <a:r>
              <a:rPr sz="4400" spc="80">
                <a:solidFill>
                  <a:srgbClr val="1F1348"/>
                </a:solidFill>
                <a:latin typeface="Arial" pitchFamily="34" charset="0"/>
                <a:cs typeface="Arial" pitchFamily="34" charset="0"/>
              </a:rPr>
              <a:t>r</a:t>
            </a:r>
            <a:r>
              <a:rPr sz="4400" spc="210">
                <a:solidFill>
                  <a:srgbClr val="1F1348"/>
                </a:solidFill>
                <a:latin typeface="Arial" pitchFamily="34" charset="0"/>
                <a:cs typeface="Arial" pitchFamily="34" charset="0"/>
              </a:rPr>
              <a:t>y</a:t>
            </a:r>
            <a:endParaRPr sz="4400">
              <a:latin typeface="Arial" pitchFamily="34" charset="0"/>
              <a:cs typeface="Arial" pitchFamily="34" charset="0"/>
            </a:endParaRPr>
          </a:p>
        </p:txBody>
      </p:sp>
      <p:grpSp>
        <p:nvGrpSpPr>
          <p:cNvPr id="6" name="object 6"/>
          <p:cNvGrpSpPr/>
          <p:nvPr/>
        </p:nvGrpSpPr>
        <p:grpSpPr>
          <a:xfrm>
            <a:off x="7972425" y="3276663"/>
            <a:ext cx="4220210" cy="3586479"/>
            <a:chOff x="7972425" y="3276663"/>
            <a:chExt cx="4220210" cy="3586479"/>
          </a:xfrm>
        </p:grpSpPr>
        <p:sp>
          <p:nvSpPr>
            <p:cNvPr id="7" name="object 7"/>
            <p:cNvSpPr/>
            <p:nvPr/>
          </p:nvSpPr>
          <p:spPr>
            <a:xfrm>
              <a:off x="8663051" y="3281426"/>
              <a:ext cx="3514725" cy="3562350"/>
            </a:xfrm>
            <a:custGeom>
              <a:avLst/>
              <a:gdLst/>
              <a:ahLst/>
              <a:cxnLst/>
              <a:rect l="l" t="t" r="r" b="b"/>
              <a:pathLst>
                <a:path w="3514725" h="3562350">
                  <a:moveTo>
                    <a:pt x="0" y="3562286"/>
                  </a:moveTo>
                  <a:lnTo>
                    <a:pt x="32178" y="3515796"/>
                  </a:lnTo>
                  <a:lnTo>
                    <a:pt x="70739" y="3474346"/>
                  </a:lnTo>
                  <a:lnTo>
                    <a:pt x="107409" y="3439186"/>
                  </a:lnTo>
                  <a:lnTo>
                    <a:pt x="141341" y="3401386"/>
                  </a:lnTo>
                  <a:lnTo>
                    <a:pt x="173291" y="3361678"/>
                  </a:lnTo>
                  <a:lnTo>
                    <a:pt x="204013" y="3320793"/>
                  </a:lnTo>
                  <a:lnTo>
                    <a:pt x="234263" y="3279464"/>
                  </a:lnTo>
                  <a:lnTo>
                    <a:pt x="264795" y="3238423"/>
                  </a:lnTo>
                  <a:lnTo>
                    <a:pt x="298070" y="3195395"/>
                  </a:lnTo>
                  <a:lnTo>
                    <a:pt x="332311" y="3153108"/>
                  </a:lnTo>
                  <a:lnTo>
                    <a:pt x="367718" y="3111825"/>
                  </a:lnTo>
                  <a:lnTo>
                    <a:pt x="404495" y="3071812"/>
                  </a:lnTo>
                  <a:lnTo>
                    <a:pt x="439961" y="3036200"/>
                  </a:lnTo>
                  <a:lnTo>
                    <a:pt x="476773" y="3002070"/>
                  </a:lnTo>
                  <a:lnTo>
                    <a:pt x="514848" y="2969406"/>
                  </a:lnTo>
                  <a:lnTo>
                    <a:pt x="554101" y="2938195"/>
                  </a:lnTo>
                  <a:lnTo>
                    <a:pt x="597964" y="2905972"/>
                  </a:lnTo>
                  <a:lnTo>
                    <a:pt x="642751" y="2875099"/>
                  </a:lnTo>
                  <a:lnTo>
                    <a:pt x="688181" y="2845157"/>
                  </a:lnTo>
                  <a:lnTo>
                    <a:pt x="733970" y="2815723"/>
                  </a:lnTo>
                  <a:lnTo>
                    <a:pt x="779837" y="2786378"/>
                  </a:lnTo>
                  <a:lnTo>
                    <a:pt x="825500" y="2756700"/>
                  </a:lnTo>
                  <a:lnTo>
                    <a:pt x="870325" y="2726687"/>
                  </a:lnTo>
                  <a:lnTo>
                    <a:pt x="914816" y="2696159"/>
                  </a:lnTo>
                  <a:lnTo>
                    <a:pt x="959093" y="2665296"/>
                  </a:lnTo>
                  <a:lnTo>
                    <a:pt x="1003279" y="2634278"/>
                  </a:lnTo>
                  <a:lnTo>
                    <a:pt x="1047496" y="2603284"/>
                  </a:lnTo>
                  <a:lnTo>
                    <a:pt x="1085088" y="2577168"/>
                  </a:lnTo>
                  <a:lnTo>
                    <a:pt x="1123045" y="2551602"/>
                  </a:lnTo>
                  <a:lnTo>
                    <a:pt x="1161613" y="2527051"/>
                  </a:lnTo>
                  <a:lnTo>
                    <a:pt x="1201033" y="2503979"/>
                  </a:lnTo>
                  <a:lnTo>
                    <a:pt x="1241552" y="2482850"/>
                  </a:lnTo>
                  <a:lnTo>
                    <a:pt x="1285755" y="2463072"/>
                  </a:lnTo>
                  <a:lnTo>
                    <a:pt x="1331245" y="2447023"/>
                  </a:lnTo>
                  <a:lnTo>
                    <a:pt x="1377926" y="2436108"/>
                  </a:lnTo>
                  <a:lnTo>
                    <a:pt x="1425702" y="2431732"/>
                  </a:lnTo>
                  <a:lnTo>
                    <a:pt x="1460507" y="2432987"/>
                  </a:lnTo>
                  <a:lnTo>
                    <a:pt x="1495075" y="2437093"/>
                  </a:lnTo>
                  <a:lnTo>
                    <a:pt x="1529500" y="2443049"/>
                  </a:lnTo>
                  <a:lnTo>
                    <a:pt x="1563877" y="2449855"/>
                  </a:lnTo>
                  <a:lnTo>
                    <a:pt x="1593355" y="2455565"/>
                  </a:lnTo>
                  <a:lnTo>
                    <a:pt x="1652549" y="2465528"/>
                  </a:lnTo>
                  <a:lnTo>
                    <a:pt x="1708658" y="2472490"/>
                  </a:lnTo>
                  <a:lnTo>
                    <a:pt x="1735074" y="2473815"/>
                  </a:lnTo>
                  <a:lnTo>
                    <a:pt x="1761394" y="2473066"/>
                  </a:lnTo>
                  <a:lnTo>
                    <a:pt x="1830389" y="2456992"/>
                  </a:lnTo>
                  <a:lnTo>
                    <a:pt x="1870598" y="2437212"/>
                  </a:lnTo>
                  <a:lnTo>
                    <a:pt x="1908736" y="2412631"/>
                  </a:lnTo>
                  <a:lnTo>
                    <a:pt x="1945385" y="2385555"/>
                  </a:lnTo>
                  <a:lnTo>
                    <a:pt x="1985936" y="2353778"/>
                  </a:lnTo>
                  <a:lnTo>
                    <a:pt x="2026618" y="2322195"/>
                  </a:lnTo>
                  <a:lnTo>
                    <a:pt x="2068562" y="2292640"/>
                  </a:lnTo>
                  <a:lnTo>
                    <a:pt x="2112899" y="2266950"/>
                  </a:lnTo>
                  <a:lnTo>
                    <a:pt x="2157243" y="2247376"/>
                  </a:lnTo>
                  <a:lnTo>
                    <a:pt x="2219170" y="2224170"/>
                  </a:lnTo>
                  <a:lnTo>
                    <a:pt x="2266124" y="2207196"/>
                  </a:lnTo>
                  <a:lnTo>
                    <a:pt x="2313174" y="2190507"/>
                  </a:lnTo>
                  <a:lnTo>
                    <a:pt x="2360295" y="2173986"/>
                  </a:lnTo>
                  <a:lnTo>
                    <a:pt x="2390562" y="2163244"/>
                  </a:lnTo>
                  <a:lnTo>
                    <a:pt x="2450574" y="2140428"/>
                  </a:lnTo>
                  <a:lnTo>
                    <a:pt x="2506085" y="2115290"/>
                  </a:lnTo>
                  <a:lnTo>
                    <a:pt x="2556190" y="2086735"/>
                  </a:lnTo>
                  <a:lnTo>
                    <a:pt x="2604194" y="2051827"/>
                  </a:lnTo>
                  <a:lnTo>
                    <a:pt x="2649049" y="2010330"/>
                  </a:lnTo>
                  <a:lnTo>
                    <a:pt x="2684656" y="1969547"/>
                  </a:lnTo>
                  <a:lnTo>
                    <a:pt x="2712779" y="1931670"/>
                  </a:lnTo>
                  <a:lnTo>
                    <a:pt x="2745964" y="1881455"/>
                  </a:lnTo>
                  <a:lnTo>
                    <a:pt x="2765694" y="1850691"/>
                  </a:lnTo>
                  <a:lnTo>
                    <a:pt x="2785830" y="1820189"/>
                  </a:lnTo>
                  <a:lnTo>
                    <a:pt x="2831814" y="1758505"/>
                  </a:lnTo>
                  <a:lnTo>
                    <a:pt x="2858293" y="1728025"/>
                  </a:lnTo>
                  <a:lnTo>
                    <a:pt x="2886249" y="1698879"/>
                  </a:lnTo>
                  <a:lnTo>
                    <a:pt x="2915539" y="1671066"/>
                  </a:lnTo>
                  <a:lnTo>
                    <a:pt x="2966767" y="1626584"/>
                  </a:lnTo>
                  <a:lnTo>
                    <a:pt x="2992316" y="1604271"/>
                  </a:lnTo>
                  <a:lnTo>
                    <a:pt x="3035909" y="1561849"/>
                  </a:lnTo>
                  <a:lnTo>
                    <a:pt x="3070734" y="1520821"/>
                  </a:lnTo>
                  <a:lnTo>
                    <a:pt x="3105207" y="1472114"/>
                  </a:lnTo>
                  <a:lnTo>
                    <a:pt x="3137421" y="1415206"/>
                  </a:lnTo>
                  <a:lnTo>
                    <a:pt x="3165909" y="1347418"/>
                  </a:lnTo>
                  <a:lnTo>
                    <a:pt x="3178159" y="1308512"/>
                  </a:lnTo>
                  <a:lnTo>
                    <a:pt x="3188003" y="1268892"/>
                  </a:lnTo>
                  <a:lnTo>
                    <a:pt x="3195574" y="1228725"/>
                  </a:lnTo>
                  <a:lnTo>
                    <a:pt x="3202128" y="1173253"/>
                  </a:lnTo>
                  <a:lnTo>
                    <a:pt x="3203448" y="1154684"/>
                  </a:lnTo>
                  <a:lnTo>
                    <a:pt x="3210247" y="1108666"/>
                  </a:lnTo>
                  <a:lnTo>
                    <a:pt x="3223458" y="1062628"/>
                  </a:lnTo>
                  <a:lnTo>
                    <a:pt x="3240872" y="1016572"/>
                  </a:lnTo>
                  <a:lnTo>
                    <a:pt x="3260280" y="970502"/>
                  </a:lnTo>
                  <a:lnTo>
                    <a:pt x="3279474" y="924419"/>
                  </a:lnTo>
                  <a:lnTo>
                    <a:pt x="3296245" y="878328"/>
                  </a:lnTo>
                  <a:lnTo>
                    <a:pt x="3308384" y="832230"/>
                  </a:lnTo>
                  <a:lnTo>
                    <a:pt x="3313683" y="786130"/>
                  </a:lnTo>
                  <a:lnTo>
                    <a:pt x="3315813" y="732733"/>
                  </a:lnTo>
                  <a:lnTo>
                    <a:pt x="3319323" y="679432"/>
                  </a:lnTo>
                  <a:lnTo>
                    <a:pt x="3323974" y="626213"/>
                  </a:lnTo>
                  <a:lnTo>
                    <a:pt x="3329529" y="573063"/>
                  </a:lnTo>
                  <a:lnTo>
                    <a:pt x="3335751" y="519968"/>
                  </a:lnTo>
                  <a:lnTo>
                    <a:pt x="3342402" y="466916"/>
                  </a:lnTo>
                  <a:lnTo>
                    <a:pt x="3349244" y="413893"/>
                  </a:lnTo>
                  <a:lnTo>
                    <a:pt x="3358113" y="375854"/>
                  </a:lnTo>
                  <a:lnTo>
                    <a:pt x="3374327" y="331872"/>
                  </a:lnTo>
                  <a:lnTo>
                    <a:pt x="3395758" y="283642"/>
                  </a:lnTo>
                  <a:lnTo>
                    <a:pt x="3420278" y="232860"/>
                  </a:lnTo>
                  <a:lnTo>
                    <a:pt x="3445759" y="181220"/>
                  </a:lnTo>
                  <a:lnTo>
                    <a:pt x="3470072" y="130419"/>
                  </a:lnTo>
                  <a:lnTo>
                    <a:pt x="3491090" y="82152"/>
                  </a:lnTo>
                  <a:lnTo>
                    <a:pt x="3506683" y="38113"/>
                  </a:lnTo>
                  <a:lnTo>
                    <a:pt x="3514725" y="0"/>
                  </a:lnTo>
                </a:path>
              </a:pathLst>
            </a:custGeom>
            <a:ln w="9524">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8913032" y="4195826"/>
              <a:ext cx="3265170" cy="2662555"/>
            </a:xfrm>
            <a:custGeom>
              <a:avLst/>
              <a:gdLst/>
              <a:ahLst/>
              <a:cxnLst/>
              <a:rect l="l" t="t" r="r" b="b"/>
              <a:pathLst>
                <a:path w="3265170" h="2662554">
                  <a:moveTo>
                    <a:pt x="0" y="2662172"/>
                  </a:moveTo>
                  <a:lnTo>
                    <a:pt x="45182" y="2573786"/>
                  </a:lnTo>
                  <a:lnTo>
                    <a:pt x="92769" y="2490326"/>
                  </a:lnTo>
                  <a:lnTo>
                    <a:pt x="145750" y="2411590"/>
                  </a:lnTo>
                  <a:lnTo>
                    <a:pt x="178699" y="2367927"/>
                  </a:lnTo>
                  <a:lnTo>
                    <a:pt x="211310" y="2324009"/>
                  </a:lnTo>
                  <a:lnTo>
                    <a:pt x="244238" y="2280407"/>
                  </a:lnTo>
                  <a:lnTo>
                    <a:pt x="278140" y="2237690"/>
                  </a:lnTo>
                  <a:lnTo>
                    <a:pt x="313672" y="2196430"/>
                  </a:lnTo>
                  <a:lnTo>
                    <a:pt x="351490" y="2157196"/>
                  </a:lnTo>
                  <a:lnTo>
                    <a:pt x="388986" y="2122920"/>
                  </a:lnTo>
                  <a:lnTo>
                    <a:pt x="428135" y="2090559"/>
                  </a:lnTo>
                  <a:lnTo>
                    <a:pt x="468423" y="2059519"/>
                  </a:lnTo>
                  <a:lnTo>
                    <a:pt x="509340" y="2029204"/>
                  </a:lnTo>
                  <a:lnTo>
                    <a:pt x="550372" y="1999018"/>
                  </a:lnTo>
                  <a:lnTo>
                    <a:pt x="595761" y="1965126"/>
                  </a:lnTo>
                  <a:lnTo>
                    <a:pt x="640971" y="1930985"/>
                  </a:lnTo>
                  <a:lnTo>
                    <a:pt x="686157" y="1896828"/>
                  </a:lnTo>
                  <a:lnTo>
                    <a:pt x="731474" y="1862886"/>
                  </a:lnTo>
                  <a:lnTo>
                    <a:pt x="769596" y="1834713"/>
                  </a:lnTo>
                  <a:lnTo>
                    <a:pt x="808022" y="1806944"/>
                  </a:lnTo>
                  <a:lnTo>
                    <a:pt x="846949" y="1779955"/>
                  </a:lnTo>
                  <a:lnTo>
                    <a:pt x="886574" y="1754123"/>
                  </a:lnTo>
                  <a:lnTo>
                    <a:pt x="927095" y="1729821"/>
                  </a:lnTo>
                  <a:lnTo>
                    <a:pt x="968710" y="1707426"/>
                  </a:lnTo>
                  <a:lnTo>
                    <a:pt x="1005590" y="1690463"/>
                  </a:lnTo>
                  <a:lnTo>
                    <a:pt x="1068191" y="1667944"/>
                  </a:lnTo>
                  <a:lnTo>
                    <a:pt x="1119364" y="1654686"/>
                  </a:lnTo>
                  <a:lnTo>
                    <a:pt x="1171346" y="1646804"/>
                  </a:lnTo>
                  <a:lnTo>
                    <a:pt x="1223853" y="1645488"/>
                  </a:lnTo>
                  <a:lnTo>
                    <a:pt x="1248721" y="1647355"/>
                  </a:lnTo>
                  <a:lnTo>
                    <a:pt x="1273446" y="1650530"/>
                  </a:lnTo>
                  <a:lnTo>
                    <a:pt x="1298077" y="1654628"/>
                  </a:lnTo>
                  <a:lnTo>
                    <a:pt x="1322659" y="1659267"/>
                  </a:lnTo>
                  <a:lnTo>
                    <a:pt x="1340778" y="1662669"/>
                  </a:lnTo>
                  <a:lnTo>
                    <a:pt x="1395303" y="1671612"/>
                  </a:lnTo>
                  <a:lnTo>
                    <a:pt x="1449419" y="1678103"/>
                  </a:lnTo>
                  <a:lnTo>
                    <a:pt x="1503713" y="1681018"/>
                  </a:lnTo>
                  <a:lnTo>
                    <a:pt x="1557841" y="1679229"/>
                  </a:lnTo>
                  <a:lnTo>
                    <a:pt x="1611457" y="1671612"/>
                  </a:lnTo>
                  <a:lnTo>
                    <a:pt x="1655714" y="1660001"/>
                  </a:lnTo>
                  <a:lnTo>
                    <a:pt x="1698436" y="1643827"/>
                  </a:lnTo>
                  <a:lnTo>
                    <a:pt x="1739419" y="1623506"/>
                  </a:lnTo>
                  <a:lnTo>
                    <a:pt x="1778462" y="1599450"/>
                  </a:lnTo>
                  <a:lnTo>
                    <a:pt x="1829310" y="1561536"/>
                  </a:lnTo>
                  <a:lnTo>
                    <a:pt x="1878157" y="1521002"/>
                  </a:lnTo>
                  <a:lnTo>
                    <a:pt x="1913998" y="1491415"/>
                  </a:lnTo>
                  <a:lnTo>
                    <a:pt x="1950523" y="1462703"/>
                  </a:lnTo>
                  <a:lnTo>
                    <a:pt x="1987986" y="1435356"/>
                  </a:lnTo>
                  <a:lnTo>
                    <a:pt x="2026643" y="1409863"/>
                  </a:lnTo>
                  <a:lnTo>
                    <a:pt x="2066752" y="1386713"/>
                  </a:lnTo>
                  <a:lnTo>
                    <a:pt x="2107875" y="1366485"/>
                  </a:lnTo>
                  <a:lnTo>
                    <a:pt x="2150033" y="1348458"/>
                  </a:lnTo>
                  <a:lnTo>
                    <a:pt x="2192802" y="1331693"/>
                  </a:lnTo>
                  <a:lnTo>
                    <a:pt x="2235753" y="1315251"/>
                  </a:lnTo>
                  <a:lnTo>
                    <a:pt x="2278461" y="1298194"/>
                  </a:lnTo>
                  <a:lnTo>
                    <a:pt x="2346930" y="1266999"/>
                  </a:lnTo>
                  <a:lnTo>
                    <a:pt x="2412827" y="1230757"/>
                  </a:lnTo>
                  <a:lnTo>
                    <a:pt x="2455136" y="1203382"/>
                  </a:lnTo>
                  <a:lnTo>
                    <a:pt x="2495552" y="1173400"/>
                  </a:lnTo>
                  <a:lnTo>
                    <a:pt x="2533753" y="1140727"/>
                  </a:lnTo>
                  <a:lnTo>
                    <a:pt x="2569418" y="1105281"/>
                  </a:lnTo>
                  <a:lnTo>
                    <a:pt x="2600390" y="1069667"/>
                  </a:lnTo>
                  <a:lnTo>
                    <a:pt x="2629648" y="1032589"/>
                  </a:lnTo>
                  <a:lnTo>
                    <a:pt x="2658286" y="994963"/>
                  </a:lnTo>
                  <a:lnTo>
                    <a:pt x="2687401" y="957707"/>
                  </a:lnTo>
                  <a:lnTo>
                    <a:pt x="2716113" y="923371"/>
                  </a:lnTo>
                  <a:lnTo>
                    <a:pt x="2745742" y="889809"/>
                  </a:lnTo>
                  <a:lnTo>
                    <a:pt x="2775823" y="856605"/>
                  </a:lnTo>
                  <a:lnTo>
                    <a:pt x="2805892" y="823341"/>
                  </a:lnTo>
                  <a:lnTo>
                    <a:pt x="2852771" y="770032"/>
                  </a:lnTo>
                  <a:lnTo>
                    <a:pt x="2898983" y="716153"/>
                  </a:lnTo>
                  <a:lnTo>
                    <a:pt x="2938178" y="669369"/>
                  </a:lnTo>
                  <a:lnTo>
                    <a:pt x="2974040" y="620013"/>
                  </a:lnTo>
                  <a:lnTo>
                    <a:pt x="3008632" y="556037"/>
                  </a:lnTo>
                  <a:lnTo>
                    <a:pt x="3036270" y="488442"/>
                  </a:lnTo>
                  <a:lnTo>
                    <a:pt x="3051683" y="444835"/>
                  </a:lnTo>
                  <a:lnTo>
                    <a:pt x="3065274" y="400669"/>
                  </a:lnTo>
                  <a:lnTo>
                    <a:pt x="3076650" y="355907"/>
                  </a:lnTo>
                  <a:lnTo>
                    <a:pt x="3085419" y="310515"/>
                  </a:lnTo>
                  <a:lnTo>
                    <a:pt x="3098531" y="275652"/>
                  </a:lnTo>
                  <a:lnTo>
                    <a:pt x="3125036" y="231371"/>
                  </a:lnTo>
                  <a:lnTo>
                    <a:pt x="3159397" y="181422"/>
                  </a:lnTo>
                  <a:lnTo>
                    <a:pt x="3196083" y="129558"/>
                  </a:lnTo>
                  <a:lnTo>
                    <a:pt x="3229558" y="79532"/>
                  </a:lnTo>
                  <a:lnTo>
                    <a:pt x="3254290" y="35095"/>
                  </a:lnTo>
                  <a:lnTo>
                    <a:pt x="3264743"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11597189" y="6519862"/>
              <a:ext cx="590550" cy="338455"/>
            </a:xfrm>
            <a:custGeom>
              <a:avLst/>
              <a:gdLst/>
              <a:ahLst/>
              <a:cxnLst/>
              <a:rect l="l" t="t" r="r" b="b"/>
              <a:pathLst>
                <a:path w="590550" h="338454">
                  <a:moveTo>
                    <a:pt x="349294" y="338135"/>
                  </a:moveTo>
                  <a:lnTo>
                    <a:pt x="375817" y="319639"/>
                  </a:lnTo>
                  <a:lnTo>
                    <a:pt x="452047" y="265790"/>
                  </a:lnTo>
                  <a:lnTo>
                    <a:pt x="535396" y="205252"/>
                  </a:lnTo>
                  <a:lnTo>
                    <a:pt x="590112" y="161925"/>
                  </a:lnTo>
                </a:path>
                <a:path w="590550"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9586975" y="5462651"/>
              <a:ext cx="2590800" cy="1381125"/>
            </a:xfrm>
            <a:custGeom>
              <a:avLst/>
              <a:gdLst/>
              <a:ahLst/>
              <a:cxnLst/>
              <a:rect l="l" t="t" r="r" b="b"/>
              <a:pathLst>
                <a:path w="2590800" h="1381125">
                  <a:moveTo>
                    <a:pt x="0" y="1381061"/>
                  </a:moveTo>
                  <a:lnTo>
                    <a:pt x="55165" y="1325792"/>
                  </a:lnTo>
                  <a:lnTo>
                    <a:pt x="112567" y="1270549"/>
                  </a:lnTo>
                  <a:lnTo>
                    <a:pt x="179577" y="1209205"/>
                  </a:lnTo>
                  <a:lnTo>
                    <a:pt x="217160" y="1176874"/>
                  </a:lnTo>
                  <a:lnTo>
                    <a:pt x="255511" y="1146099"/>
                  </a:lnTo>
                  <a:lnTo>
                    <a:pt x="294819" y="1117499"/>
                  </a:lnTo>
                  <a:lnTo>
                    <a:pt x="335273" y="1091689"/>
                  </a:lnTo>
                  <a:lnTo>
                    <a:pt x="377063" y="1069289"/>
                  </a:lnTo>
                  <a:lnTo>
                    <a:pt x="421236" y="1050336"/>
                  </a:lnTo>
                  <a:lnTo>
                    <a:pt x="466222" y="1035026"/>
                  </a:lnTo>
                  <a:lnTo>
                    <a:pt x="511840" y="1022510"/>
                  </a:lnTo>
                  <a:lnTo>
                    <a:pt x="557906" y="1011936"/>
                  </a:lnTo>
                  <a:lnTo>
                    <a:pt x="604239" y="1002453"/>
                  </a:lnTo>
                  <a:lnTo>
                    <a:pt x="650656" y="993212"/>
                  </a:lnTo>
                  <a:lnTo>
                    <a:pt x="696976" y="983361"/>
                  </a:lnTo>
                  <a:lnTo>
                    <a:pt x="745050" y="971816"/>
                  </a:lnTo>
                  <a:lnTo>
                    <a:pt x="793044" y="959723"/>
                  </a:lnTo>
                  <a:lnTo>
                    <a:pt x="841094" y="948250"/>
                  </a:lnTo>
                  <a:lnTo>
                    <a:pt x="889333" y="938565"/>
                  </a:lnTo>
                  <a:lnTo>
                    <a:pt x="937895" y="931837"/>
                  </a:lnTo>
                  <a:lnTo>
                    <a:pt x="984170" y="928789"/>
                  </a:lnTo>
                  <a:lnTo>
                    <a:pt x="1030458" y="928763"/>
                  </a:lnTo>
                  <a:lnTo>
                    <a:pt x="1076710" y="931487"/>
                  </a:lnTo>
                  <a:lnTo>
                    <a:pt x="1122876" y="936691"/>
                  </a:lnTo>
                  <a:lnTo>
                    <a:pt x="1168907" y="944105"/>
                  </a:lnTo>
                  <a:lnTo>
                    <a:pt x="1207337" y="951408"/>
                  </a:lnTo>
                  <a:lnTo>
                    <a:pt x="1245743" y="958538"/>
                  </a:lnTo>
                  <a:lnTo>
                    <a:pt x="1284243" y="964582"/>
                  </a:lnTo>
                  <a:lnTo>
                    <a:pt x="1322958" y="968629"/>
                  </a:lnTo>
                  <a:lnTo>
                    <a:pt x="1368917" y="969500"/>
                  </a:lnTo>
                  <a:lnTo>
                    <a:pt x="1414652" y="965839"/>
                  </a:lnTo>
                  <a:lnTo>
                    <a:pt x="1460071" y="958084"/>
                  </a:lnTo>
                  <a:lnTo>
                    <a:pt x="1505077" y="946674"/>
                  </a:lnTo>
                  <a:lnTo>
                    <a:pt x="1549574" y="932047"/>
                  </a:lnTo>
                  <a:lnTo>
                    <a:pt x="1593469" y="914641"/>
                  </a:lnTo>
                  <a:lnTo>
                    <a:pt x="1638035" y="894015"/>
                  </a:lnTo>
                  <a:lnTo>
                    <a:pt x="1681777" y="870982"/>
                  </a:lnTo>
                  <a:lnTo>
                    <a:pt x="1724861" y="846014"/>
                  </a:lnTo>
                  <a:lnTo>
                    <a:pt x="1767452" y="819585"/>
                  </a:lnTo>
                  <a:lnTo>
                    <a:pt x="1809718" y="792168"/>
                  </a:lnTo>
                  <a:lnTo>
                    <a:pt x="1851823" y="764238"/>
                  </a:lnTo>
                  <a:lnTo>
                    <a:pt x="1893934" y="736269"/>
                  </a:lnTo>
                  <a:lnTo>
                    <a:pt x="1936218" y="708733"/>
                  </a:lnTo>
                  <a:lnTo>
                    <a:pt x="1978840" y="682104"/>
                  </a:lnTo>
                  <a:lnTo>
                    <a:pt x="2021967" y="656856"/>
                  </a:lnTo>
                  <a:lnTo>
                    <a:pt x="2070472" y="630251"/>
                  </a:lnTo>
                  <a:lnTo>
                    <a:pt x="2118990" y="603800"/>
                  </a:lnTo>
                  <a:lnTo>
                    <a:pt x="2166954" y="576166"/>
                  </a:lnTo>
                  <a:lnTo>
                    <a:pt x="2213795" y="546011"/>
                  </a:lnTo>
                  <a:lnTo>
                    <a:pt x="2258949" y="512000"/>
                  </a:lnTo>
                  <a:lnTo>
                    <a:pt x="2290275" y="483907"/>
                  </a:lnTo>
                  <a:lnTo>
                    <a:pt x="2322477" y="450771"/>
                  </a:lnTo>
                  <a:lnTo>
                    <a:pt x="2355091" y="413312"/>
                  </a:lnTo>
                  <a:lnTo>
                    <a:pt x="2387656" y="372246"/>
                  </a:lnTo>
                  <a:lnTo>
                    <a:pt x="2419707" y="328291"/>
                  </a:lnTo>
                  <a:lnTo>
                    <a:pt x="2450782" y="282165"/>
                  </a:lnTo>
                  <a:lnTo>
                    <a:pt x="2480418" y="234585"/>
                  </a:lnTo>
                  <a:lnTo>
                    <a:pt x="2508151" y="186269"/>
                  </a:lnTo>
                  <a:lnTo>
                    <a:pt x="2533519" y="137935"/>
                  </a:lnTo>
                  <a:lnTo>
                    <a:pt x="2556058" y="90301"/>
                  </a:lnTo>
                  <a:lnTo>
                    <a:pt x="2575306" y="44083"/>
                  </a:lnTo>
                  <a:lnTo>
                    <a:pt x="2590800"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89531" y="4672076"/>
              <a:ext cx="2997835" cy="2186305"/>
            </a:xfrm>
            <a:custGeom>
              <a:avLst/>
              <a:gdLst/>
              <a:ahLst/>
              <a:cxnLst/>
              <a:rect l="l" t="t" r="r" b="b"/>
              <a:pathLst>
                <a:path w="2997834"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7769" y="447675"/>
                  </a:lnTo>
                </a:path>
                <a:path w="2997834"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72425"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p:nvPr/>
        </p:nvSpPr>
        <p:spPr>
          <a:xfrm>
            <a:off x="4291076" y="347725"/>
            <a:ext cx="7543800" cy="0"/>
          </a:xfrm>
          <a:custGeom>
            <a:avLst/>
            <a:gdLst/>
            <a:ahLst/>
            <a:cxnLst/>
            <a:rect l="l" t="t" r="r" b="b"/>
            <a:pathLst>
              <a:path w="7543800">
                <a:moveTo>
                  <a:pt x="0" y="0"/>
                </a:moveTo>
                <a:lnTo>
                  <a:pt x="7543800" y="0"/>
                </a:lnTo>
              </a:path>
            </a:pathLst>
          </a:custGeom>
          <a:ln w="12700">
            <a:solidFill>
              <a:srgbClr val="4D4EE6"/>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txBox="1">
            <a:spLocks noGrp="1"/>
          </p:cNvSpPr>
          <p:nvPr>
            <p:ph type="title"/>
          </p:nvPr>
        </p:nvSpPr>
        <p:spPr>
          <a:prstGeom prst="rect">
            <a:avLst/>
          </a:prstGeom>
        </p:spPr>
        <p:txBody>
          <a:bodyPr vert="horz" wrap="square" lIns="0" tIns="50165" rIns="0" bIns="0" rtlCol="0">
            <a:spAutoFit/>
          </a:bodyPr>
          <a:lstStyle>
            <a:defPPr/>
          </a:lstStyle>
          <a:p>
            <a:pPr marL="3679825" marR="5080">
              <a:lnSpc>
                <a:spcPct val="91500"/>
              </a:lnSpc>
              <a:spcBef>
                <a:spcPts val="395"/>
              </a:spcBef>
            </a:pPr>
            <a:r>
              <a:rPr b="1" spc="405">
                <a:latin typeface="Calibri"/>
                <a:cs typeface="Calibri"/>
              </a:rPr>
              <a:t>K</a:t>
            </a:r>
            <a:r>
              <a:rPr b="1" spc="155">
                <a:latin typeface="Calibri"/>
                <a:cs typeface="Calibri"/>
              </a:rPr>
              <a:t>i</a:t>
            </a:r>
            <a:r>
              <a:rPr b="1" spc="105">
                <a:latin typeface="Calibri"/>
                <a:cs typeface="Calibri"/>
              </a:rPr>
              <a:t>l</a:t>
            </a:r>
            <a:r>
              <a:rPr b="1" spc="140">
                <a:latin typeface="Calibri"/>
                <a:cs typeface="Calibri"/>
              </a:rPr>
              <a:t>l</a:t>
            </a:r>
            <a:r>
              <a:rPr b="1" spc="50">
                <a:latin typeface="Calibri"/>
                <a:cs typeface="Calibri"/>
              </a:rPr>
              <a:t> </a:t>
            </a:r>
            <a:r>
              <a:rPr b="1" spc="110">
                <a:latin typeface="Calibri"/>
                <a:cs typeface="Calibri"/>
              </a:rPr>
              <a:t>t</a:t>
            </a:r>
            <a:r>
              <a:rPr b="1" spc="204">
                <a:latin typeface="Calibri"/>
                <a:cs typeface="Calibri"/>
              </a:rPr>
              <a:t>h</a:t>
            </a:r>
            <a:r>
              <a:rPr b="1" spc="254">
                <a:latin typeface="Calibri"/>
                <a:cs typeface="Calibri"/>
              </a:rPr>
              <a:t>e</a:t>
            </a:r>
            <a:r>
              <a:rPr b="1" spc="15">
                <a:latin typeface="Calibri"/>
                <a:cs typeface="Calibri"/>
              </a:rPr>
              <a:t> </a:t>
            </a:r>
            <a:r>
              <a:rPr b="1" spc="185">
                <a:latin typeface="Calibri"/>
                <a:cs typeface="Calibri"/>
              </a:rPr>
              <a:t>P</a:t>
            </a:r>
            <a:r>
              <a:rPr b="1" spc="45">
                <a:latin typeface="Calibri"/>
                <a:cs typeface="Calibri"/>
              </a:rPr>
              <a:t>r</a:t>
            </a:r>
            <a:r>
              <a:rPr b="1" spc="245">
                <a:latin typeface="Calibri"/>
                <a:cs typeface="Calibri"/>
              </a:rPr>
              <a:t>o</a:t>
            </a:r>
            <a:r>
              <a:rPr b="1" spc="250">
                <a:latin typeface="Calibri"/>
                <a:cs typeface="Calibri"/>
              </a:rPr>
              <a:t>ce</a:t>
            </a:r>
            <a:r>
              <a:rPr b="1" spc="240">
                <a:latin typeface="Calibri"/>
                <a:cs typeface="Calibri"/>
              </a:rPr>
              <a:t>s</a:t>
            </a:r>
            <a:r>
              <a:rPr b="1" spc="200">
                <a:latin typeface="Calibri"/>
                <a:cs typeface="Calibri"/>
              </a:rPr>
              <a:t>s</a:t>
            </a:r>
            <a:r>
              <a:rPr b="1" spc="-80">
                <a:latin typeface="Calibri"/>
                <a:cs typeface="Calibri"/>
              </a:rPr>
              <a:t> </a:t>
            </a:r>
            <a:r>
              <a:rPr b="1" spc="-245">
                <a:latin typeface="Calibri"/>
                <a:cs typeface="Calibri"/>
              </a:rPr>
              <a:t>–</a:t>
            </a:r>
            <a:r>
              <a:rPr b="1" spc="85">
                <a:latin typeface="Calibri"/>
                <a:cs typeface="Calibri"/>
              </a:rPr>
              <a:t> </a:t>
            </a:r>
            <a:r>
              <a:rPr spc="520"/>
              <a:t>O</a:t>
            </a:r>
            <a:r>
              <a:rPr spc="130"/>
              <a:t>n</a:t>
            </a:r>
            <a:r>
              <a:rPr spc="210"/>
              <a:t>e</a:t>
            </a:r>
            <a:r>
              <a:rPr spc="5"/>
              <a:t> </a:t>
            </a:r>
            <a:r>
              <a:rPr spc="85"/>
              <a:t>w</a:t>
            </a:r>
            <a:r>
              <a:rPr spc="170"/>
              <a:t>a</a:t>
            </a:r>
            <a:r>
              <a:rPr spc="105"/>
              <a:t>y</a:t>
            </a:r>
            <a:r>
              <a:rPr/>
              <a:t> </a:t>
            </a:r>
            <a:r>
              <a:rPr spc="75"/>
              <a:t>i</a:t>
            </a:r>
            <a:r>
              <a:rPr spc="150"/>
              <a:t>s</a:t>
            </a:r>
            <a:r>
              <a:rPr spc="-35"/>
              <a:t> </a:t>
            </a:r>
            <a:r>
              <a:rPr spc="-50"/>
              <a:t>t</a:t>
            </a:r>
            <a:r>
              <a:rPr spc="235"/>
              <a:t>o</a:t>
            </a:r>
            <a:r>
              <a:rPr spc="50"/>
              <a:t> </a:t>
            </a:r>
            <a:r>
              <a:rPr spc="160"/>
              <a:t>k</a:t>
            </a:r>
            <a:r>
              <a:rPr spc="75"/>
              <a:t>il</a:t>
            </a:r>
            <a:r>
              <a:rPr spc="65"/>
              <a:t>l</a:t>
            </a:r>
            <a:r>
              <a:rPr spc="20"/>
              <a:t> </a:t>
            </a:r>
            <a:r>
              <a:rPr spc="170"/>
              <a:t>a</a:t>
            </a:r>
            <a:r>
              <a:rPr spc="75"/>
              <a:t>l</a:t>
            </a:r>
            <a:r>
              <a:rPr spc="65"/>
              <a:t>l</a:t>
            </a:r>
            <a:r>
              <a:rPr spc="-55"/>
              <a:t> </a:t>
            </a:r>
            <a:r>
              <a:rPr spc="-50"/>
              <a:t>t</a:t>
            </a:r>
            <a:r>
              <a:rPr spc="130"/>
              <a:t>he  </a:t>
            </a:r>
            <a:r>
              <a:rPr spc="175"/>
              <a:t>process </a:t>
            </a:r>
            <a:r>
              <a:rPr spc="114"/>
              <a:t>in </a:t>
            </a:r>
            <a:r>
              <a:rPr spc="200"/>
              <a:t>deadlock </a:t>
            </a:r>
            <a:r>
              <a:rPr spc="114"/>
              <a:t>or </a:t>
            </a:r>
            <a:r>
              <a:rPr spc="95"/>
              <a:t>the </a:t>
            </a:r>
            <a:r>
              <a:rPr spc="210"/>
              <a:t>second </a:t>
            </a:r>
            <a:r>
              <a:rPr spc="120"/>
              <a:t>way </a:t>
            </a:r>
            <a:r>
              <a:rPr spc="90"/>
              <a:t>kill </a:t>
            </a:r>
            <a:r>
              <a:rPr spc="95"/>
              <a:t>the </a:t>
            </a:r>
            <a:r>
              <a:rPr spc="-575"/>
              <a:t> </a:t>
            </a:r>
            <a:r>
              <a:rPr spc="175"/>
              <a:t>process</a:t>
            </a:r>
            <a:r>
              <a:rPr spc="-35"/>
              <a:t> </a:t>
            </a:r>
            <a:r>
              <a:rPr spc="180"/>
              <a:t>one</a:t>
            </a:r>
            <a:r>
              <a:rPr spc="5"/>
              <a:t> </a:t>
            </a:r>
            <a:r>
              <a:rPr spc="190"/>
              <a:t>by</a:t>
            </a:r>
            <a:r>
              <a:rPr spc="75"/>
              <a:t> </a:t>
            </a:r>
            <a:r>
              <a:rPr spc="140"/>
              <a:t>one,</a:t>
            </a:r>
            <a:r>
              <a:rPr spc="-5"/>
              <a:t> </a:t>
            </a:r>
            <a:r>
              <a:rPr spc="204"/>
              <a:t>and</a:t>
            </a:r>
            <a:r>
              <a:rPr spc="-10"/>
              <a:t> </a:t>
            </a:r>
            <a:r>
              <a:rPr spc="195"/>
              <a:t>check</a:t>
            </a:r>
            <a:r>
              <a:rPr spc="-60"/>
              <a:t> </a:t>
            </a:r>
            <a:r>
              <a:rPr spc="65"/>
              <a:t>after</a:t>
            </a:r>
            <a:r>
              <a:rPr spc="30"/>
              <a:t> </a:t>
            </a:r>
            <a:r>
              <a:rPr spc="195"/>
              <a:t>each</a:t>
            </a:r>
            <a:r>
              <a:rPr spc="-100"/>
              <a:t> </a:t>
            </a:r>
            <a:r>
              <a:rPr spc="25"/>
              <a:t>if</a:t>
            </a:r>
            <a:r>
              <a:rPr spc="60"/>
              <a:t> </a:t>
            </a:r>
            <a:r>
              <a:rPr spc="65"/>
              <a:t>still </a:t>
            </a:r>
            <a:r>
              <a:rPr spc="-575"/>
              <a:t> </a:t>
            </a:r>
            <a:r>
              <a:rPr spc="200"/>
              <a:t>deadlock </a:t>
            </a:r>
            <a:r>
              <a:rPr spc="114"/>
              <a:t>exists </a:t>
            </a:r>
            <a:r>
              <a:rPr spc="200"/>
              <a:t>and </a:t>
            </a:r>
            <a:r>
              <a:rPr spc="254"/>
              <a:t>do </a:t>
            </a:r>
            <a:r>
              <a:rPr spc="95"/>
              <a:t>the </a:t>
            </a:r>
            <a:r>
              <a:rPr spc="200"/>
              <a:t>same </a:t>
            </a:r>
            <a:r>
              <a:rPr spc="40"/>
              <a:t>till </a:t>
            </a:r>
            <a:r>
              <a:rPr spc="95"/>
              <a:t>the </a:t>
            </a:r>
            <a:r>
              <a:rPr spc="100"/>
              <a:t> </a:t>
            </a:r>
            <a:r>
              <a:rPr spc="200"/>
              <a:t>deadlock</a:t>
            </a:r>
            <a:r>
              <a:rPr spc="-60"/>
              <a:t> </a:t>
            </a:r>
            <a:r>
              <a:rPr spc="110"/>
              <a:t>is</a:t>
            </a:r>
            <a:r>
              <a:rPr spc="40"/>
              <a:t> </a:t>
            </a:r>
            <a:r>
              <a:rPr spc="155"/>
              <a:t>removed.</a:t>
            </a:r>
          </a:p>
        </p:txBody>
      </p:sp>
      <p:sp>
        <p:nvSpPr>
          <p:cNvPr id="15" name="object 15"/>
          <p:cNvSpPr/>
          <p:nvPr/>
        </p:nvSpPr>
        <p:spPr>
          <a:xfrm>
            <a:off x="4291076" y="2424176"/>
            <a:ext cx="7543800" cy="0"/>
          </a:xfrm>
          <a:custGeom>
            <a:avLst/>
            <a:gdLst/>
            <a:ahLst/>
            <a:cxnLst/>
            <a:rect l="l" t="t" r="r" b="b"/>
            <a:pathLst>
              <a:path w="7543800">
                <a:moveTo>
                  <a:pt x="0" y="0"/>
                </a:moveTo>
                <a:lnTo>
                  <a:pt x="7543800" y="0"/>
                </a:lnTo>
              </a:path>
            </a:pathLst>
          </a:custGeom>
          <a:ln w="12700">
            <a:solidFill>
              <a:srgbClr val="3C44BA"/>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txBox="1"/>
          <p:nvPr/>
        </p:nvSpPr>
        <p:spPr>
          <a:xfrm>
            <a:off x="4377309" y="2447036"/>
            <a:ext cx="7168515" cy="1875789"/>
          </a:xfrm>
          <a:prstGeom prst="rect">
            <a:avLst/>
          </a:prstGeom>
        </p:spPr>
        <p:txBody>
          <a:bodyPr vert="horz" wrap="square" lIns="0" tIns="501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500"/>
              </a:lnSpc>
              <a:spcBef>
                <a:spcPts val="395"/>
              </a:spcBef>
            </a:pPr>
            <a:r>
              <a:rPr sz="2600" b="1" spc="185">
                <a:latin typeface="Calibri"/>
                <a:cs typeface="Calibri"/>
              </a:rPr>
              <a:t>Pre-emption </a:t>
            </a:r>
            <a:r>
              <a:rPr sz="2600" b="1" spc="-245">
                <a:latin typeface="Calibri"/>
                <a:cs typeface="Calibri"/>
              </a:rPr>
              <a:t>– </a:t>
            </a:r>
            <a:r>
              <a:rPr sz="2600" spc="165">
                <a:latin typeface="Calibri"/>
                <a:cs typeface="Calibri"/>
              </a:rPr>
              <a:t>The </a:t>
            </a:r>
            <a:r>
              <a:rPr sz="2600" spc="145">
                <a:latin typeface="Calibri"/>
                <a:cs typeface="Calibri"/>
              </a:rPr>
              <a:t>resources </a:t>
            </a:r>
            <a:r>
              <a:rPr sz="2600" spc="55">
                <a:latin typeface="Calibri"/>
                <a:cs typeface="Calibri"/>
              </a:rPr>
              <a:t>that </a:t>
            </a:r>
            <a:r>
              <a:rPr sz="2600" spc="125">
                <a:latin typeface="Calibri"/>
                <a:cs typeface="Calibri"/>
              </a:rPr>
              <a:t>are </a:t>
            </a:r>
            <a:r>
              <a:rPr sz="2600" spc="155">
                <a:latin typeface="Calibri"/>
                <a:cs typeface="Calibri"/>
              </a:rPr>
              <a:t>allocated </a:t>
            </a:r>
            <a:r>
              <a:rPr sz="2600" spc="-575">
                <a:latin typeface="Calibri"/>
                <a:cs typeface="Calibri"/>
              </a:rPr>
              <a:t> </a:t>
            </a:r>
            <a:r>
              <a:rPr sz="2600" spc="90">
                <a:latin typeface="Calibri"/>
                <a:cs typeface="Calibri"/>
              </a:rPr>
              <a:t>to</a:t>
            </a:r>
            <a:r>
              <a:rPr sz="2600" spc="50">
                <a:latin typeface="Calibri"/>
                <a:cs typeface="Calibri"/>
              </a:rPr>
              <a:t> </a:t>
            </a:r>
            <a:r>
              <a:rPr sz="2600" spc="95">
                <a:latin typeface="Calibri"/>
                <a:cs typeface="Calibri"/>
              </a:rPr>
              <a:t>the</a:t>
            </a:r>
            <a:r>
              <a:rPr sz="2600" spc="80">
                <a:latin typeface="Calibri"/>
                <a:cs typeface="Calibri"/>
              </a:rPr>
              <a:t> </a:t>
            </a:r>
            <a:r>
              <a:rPr sz="2600" spc="180">
                <a:latin typeface="Calibri"/>
                <a:cs typeface="Calibri"/>
              </a:rPr>
              <a:t>processes</a:t>
            </a:r>
            <a:r>
              <a:rPr sz="2600" spc="-185">
                <a:latin typeface="Calibri"/>
                <a:cs typeface="Calibri"/>
              </a:rPr>
              <a:t> </a:t>
            </a:r>
            <a:r>
              <a:rPr sz="2600" spc="145">
                <a:latin typeface="Calibri"/>
                <a:cs typeface="Calibri"/>
              </a:rPr>
              <a:t>involved</a:t>
            </a:r>
            <a:r>
              <a:rPr sz="2600" spc="-15">
                <a:latin typeface="Calibri"/>
                <a:cs typeface="Calibri"/>
              </a:rPr>
              <a:t> </a:t>
            </a:r>
            <a:r>
              <a:rPr sz="2600" spc="114">
                <a:latin typeface="Calibri"/>
                <a:cs typeface="Calibri"/>
              </a:rPr>
              <a:t>in</a:t>
            </a:r>
            <a:r>
              <a:rPr sz="2600" spc="55">
                <a:latin typeface="Calibri"/>
                <a:cs typeface="Calibri"/>
              </a:rPr>
              <a:t> </a:t>
            </a:r>
            <a:r>
              <a:rPr sz="2600" spc="200">
                <a:latin typeface="Calibri"/>
                <a:cs typeface="Calibri"/>
              </a:rPr>
              <a:t>deadlock</a:t>
            </a:r>
            <a:r>
              <a:rPr sz="2600" spc="-50">
                <a:latin typeface="Calibri"/>
                <a:cs typeface="Calibri"/>
              </a:rPr>
              <a:t> </a:t>
            </a:r>
            <a:r>
              <a:rPr sz="2600" spc="125">
                <a:latin typeface="Calibri"/>
                <a:cs typeface="Calibri"/>
              </a:rPr>
              <a:t>are</a:t>
            </a:r>
            <a:r>
              <a:rPr sz="2600" spc="5">
                <a:latin typeface="Calibri"/>
                <a:cs typeface="Calibri"/>
              </a:rPr>
              <a:t> </a:t>
            </a:r>
            <a:r>
              <a:rPr sz="2600" spc="114">
                <a:latin typeface="Calibri"/>
                <a:cs typeface="Calibri"/>
              </a:rPr>
              <a:t>taken </a:t>
            </a:r>
            <a:r>
              <a:rPr sz="2600" spc="-575">
                <a:latin typeface="Calibri"/>
                <a:cs typeface="Calibri"/>
              </a:rPr>
              <a:t> </a:t>
            </a:r>
            <a:r>
              <a:rPr sz="2600" spc="135">
                <a:latin typeface="Calibri"/>
                <a:cs typeface="Calibri"/>
              </a:rPr>
              <a:t>away(pre-empted) </a:t>
            </a:r>
            <a:r>
              <a:rPr sz="2600" spc="204">
                <a:latin typeface="Calibri"/>
                <a:cs typeface="Calibri"/>
              </a:rPr>
              <a:t>and </a:t>
            </a:r>
            <a:r>
              <a:rPr sz="2600" spc="125">
                <a:latin typeface="Calibri"/>
                <a:cs typeface="Calibri"/>
              </a:rPr>
              <a:t>are </a:t>
            </a:r>
            <a:r>
              <a:rPr sz="2600" spc="110">
                <a:latin typeface="Calibri"/>
                <a:cs typeface="Calibri"/>
              </a:rPr>
              <a:t>transferred </a:t>
            </a:r>
            <a:r>
              <a:rPr sz="2600" spc="95">
                <a:latin typeface="Calibri"/>
                <a:cs typeface="Calibri"/>
              </a:rPr>
              <a:t>to </a:t>
            </a:r>
            <a:r>
              <a:rPr sz="2600" spc="105">
                <a:latin typeface="Calibri"/>
                <a:cs typeface="Calibri"/>
              </a:rPr>
              <a:t>other </a:t>
            </a:r>
            <a:r>
              <a:rPr sz="2600" spc="-575">
                <a:latin typeface="Calibri"/>
                <a:cs typeface="Calibri"/>
              </a:rPr>
              <a:t> </a:t>
            </a:r>
            <a:r>
              <a:rPr sz="2600" spc="165">
                <a:latin typeface="Calibri"/>
                <a:cs typeface="Calibri"/>
              </a:rPr>
              <a:t>processes.</a:t>
            </a:r>
            <a:r>
              <a:rPr sz="2600" spc="-225">
                <a:latin typeface="Calibri"/>
                <a:cs typeface="Calibri"/>
              </a:rPr>
              <a:t> </a:t>
            </a:r>
            <a:r>
              <a:rPr sz="2600" spc="85">
                <a:latin typeface="Calibri"/>
                <a:cs typeface="Calibri"/>
              </a:rPr>
              <a:t>In</a:t>
            </a:r>
            <a:r>
              <a:rPr sz="2600" spc="55">
                <a:latin typeface="Calibri"/>
                <a:cs typeface="Calibri"/>
              </a:rPr>
              <a:t> </a:t>
            </a:r>
            <a:r>
              <a:rPr sz="2600" spc="75">
                <a:latin typeface="Calibri"/>
                <a:cs typeface="Calibri"/>
              </a:rPr>
              <a:t>this</a:t>
            </a:r>
            <a:r>
              <a:rPr sz="2600" spc="40">
                <a:latin typeface="Calibri"/>
                <a:cs typeface="Calibri"/>
              </a:rPr>
              <a:t> </a:t>
            </a:r>
            <a:r>
              <a:rPr sz="2600" spc="75">
                <a:latin typeface="Calibri"/>
                <a:cs typeface="Calibri"/>
              </a:rPr>
              <a:t>way,</a:t>
            </a:r>
            <a:r>
              <a:rPr sz="2600" spc="-145">
                <a:latin typeface="Calibri"/>
                <a:cs typeface="Calibri"/>
              </a:rPr>
              <a:t> </a:t>
            </a:r>
            <a:r>
              <a:rPr sz="2600" spc="140">
                <a:latin typeface="Calibri"/>
                <a:cs typeface="Calibri"/>
              </a:rPr>
              <a:t>system</a:t>
            </a:r>
            <a:r>
              <a:rPr sz="2600" spc="-60">
                <a:latin typeface="Calibri"/>
                <a:cs typeface="Calibri"/>
              </a:rPr>
              <a:t> </a:t>
            </a:r>
            <a:r>
              <a:rPr sz="2600" spc="175">
                <a:latin typeface="Calibri"/>
                <a:cs typeface="Calibri"/>
              </a:rPr>
              <a:t>may</a:t>
            </a:r>
            <a:r>
              <a:rPr sz="2600" spc="5">
                <a:latin typeface="Calibri"/>
                <a:cs typeface="Calibri"/>
              </a:rPr>
              <a:t> </a:t>
            </a:r>
            <a:r>
              <a:rPr sz="2600" spc="140">
                <a:latin typeface="Calibri"/>
                <a:cs typeface="Calibri"/>
              </a:rPr>
              <a:t>recover</a:t>
            </a:r>
            <a:r>
              <a:rPr sz="2600" spc="-40">
                <a:latin typeface="Calibri"/>
                <a:cs typeface="Calibri"/>
              </a:rPr>
              <a:t> </a:t>
            </a:r>
            <a:r>
              <a:rPr sz="2600" spc="95">
                <a:latin typeface="Calibri"/>
                <a:cs typeface="Calibri"/>
              </a:rPr>
              <a:t>from </a:t>
            </a:r>
            <a:r>
              <a:rPr sz="2600" spc="-570">
                <a:latin typeface="Calibri"/>
                <a:cs typeface="Calibri"/>
              </a:rPr>
              <a:t> </a:t>
            </a:r>
            <a:r>
              <a:rPr sz="2600" spc="200">
                <a:latin typeface="Calibri"/>
                <a:cs typeface="Calibri"/>
              </a:rPr>
              <a:t>deadlock</a:t>
            </a:r>
            <a:r>
              <a:rPr sz="2600" spc="-65">
                <a:latin typeface="Calibri"/>
                <a:cs typeface="Calibri"/>
              </a:rPr>
              <a:t> </a:t>
            </a:r>
            <a:r>
              <a:rPr sz="2600" spc="160">
                <a:latin typeface="Calibri"/>
                <a:cs typeface="Calibri"/>
              </a:rPr>
              <a:t>as</a:t>
            </a:r>
            <a:r>
              <a:rPr sz="2600" spc="-35">
                <a:latin typeface="Calibri"/>
                <a:cs typeface="Calibri"/>
              </a:rPr>
              <a:t> </a:t>
            </a:r>
            <a:r>
              <a:rPr sz="2600" spc="145">
                <a:latin typeface="Calibri"/>
                <a:cs typeface="Calibri"/>
              </a:rPr>
              <a:t>we</a:t>
            </a:r>
            <a:r>
              <a:rPr sz="2600" spc="80">
                <a:latin typeface="Calibri"/>
                <a:cs typeface="Calibri"/>
              </a:rPr>
              <a:t> </a:t>
            </a:r>
            <a:r>
              <a:rPr sz="2600" spc="175">
                <a:latin typeface="Calibri"/>
                <a:cs typeface="Calibri"/>
              </a:rPr>
              <a:t>may</a:t>
            </a:r>
            <a:r>
              <a:rPr sz="2600">
                <a:latin typeface="Calibri"/>
                <a:cs typeface="Calibri"/>
              </a:rPr>
              <a:t> </a:t>
            </a:r>
            <a:r>
              <a:rPr sz="2600" spc="215">
                <a:latin typeface="Calibri"/>
                <a:cs typeface="Calibri"/>
              </a:rPr>
              <a:t>change</a:t>
            </a:r>
            <a:r>
              <a:rPr sz="2600" spc="-70">
                <a:latin typeface="Calibri"/>
                <a:cs typeface="Calibri"/>
              </a:rPr>
              <a:t> </a:t>
            </a:r>
            <a:r>
              <a:rPr sz="2600" spc="140">
                <a:latin typeface="Calibri"/>
                <a:cs typeface="Calibri"/>
              </a:rPr>
              <a:t>system</a:t>
            </a:r>
            <a:r>
              <a:rPr sz="2600" spc="-65">
                <a:latin typeface="Calibri"/>
                <a:cs typeface="Calibri"/>
              </a:rPr>
              <a:t> </a:t>
            </a:r>
            <a:r>
              <a:rPr sz="2600" spc="80">
                <a:latin typeface="Calibri"/>
                <a:cs typeface="Calibri"/>
              </a:rPr>
              <a:t>state.</a:t>
            </a:r>
            <a:endParaRPr sz="2600">
              <a:latin typeface="Calibri"/>
              <a:cs typeface="Calibri"/>
            </a:endParaRPr>
          </a:p>
        </p:txBody>
      </p:sp>
      <p:sp>
        <p:nvSpPr>
          <p:cNvPr id="17" name="object 17"/>
          <p:cNvSpPr/>
          <p:nvPr/>
        </p:nvSpPr>
        <p:spPr>
          <a:xfrm>
            <a:off x="4291076" y="4491101"/>
            <a:ext cx="7543800" cy="0"/>
          </a:xfrm>
          <a:custGeom>
            <a:avLst/>
            <a:gdLst/>
            <a:ahLst/>
            <a:cxnLst/>
            <a:rect l="l" t="t" r="r" b="b"/>
            <a:pathLst>
              <a:path w="7543800">
                <a:moveTo>
                  <a:pt x="0" y="0"/>
                </a:moveTo>
                <a:lnTo>
                  <a:pt x="7543800" y="0"/>
                </a:lnTo>
              </a:path>
            </a:pathLst>
          </a:custGeom>
          <a:ln w="12700">
            <a:solidFill>
              <a:srgbClr val="454A78"/>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txBox="1"/>
          <p:nvPr/>
        </p:nvSpPr>
        <p:spPr>
          <a:xfrm>
            <a:off x="4377309" y="4520310"/>
            <a:ext cx="7071359" cy="1876425"/>
          </a:xfrm>
          <a:prstGeom prst="rect">
            <a:avLst/>
          </a:prstGeom>
        </p:spPr>
        <p:txBody>
          <a:bodyPr vert="horz" wrap="square" lIns="0" tIns="501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1500"/>
              </a:lnSpc>
              <a:spcBef>
                <a:spcPts val="395"/>
              </a:spcBef>
            </a:pPr>
            <a:r>
              <a:rPr sz="2600" b="1" spc="225">
                <a:latin typeface="Calibri"/>
                <a:cs typeface="Calibri"/>
              </a:rPr>
              <a:t>Rollback </a:t>
            </a:r>
            <a:r>
              <a:rPr sz="2600" b="1" spc="-245">
                <a:latin typeface="Calibri"/>
                <a:cs typeface="Calibri"/>
              </a:rPr>
              <a:t>– </a:t>
            </a:r>
            <a:r>
              <a:rPr sz="2600" spc="165">
                <a:latin typeface="Calibri"/>
                <a:cs typeface="Calibri"/>
              </a:rPr>
              <a:t>The </a:t>
            </a:r>
            <a:r>
              <a:rPr sz="2600" spc="405">
                <a:latin typeface="Calibri"/>
                <a:cs typeface="Calibri"/>
              </a:rPr>
              <a:t>OS </a:t>
            </a:r>
            <a:r>
              <a:rPr sz="2600" spc="120">
                <a:latin typeface="Calibri"/>
                <a:cs typeface="Calibri"/>
              </a:rPr>
              <a:t>maintains </a:t>
            </a:r>
            <a:r>
              <a:rPr sz="2600" spc="155">
                <a:latin typeface="Calibri"/>
                <a:cs typeface="Calibri"/>
              </a:rPr>
              <a:t>a </a:t>
            </a:r>
            <a:r>
              <a:rPr sz="2600" spc="175">
                <a:latin typeface="Calibri"/>
                <a:cs typeface="Calibri"/>
              </a:rPr>
              <a:t>database </a:t>
            </a:r>
            <a:r>
              <a:rPr sz="2600" spc="90">
                <a:latin typeface="Calibri"/>
                <a:cs typeface="Calibri"/>
              </a:rPr>
              <a:t>of </a:t>
            </a:r>
            <a:r>
              <a:rPr sz="2600" spc="105">
                <a:latin typeface="Calibri"/>
                <a:cs typeface="Calibri"/>
              </a:rPr>
              <a:t>all </a:t>
            </a:r>
            <a:r>
              <a:rPr sz="2600" spc="-575">
                <a:latin typeface="Calibri"/>
                <a:cs typeface="Calibri"/>
              </a:rPr>
              <a:t> </a:t>
            </a:r>
            <a:r>
              <a:rPr sz="2600" spc="75">
                <a:latin typeface="Calibri"/>
                <a:cs typeface="Calibri"/>
              </a:rPr>
              <a:t>different </a:t>
            </a:r>
            <a:r>
              <a:rPr sz="2600" spc="100">
                <a:latin typeface="Calibri"/>
                <a:cs typeface="Calibri"/>
              </a:rPr>
              <a:t>states </a:t>
            </a:r>
            <a:r>
              <a:rPr sz="2600" spc="90">
                <a:latin typeface="Calibri"/>
                <a:cs typeface="Calibri"/>
              </a:rPr>
              <a:t>of </a:t>
            </a:r>
            <a:r>
              <a:rPr sz="2600" spc="125">
                <a:latin typeface="Calibri"/>
                <a:cs typeface="Calibri"/>
              </a:rPr>
              <a:t>system, </a:t>
            </a:r>
            <a:r>
              <a:rPr sz="2600" spc="155">
                <a:latin typeface="Calibri"/>
                <a:cs typeface="Calibri"/>
              </a:rPr>
              <a:t>a </a:t>
            </a:r>
            <a:r>
              <a:rPr sz="2600" spc="90">
                <a:latin typeface="Calibri"/>
                <a:cs typeface="Calibri"/>
              </a:rPr>
              <a:t>state </a:t>
            </a:r>
            <a:r>
              <a:rPr sz="2600" spc="145">
                <a:latin typeface="Calibri"/>
                <a:cs typeface="Calibri"/>
              </a:rPr>
              <a:t>when </a:t>
            </a:r>
            <a:r>
              <a:rPr sz="2600" spc="95">
                <a:latin typeface="Calibri"/>
                <a:cs typeface="Calibri"/>
              </a:rPr>
              <a:t>the </a:t>
            </a:r>
            <a:r>
              <a:rPr sz="2600" spc="100">
                <a:latin typeface="Calibri"/>
                <a:cs typeface="Calibri"/>
              </a:rPr>
              <a:t> </a:t>
            </a:r>
            <a:r>
              <a:rPr sz="2600" spc="140">
                <a:latin typeface="Calibri"/>
                <a:cs typeface="Calibri"/>
              </a:rPr>
              <a:t>system</a:t>
            </a:r>
            <a:r>
              <a:rPr sz="2600" spc="-65">
                <a:latin typeface="Calibri"/>
                <a:cs typeface="Calibri"/>
              </a:rPr>
              <a:t> </a:t>
            </a:r>
            <a:r>
              <a:rPr sz="2600" spc="110">
                <a:latin typeface="Calibri"/>
                <a:cs typeface="Calibri"/>
              </a:rPr>
              <a:t>is</a:t>
            </a:r>
            <a:r>
              <a:rPr sz="2600" spc="-35">
                <a:latin typeface="Calibri"/>
                <a:cs typeface="Calibri"/>
              </a:rPr>
              <a:t> </a:t>
            </a:r>
            <a:r>
              <a:rPr sz="2600" spc="95">
                <a:latin typeface="Calibri"/>
                <a:cs typeface="Calibri"/>
              </a:rPr>
              <a:t>not</a:t>
            </a:r>
            <a:r>
              <a:rPr sz="2600" spc="75">
                <a:latin typeface="Calibri"/>
                <a:cs typeface="Calibri"/>
              </a:rPr>
              <a:t> </a:t>
            </a:r>
            <a:r>
              <a:rPr sz="2600" spc="114">
                <a:latin typeface="Calibri"/>
                <a:cs typeface="Calibri"/>
              </a:rPr>
              <a:t>in</a:t>
            </a:r>
            <a:r>
              <a:rPr sz="2600" spc="55">
                <a:latin typeface="Calibri"/>
                <a:cs typeface="Calibri"/>
              </a:rPr>
              <a:t> </a:t>
            </a:r>
            <a:r>
              <a:rPr sz="2600" spc="200">
                <a:latin typeface="Calibri"/>
                <a:cs typeface="Calibri"/>
              </a:rPr>
              <a:t>deadlock</a:t>
            </a:r>
            <a:r>
              <a:rPr sz="2600" spc="-60">
                <a:latin typeface="Calibri"/>
                <a:cs typeface="Calibri"/>
              </a:rPr>
              <a:t> </a:t>
            </a:r>
            <a:r>
              <a:rPr sz="2600" spc="110">
                <a:latin typeface="Calibri"/>
                <a:cs typeface="Calibri"/>
              </a:rPr>
              <a:t>is</a:t>
            </a:r>
            <a:r>
              <a:rPr sz="2600" spc="40">
                <a:latin typeface="Calibri"/>
                <a:cs typeface="Calibri"/>
              </a:rPr>
              <a:t> </a:t>
            </a:r>
            <a:r>
              <a:rPr sz="2600" spc="180">
                <a:latin typeface="Calibri"/>
                <a:cs typeface="Calibri"/>
              </a:rPr>
              <a:t>called</a:t>
            </a:r>
            <a:r>
              <a:rPr sz="2600" spc="-170">
                <a:latin typeface="Calibri"/>
                <a:cs typeface="Calibri"/>
              </a:rPr>
              <a:t> </a:t>
            </a:r>
            <a:r>
              <a:rPr sz="2600" spc="125">
                <a:latin typeface="Calibri"/>
                <a:cs typeface="Calibri"/>
              </a:rPr>
              <a:t>safe</a:t>
            </a:r>
            <a:r>
              <a:rPr sz="2600" spc="5">
                <a:latin typeface="Calibri"/>
                <a:cs typeface="Calibri"/>
              </a:rPr>
              <a:t> </a:t>
            </a:r>
            <a:r>
              <a:rPr sz="2600" spc="80">
                <a:latin typeface="Calibri"/>
                <a:cs typeface="Calibri"/>
              </a:rPr>
              <a:t>state.</a:t>
            </a:r>
            <a:r>
              <a:rPr sz="2600" spc="-229">
                <a:latin typeface="Calibri"/>
                <a:cs typeface="Calibri"/>
              </a:rPr>
              <a:t> </a:t>
            </a:r>
            <a:r>
              <a:rPr sz="2600" spc="335">
                <a:latin typeface="Calibri"/>
                <a:cs typeface="Calibri"/>
              </a:rPr>
              <a:t>A </a:t>
            </a:r>
            <a:r>
              <a:rPr sz="2600" spc="-575">
                <a:latin typeface="Calibri"/>
                <a:cs typeface="Calibri"/>
              </a:rPr>
              <a:t> </a:t>
            </a:r>
            <a:r>
              <a:rPr sz="2600" spc="150">
                <a:latin typeface="Calibri"/>
                <a:cs typeface="Calibri"/>
              </a:rPr>
              <a:t>rollback</a:t>
            </a:r>
            <a:r>
              <a:rPr sz="2600" spc="-60">
                <a:latin typeface="Calibri"/>
                <a:cs typeface="Calibri"/>
              </a:rPr>
              <a:t> </a:t>
            </a:r>
            <a:r>
              <a:rPr sz="2600" spc="90">
                <a:latin typeface="Calibri"/>
                <a:cs typeface="Calibri"/>
              </a:rPr>
              <a:t>to</a:t>
            </a:r>
            <a:r>
              <a:rPr sz="2600" spc="50">
                <a:latin typeface="Calibri"/>
                <a:cs typeface="Calibri"/>
              </a:rPr>
              <a:t> </a:t>
            </a:r>
            <a:r>
              <a:rPr sz="2600" spc="140">
                <a:latin typeface="Calibri"/>
                <a:cs typeface="Calibri"/>
              </a:rPr>
              <a:t>previous</a:t>
            </a:r>
            <a:r>
              <a:rPr sz="2600" spc="-35">
                <a:latin typeface="Calibri"/>
                <a:cs typeface="Calibri"/>
              </a:rPr>
              <a:t> </a:t>
            </a:r>
            <a:r>
              <a:rPr sz="2600">
                <a:latin typeface="Calibri"/>
                <a:cs typeface="Calibri"/>
              </a:rPr>
              <a:t>‘n’</a:t>
            </a:r>
            <a:r>
              <a:rPr sz="2600" spc="15">
                <a:latin typeface="Calibri"/>
                <a:cs typeface="Calibri"/>
              </a:rPr>
              <a:t> </a:t>
            </a:r>
            <a:r>
              <a:rPr sz="2600" spc="170">
                <a:latin typeface="Calibri"/>
                <a:cs typeface="Calibri"/>
              </a:rPr>
              <a:t>number</a:t>
            </a:r>
            <a:r>
              <a:rPr sz="2600" spc="35">
                <a:latin typeface="Calibri"/>
                <a:cs typeface="Calibri"/>
              </a:rPr>
              <a:t> </a:t>
            </a:r>
            <a:r>
              <a:rPr sz="2600" spc="90">
                <a:latin typeface="Calibri"/>
                <a:cs typeface="Calibri"/>
              </a:rPr>
              <a:t>of</a:t>
            </a:r>
            <a:r>
              <a:rPr sz="2600" spc="130">
                <a:latin typeface="Calibri"/>
                <a:cs typeface="Calibri"/>
              </a:rPr>
              <a:t> </a:t>
            </a:r>
            <a:r>
              <a:rPr sz="2600" spc="125">
                <a:latin typeface="Calibri"/>
                <a:cs typeface="Calibri"/>
              </a:rPr>
              <a:t>safe</a:t>
            </a:r>
            <a:r>
              <a:rPr sz="2600">
                <a:latin typeface="Calibri"/>
                <a:cs typeface="Calibri"/>
              </a:rPr>
              <a:t> </a:t>
            </a:r>
            <a:r>
              <a:rPr sz="2600" spc="100">
                <a:latin typeface="Calibri"/>
                <a:cs typeface="Calibri"/>
              </a:rPr>
              <a:t>states</a:t>
            </a:r>
            <a:r>
              <a:rPr sz="2600" spc="-110">
                <a:latin typeface="Calibri"/>
                <a:cs typeface="Calibri"/>
              </a:rPr>
              <a:t> </a:t>
            </a:r>
            <a:r>
              <a:rPr sz="2600" spc="114">
                <a:latin typeface="Calibri"/>
                <a:cs typeface="Calibri"/>
              </a:rPr>
              <a:t>in </a:t>
            </a:r>
            <a:r>
              <a:rPr sz="2600" spc="-575">
                <a:latin typeface="Calibri"/>
                <a:cs typeface="Calibri"/>
              </a:rPr>
              <a:t> </a:t>
            </a:r>
            <a:r>
              <a:rPr sz="2600" spc="95">
                <a:latin typeface="Calibri"/>
                <a:cs typeface="Calibri"/>
              </a:rPr>
              <a:t>iterations</a:t>
            </a:r>
            <a:r>
              <a:rPr sz="2600" spc="-114">
                <a:latin typeface="Calibri"/>
                <a:cs typeface="Calibri"/>
              </a:rPr>
              <a:t> </a:t>
            </a:r>
            <a:r>
              <a:rPr sz="2600" spc="190">
                <a:latin typeface="Calibri"/>
                <a:cs typeface="Calibri"/>
              </a:rPr>
              <a:t>can</a:t>
            </a:r>
            <a:r>
              <a:rPr sz="2600" spc="-95">
                <a:latin typeface="Calibri"/>
                <a:cs typeface="Calibri"/>
              </a:rPr>
              <a:t> </a:t>
            </a:r>
            <a:r>
              <a:rPr sz="2600" spc="175">
                <a:latin typeface="Calibri"/>
                <a:cs typeface="Calibri"/>
              </a:rPr>
              <a:t>help</a:t>
            </a:r>
            <a:r>
              <a:rPr sz="2600" spc="70">
                <a:latin typeface="Calibri"/>
                <a:cs typeface="Calibri"/>
              </a:rPr>
              <a:t> </a:t>
            </a:r>
            <a:r>
              <a:rPr sz="2600" spc="114">
                <a:latin typeface="Calibri"/>
                <a:cs typeface="Calibri"/>
              </a:rPr>
              <a:t>in</a:t>
            </a:r>
            <a:r>
              <a:rPr sz="2600" spc="-20">
                <a:latin typeface="Calibri"/>
                <a:cs typeface="Calibri"/>
              </a:rPr>
              <a:t> </a:t>
            </a:r>
            <a:r>
              <a:rPr sz="2600" spc="95">
                <a:latin typeface="Calibri"/>
                <a:cs typeface="Calibri"/>
              </a:rPr>
              <a:t>the</a:t>
            </a:r>
            <a:r>
              <a:rPr sz="2600" spc="80">
                <a:latin typeface="Calibri"/>
                <a:cs typeface="Calibri"/>
              </a:rPr>
              <a:t> </a:t>
            </a:r>
            <a:r>
              <a:rPr sz="2600" spc="110">
                <a:latin typeface="Calibri"/>
                <a:cs typeface="Calibri"/>
              </a:rPr>
              <a:t>recover.</a:t>
            </a:r>
            <a:endParaRPr sz="2600">
              <a:latin typeface="Calibri"/>
              <a:cs typeface="Calibri"/>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9080" y="282638"/>
            <a:ext cx="5478780"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30">
                <a:solidFill>
                  <a:srgbClr val="1F1348"/>
                </a:solidFill>
                <a:latin typeface="Arial" pitchFamily="34" charset="0"/>
                <a:cs typeface="Arial" pitchFamily="34" charset="0"/>
              </a:rPr>
              <a:t>Last</a:t>
            </a:r>
            <a:r>
              <a:rPr sz="4400" spc="-100">
                <a:solidFill>
                  <a:srgbClr val="1F1348"/>
                </a:solidFill>
                <a:latin typeface="Arial" pitchFamily="34" charset="0"/>
                <a:cs typeface="Arial" pitchFamily="34" charset="0"/>
              </a:rPr>
              <a:t> </a:t>
            </a:r>
            <a:r>
              <a:rPr sz="4400" spc="195">
                <a:solidFill>
                  <a:srgbClr val="1F1348"/>
                </a:solidFill>
                <a:latin typeface="Arial" pitchFamily="34" charset="0"/>
                <a:cs typeface="Arial" pitchFamily="34" charset="0"/>
              </a:rPr>
              <a:t>but</a:t>
            </a:r>
            <a:r>
              <a:rPr sz="4400" spc="-90">
                <a:solidFill>
                  <a:srgbClr val="1F1348"/>
                </a:solidFill>
                <a:latin typeface="Arial" pitchFamily="34" charset="0"/>
                <a:cs typeface="Arial" pitchFamily="34" charset="0"/>
              </a:rPr>
              <a:t> </a:t>
            </a:r>
            <a:r>
              <a:rPr sz="4400" spc="245">
                <a:solidFill>
                  <a:srgbClr val="1F1348"/>
                </a:solidFill>
                <a:latin typeface="Arial" pitchFamily="34" charset="0"/>
                <a:cs typeface="Arial" pitchFamily="34" charset="0"/>
              </a:rPr>
              <a:t>not</a:t>
            </a:r>
            <a:r>
              <a:rPr sz="4400" spc="-170">
                <a:solidFill>
                  <a:srgbClr val="1F1348"/>
                </a:solidFill>
                <a:latin typeface="Arial" pitchFamily="34" charset="0"/>
                <a:cs typeface="Arial" pitchFamily="34" charset="0"/>
              </a:rPr>
              <a:t> </a:t>
            </a:r>
            <a:r>
              <a:rPr sz="4400" spc="204">
                <a:solidFill>
                  <a:srgbClr val="1F1348"/>
                </a:solidFill>
                <a:latin typeface="Arial" pitchFamily="34" charset="0"/>
                <a:cs typeface="Arial" pitchFamily="34" charset="0"/>
              </a:rPr>
              <a:t>the</a:t>
            </a:r>
            <a:r>
              <a:rPr sz="4400" spc="-110">
                <a:solidFill>
                  <a:srgbClr val="1F1348"/>
                </a:solidFill>
                <a:latin typeface="Arial" pitchFamily="34" charset="0"/>
                <a:cs typeface="Arial" pitchFamily="34" charset="0"/>
              </a:rPr>
              <a:t> </a:t>
            </a:r>
            <a:r>
              <a:rPr sz="4400" spc="70">
                <a:solidFill>
                  <a:srgbClr val="1F1348"/>
                </a:solidFill>
                <a:latin typeface="Arial" pitchFamily="34" charset="0"/>
                <a:cs typeface="Arial" pitchFamily="34" charset="0"/>
              </a:rPr>
              <a:t>least</a:t>
            </a:r>
            <a:endParaRPr sz="4400">
              <a:latin typeface="Arial" pitchFamily="34" charset="0"/>
              <a:cs typeface="Arial" pitchFamily="34" charset="0"/>
            </a:endParaRPr>
          </a:p>
        </p:txBody>
      </p:sp>
      <p:pic>
        <p:nvPicPr>
          <p:cNvPr id="3" name="object 3"/>
          <p:cNvPicPr/>
          <p:nvPr/>
        </p:nvPicPr>
        <p:blipFill>
          <a:blip r:embed="rId2"/>
          <a:stretch>
            <a:fillRect/>
          </a:stretch>
        </p:blipFill>
        <p:spPr>
          <a:xfrm>
            <a:off x="1533525" y="1295400"/>
            <a:ext cx="9134475" cy="486727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1586" y="0"/>
            <a:ext cx="12199936" cy="6865935"/>
          </a:xfrm>
          <a:prstGeom prst="rect">
            <a:avLst/>
          </a:prstGeom>
        </p:spPr>
      </p:pic>
      <p:sp>
        <p:nvSpPr>
          <p:cNvPr id="3" name="object 3"/>
          <p:cNvSpPr txBox="1">
            <a:spLocks noGrp="1"/>
          </p:cNvSpPr>
          <p:nvPr>
            <p:ph type="title"/>
          </p:nvPr>
        </p:nvSpPr>
        <p:spPr>
          <a:xfrm>
            <a:off x="917575" y="642874"/>
            <a:ext cx="246189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endParaRPr sz="4400">
              <a:latin typeface="Arial" pitchFamily="34" charset="0"/>
              <a:cs typeface="Arial" pitchFamily="34" charset="0"/>
            </a:endParaRPr>
          </a:p>
        </p:txBody>
      </p:sp>
      <p:sp>
        <p:nvSpPr>
          <p:cNvPr id="4" name="object 4"/>
          <p:cNvSpPr txBox="1"/>
          <p:nvPr/>
        </p:nvSpPr>
        <p:spPr>
          <a:xfrm>
            <a:off x="2645791" y="2044382"/>
            <a:ext cx="8396605" cy="945515"/>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00000"/>
              </a:lnSpc>
              <a:spcBef>
                <a:spcPts val="125"/>
              </a:spcBef>
            </a:pPr>
            <a:r>
              <a:rPr sz="2000" spc="75">
                <a:latin typeface="Calibri"/>
                <a:cs typeface="Calibri"/>
              </a:rPr>
              <a:t>In</a:t>
            </a:r>
            <a:r>
              <a:rPr sz="2000" spc="25">
                <a:latin typeface="Calibri"/>
                <a:cs typeface="Calibri"/>
              </a:rPr>
              <a:t> </a:t>
            </a:r>
            <a:r>
              <a:rPr sz="2000" spc="114">
                <a:latin typeface="Calibri"/>
                <a:cs typeface="Calibri"/>
              </a:rPr>
              <a:t>General,</a:t>
            </a:r>
            <a:r>
              <a:rPr sz="2000" spc="-75">
                <a:latin typeface="Calibri"/>
                <a:cs typeface="Calibri"/>
              </a:rPr>
              <a:t> </a:t>
            </a:r>
            <a:r>
              <a:rPr sz="2000" spc="125">
                <a:latin typeface="Calibri"/>
                <a:cs typeface="Calibri"/>
              </a:rPr>
              <a:t>a</a:t>
            </a:r>
            <a:r>
              <a:rPr sz="2000" spc="50">
                <a:latin typeface="Calibri"/>
                <a:cs typeface="Calibri"/>
              </a:rPr>
              <a:t> </a:t>
            </a:r>
            <a:r>
              <a:rPr sz="2000" spc="140">
                <a:latin typeface="Calibri"/>
                <a:cs typeface="Calibri"/>
              </a:rPr>
              <a:t>process</a:t>
            </a:r>
            <a:r>
              <a:rPr sz="2000" spc="-70">
                <a:latin typeface="Calibri"/>
                <a:cs typeface="Calibri"/>
              </a:rPr>
              <a:t> </a:t>
            </a:r>
            <a:r>
              <a:rPr sz="2000" spc="105">
                <a:latin typeface="Calibri"/>
                <a:cs typeface="Calibri"/>
              </a:rPr>
              <a:t>must</a:t>
            </a:r>
            <a:r>
              <a:rPr sz="2000" spc="-45">
                <a:latin typeface="Calibri"/>
                <a:cs typeface="Calibri"/>
              </a:rPr>
              <a:t> </a:t>
            </a:r>
            <a:r>
              <a:rPr sz="2000" spc="110">
                <a:latin typeface="Calibri"/>
                <a:cs typeface="Calibri"/>
              </a:rPr>
              <a:t>request</a:t>
            </a:r>
            <a:r>
              <a:rPr sz="2000" spc="-40">
                <a:latin typeface="Calibri"/>
                <a:cs typeface="Calibri"/>
              </a:rPr>
              <a:t> </a:t>
            </a:r>
            <a:r>
              <a:rPr sz="2000" spc="125">
                <a:latin typeface="Calibri"/>
                <a:cs typeface="Calibri"/>
              </a:rPr>
              <a:t>a</a:t>
            </a:r>
            <a:r>
              <a:rPr sz="2000" spc="50">
                <a:latin typeface="Calibri"/>
                <a:cs typeface="Calibri"/>
              </a:rPr>
              <a:t> </a:t>
            </a:r>
            <a:r>
              <a:rPr sz="2000" spc="125">
                <a:latin typeface="Calibri"/>
                <a:cs typeface="Calibri"/>
              </a:rPr>
              <a:t>resource</a:t>
            </a:r>
            <a:r>
              <a:rPr sz="2000" spc="-185">
                <a:latin typeface="Calibri"/>
                <a:cs typeface="Calibri"/>
              </a:rPr>
              <a:t> </a:t>
            </a:r>
            <a:r>
              <a:rPr sz="2000" spc="114">
                <a:latin typeface="Calibri"/>
                <a:cs typeface="Calibri"/>
              </a:rPr>
              <a:t>before</a:t>
            </a:r>
            <a:r>
              <a:rPr sz="2000" spc="45">
                <a:latin typeface="Calibri"/>
                <a:cs typeface="Calibri"/>
              </a:rPr>
              <a:t> </a:t>
            </a:r>
            <a:r>
              <a:rPr sz="2000" spc="160">
                <a:latin typeface="Calibri"/>
                <a:cs typeface="Calibri"/>
              </a:rPr>
              <a:t>using</a:t>
            </a:r>
            <a:r>
              <a:rPr sz="2000" spc="-75">
                <a:latin typeface="Calibri"/>
                <a:cs typeface="Calibri"/>
              </a:rPr>
              <a:t> </a:t>
            </a:r>
            <a:r>
              <a:rPr sz="2000" spc="15">
                <a:latin typeface="Calibri"/>
                <a:cs typeface="Calibri"/>
              </a:rPr>
              <a:t>it</a:t>
            </a:r>
            <a:r>
              <a:rPr sz="2000" spc="-40">
                <a:latin typeface="Calibri"/>
                <a:cs typeface="Calibri"/>
              </a:rPr>
              <a:t> </a:t>
            </a:r>
            <a:r>
              <a:rPr sz="2000" spc="155">
                <a:latin typeface="Calibri"/>
                <a:cs typeface="Calibri"/>
              </a:rPr>
              <a:t>and</a:t>
            </a:r>
            <a:r>
              <a:rPr sz="2000" spc="60">
                <a:latin typeface="Calibri"/>
                <a:cs typeface="Calibri"/>
              </a:rPr>
              <a:t> </a:t>
            </a:r>
            <a:r>
              <a:rPr sz="2000" spc="15">
                <a:latin typeface="Calibri"/>
                <a:cs typeface="Calibri"/>
              </a:rPr>
              <a:t>it</a:t>
            </a:r>
            <a:r>
              <a:rPr sz="2000" spc="35">
                <a:latin typeface="Calibri"/>
                <a:cs typeface="Calibri"/>
              </a:rPr>
              <a:t> </a:t>
            </a:r>
            <a:r>
              <a:rPr sz="2000" spc="105">
                <a:latin typeface="Calibri"/>
                <a:cs typeface="Calibri"/>
              </a:rPr>
              <a:t>must </a:t>
            </a:r>
            <a:r>
              <a:rPr sz="2000" spc="-440">
                <a:latin typeface="Calibri"/>
                <a:cs typeface="Calibri"/>
              </a:rPr>
              <a:t> </a:t>
            </a:r>
            <a:r>
              <a:rPr sz="2000" spc="105">
                <a:latin typeface="Calibri"/>
                <a:cs typeface="Calibri"/>
              </a:rPr>
              <a:t>release</a:t>
            </a:r>
            <a:r>
              <a:rPr sz="2000" spc="-35">
                <a:latin typeface="Calibri"/>
                <a:cs typeface="Calibri"/>
              </a:rPr>
              <a:t> </a:t>
            </a:r>
            <a:r>
              <a:rPr sz="2000" spc="100">
                <a:latin typeface="Calibri"/>
                <a:cs typeface="Calibri"/>
              </a:rPr>
              <a:t>the</a:t>
            </a:r>
            <a:r>
              <a:rPr sz="2000" spc="-30">
                <a:latin typeface="Calibri"/>
                <a:cs typeface="Calibri"/>
              </a:rPr>
              <a:t> </a:t>
            </a:r>
            <a:r>
              <a:rPr sz="2000" spc="125">
                <a:latin typeface="Calibri"/>
                <a:cs typeface="Calibri"/>
              </a:rPr>
              <a:t>resource</a:t>
            </a:r>
            <a:r>
              <a:rPr sz="2000" spc="-185">
                <a:latin typeface="Calibri"/>
                <a:cs typeface="Calibri"/>
              </a:rPr>
              <a:t> </a:t>
            </a:r>
            <a:r>
              <a:rPr sz="2000" spc="45">
                <a:latin typeface="Calibri"/>
                <a:cs typeface="Calibri"/>
              </a:rPr>
              <a:t>after</a:t>
            </a:r>
            <a:r>
              <a:rPr sz="2000" spc="20">
                <a:latin typeface="Calibri"/>
                <a:cs typeface="Calibri"/>
              </a:rPr>
              <a:t> </a:t>
            </a:r>
            <a:r>
              <a:rPr sz="2000" spc="160">
                <a:latin typeface="Calibri"/>
                <a:cs typeface="Calibri"/>
              </a:rPr>
              <a:t>using</a:t>
            </a:r>
            <a:r>
              <a:rPr sz="2000" spc="-75">
                <a:latin typeface="Calibri"/>
                <a:cs typeface="Calibri"/>
              </a:rPr>
              <a:t> </a:t>
            </a:r>
            <a:r>
              <a:rPr sz="2000" spc="25">
                <a:latin typeface="Calibri"/>
                <a:cs typeface="Calibri"/>
              </a:rPr>
              <a:t>it.</a:t>
            </a:r>
            <a:r>
              <a:rPr sz="2000" spc="-75">
                <a:latin typeface="Calibri"/>
                <a:cs typeface="Calibri"/>
              </a:rPr>
              <a:t> </a:t>
            </a:r>
            <a:r>
              <a:rPr sz="2000" spc="215">
                <a:latin typeface="Calibri"/>
                <a:cs typeface="Calibri"/>
              </a:rPr>
              <a:t>And</a:t>
            </a:r>
            <a:r>
              <a:rPr sz="2000" spc="-85">
                <a:latin typeface="Calibri"/>
                <a:cs typeface="Calibri"/>
              </a:rPr>
              <a:t> </a:t>
            </a:r>
            <a:r>
              <a:rPr sz="2000" spc="105">
                <a:latin typeface="Calibri"/>
                <a:cs typeface="Calibri"/>
              </a:rPr>
              <a:t>any</a:t>
            </a:r>
            <a:r>
              <a:rPr sz="2000" spc="60">
                <a:latin typeface="Calibri"/>
                <a:cs typeface="Calibri"/>
              </a:rPr>
              <a:t> </a:t>
            </a:r>
            <a:r>
              <a:rPr sz="2000" spc="140">
                <a:latin typeface="Calibri"/>
                <a:cs typeface="Calibri"/>
              </a:rPr>
              <a:t>process</a:t>
            </a:r>
            <a:r>
              <a:rPr sz="2000" spc="-70">
                <a:latin typeface="Calibri"/>
                <a:cs typeface="Calibri"/>
              </a:rPr>
              <a:t> </a:t>
            </a:r>
            <a:r>
              <a:rPr sz="2000" spc="140">
                <a:latin typeface="Calibri"/>
                <a:cs typeface="Calibri"/>
              </a:rPr>
              <a:t>can</a:t>
            </a:r>
            <a:r>
              <a:rPr sz="2000" spc="20">
                <a:latin typeface="Calibri"/>
                <a:cs typeface="Calibri"/>
              </a:rPr>
              <a:t> </a:t>
            </a:r>
            <a:r>
              <a:rPr sz="2000" spc="110">
                <a:latin typeface="Calibri"/>
                <a:cs typeface="Calibri"/>
              </a:rPr>
              <a:t>request</a:t>
            </a:r>
            <a:r>
              <a:rPr sz="2000" spc="-40">
                <a:latin typeface="Calibri"/>
                <a:cs typeface="Calibri"/>
              </a:rPr>
              <a:t> </a:t>
            </a:r>
            <a:r>
              <a:rPr sz="2000" spc="100">
                <a:latin typeface="Calibri"/>
                <a:cs typeface="Calibri"/>
              </a:rPr>
              <a:t>as</a:t>
            </a:r>
            <a:r>
              <a:rPr sz="2000" spc="80">
                <a:latin typeface="Calibri"/>
                <a:cs typeface="Calibri"/>
              </a:rPr>
              <a:t> </a:t>
            </a:r>
            <a:r>
              <a:rPr sz="2000" spc="130">
                <a:latin typeface="Calibri"/>
                <a:cs typeface="Calibri"/>
              </a:rPr>
              <a:t>many </a:t>
            </a:r>
            <a:r>
              <a:rPr sz="2000" spc="-440">
                <a:latin typeface="Calibri"/>
                <a:cs typeface="Calibri"/>
              </a:rPr>
              <a:t> </a:t>
            </a:r>
            <a:r>
              <a:rPr sz="2000" spc="120">
                <a:latin typeface="Calibri"/>
                <a:cs typeface="Calibri"/>
              </a:rPr>
              <a:t>resources</a:t>
            </a:r>
            <a:r>
              <a:rPr sz="2000" spc="-150">
                <a:latin typeface="Calibri"/>
                <a:cs typeface="Calibri"/>
              </a:rPr>
              <a:t> </a:t>
            </a:r>
            <a:r>
              <a:rPr sz="2000" spc="100">
                <a:latin typeface="Calibri"/>
                <a:cs typeface="Calibri"/>
              </a:rPr>
              <a:t>as</a:t>
            </a:r>
            <a:r>
              <a:rPr sz="2000" spc="75">
                <a:latin typeface="Calibri"/>
                <a:cs typeface="Calibri"/>
              </a:rPr>
              <a:t> </a:t>
            </a:r>
            <a:r>
              <a:rPr sz="2000" spc="15">
                <a:latin typeface="Calibri"/>
                <a:cs typeface="Calibri"/>
              </a:rPr>
              <a:t>it</a:t>
            </a:r>
            <a:r>
              <a:rPr sz="2000" spc="35">
                <a:latin typeface="Calibri"/>
                <a:cs typeface="Calibri"/>
              </a:rPr>
              <a:t> </a:t>
            </a:r>
            <a:r>
              <a:rPr sz="2000" spc="110">
                <a:latin typeface="Calibri"/>
                <a:cs typeface="Calibri"/>
              </a:rPr>
              <a:t>requires</a:t>
            </a:r>
            <a:r>
              <a:rPr sz="2000" spc="-150">
                <a:latin typeface="Calibri"/>
                <a:cs typeface="Calibri"/>
              </a:rPr>
              <a:t> </a:t>
            </a:r>
            <a:r>
              <a:rPr sz="2000" spc="95">
                <a:latin typeface="Calibri"/>
                <a:cs typeface="Calibri"/>
              </a:rPr>
              <a:t>in</a:t>
            </a:r>
            <a:r>
              <a:rPr sz="2000" spc="20">
                <a:latin typeface="Calibri"/>
                <a:cs typeface="Calibri"/>
              </a:rPr>
              <a:t> </a:t>
            </a:r>
            <a:r>
              <a:rPr sz="2000" spc="114">
                <a:latin typeface="Calibri"/>
                <a:cs typeface="Calibri"/>
              </a:rPr>
              <a:t>order</a:t>
            </a:r>
            <a:r>
              <a:rPr sz="2000" spc="25">
                <a:latin typeface="Calibri"/>
                <a:cs typeface="Calibri"/>
              </a:rPr>
              <a:t> </a:t>
            </a:r>
            <a:r>
              <a:rPr sz="2000" spc="90">
                <a:latin typeface="Calibri"/>
                <a:cs typeface="Calibri"/>
              </a:rPr>
              <a:t>to</a:t>
            </a:r>
            <a:r>
              <a:rPr sz="2000" spc="-40">
                <a:latin typeface="Calibri"/>
                <a:cs typeface="Calibri"/>
              </a:rPr>
              <a:t> </a:t>
            </a:r>
            <a:r>
              <a:rPr sz="2000" spc="140">
                <a:latin typeface="Calibri"/>
                <a:cs typeface="Calibri"/>
              </a:rPr>
              <a:t>complete</a:t>
            </a:r>
            <a:r>
              <a:rPr sz="2000" spc="-30">
                <a:latin typeface="Calibri"/>
                <a:cs typeface="Calibri"/>
              </a:rPr>
              <a:t> </a:t>
            </a:r>
            <a:r>
              <a:rPr sz="2000" spc="60">
                <a:latin typeface="Calibri"/>
                <a:cs typeface="Calibri"/>
              </a:rPr>
              <a:t>its</a:t>
            </a:r>
            <a:r>
              <a:rPr sz="2000" spc="-75">
                <a:latin typeface="Calibri"/>
                <a:cs typeface="Calibri"/>
              </a:rPr>
              <a:t> </a:t>
            </a:r>
            <a:r>
              <a:rPr sz="2000" spc="145">
                <a:latin typeface="Calibri"/>
                <a:cs typeface="Calibri"/>
              </a:rPr>
              <a:t>designated</a:t>
            </a:r>
            <a:r>
              <a:rPr sz="2000" spc="-15">
                <a:latin typeface="Calibri"/>
                <a:cs typeface="Calibri"/>
              </a:rPr>
              <a:t> </a:t>
            </a:r>
            <a:r>
              <a:rPr sz="2000" spc="70">
                <a:latin typeface="Calibri"/>
                <a:cs typeface="Calibri"/>
              </a:rPr>
              <a:t>task.</a:t>
            </a:r>
            <a:endParaRPr sz="2000">
              <a:latin typeface="Calibri"/>
              <a:cs typeface="Calibri"/>
            </a:endParaRPr>
          </a:p>
        </p:txBody>
      </p:sp>
      <p:sp>
        <p:nvSpPr>
          <p:cNvPr id="5" name="object 5"/>
          <p:cNvSpPr txBox="1"/>
          <p:nvPr/>
        </p:nvSpPr>
        <p:spPr>
          <a:xfrm>
            <a:off x="2645791" y="4232211"/>
            <a:ext cx="8453120" cy="640080"/>
          </a:xfrm>
          <a:prstGeom prst="rect">
            <a:avLst/>
          </a:prstGeom>
        </p:spPr>
        <p:txBody>
          <a:bodyPr vert="horz" wrap="square" lIns="0" tIns="158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25"/>
              </a:spcBef>
            </a:pPr>
            <a:r>
              <a:rPr sz="2000" spc="215">
                <a:latin typeface="Calibri"/>
                <a:cs typeface="Calibri"/>
              </a:rPr>
              <a:t>And</a:t>
            </a:r>
            <a:r>
              <a:rPr sz="2000" spc="-15">
                <a:latin typeface="Calibri"/>
                <a:cs typeface="Calibri"/>
              </a:rPr>
              <a:t> </a:t>
            </a:r>
            <a:r>
              <a:rPr sz="2000" spc="95">
                <a:latin typeface="Calibri"/>
                <a:cs typeface="Calibri"/>
              </a:rPr>
              <a:t>there</a:t>
            </a:r>
            <a:r>
              <a:rPr sz="2000" spc="-105">
                <a:latin typeface="Calibri"/>
                <a:cs typeface="Calibri"/>
              </a:rPr>
              <a:t> </a:t>
            </a:r>
            <a:r>
              <a:rPr sz="2000" spc="90">
                <a:latin typeface="Calibri"/>
                <a:cs typeface="Calibri"/>
              </a:rPr>
              <a:t>is</a:t>
            </a:r>
            <a:r>
              <a:rPr sz="2000" spc="5">
                <a:latin typeface="Calibri"/>
                <a:cs typeface="Calibri"/>
              </a:rPr>
              <a:t> </a:t>
            </a:r>
            <a:r>
              <a:rPr sz="2000" spc="125">
                <a:latin typeface="Calibri"/>
                <a:cs typeface="Calibri"/>
              </a:rPr>
              <a:t>a</a:t>
            </a:r>
            <a:r>
              <a:rPr sz="2000" spc="40">
                <a:latin typeface="Calibri"/>
                <a:cs typeface="Calibri"/>
              </a:rPr>
              <a:t> </a:t>
            </a:r>
            <a:r>
              <a:rPr sz="2000" spc="120">
                <a:latin typeface="Calibri"/>
                <a:cs typeface="Calibri"/>
              </a:rPr>
              <a:t>condition</a:t>
            </a:r>
            <a:r>
              <a:rPr sz="2000" spc="-50">
                <a:latin typeface="Calibri"/>
                <a:cs typeface="Calibri"/>
              </a:rPr>
              <a:t> </a:t>
            </a:r>
            <a:r>
              <a:rPr sz="2000" spc="50">
                <a:latin typeface="Calibri"/>
                <a:cs typeface="Calibri"/>
              </a:rPr>
              <a:t>that</a:t>
            </a:r>
            <a:r>
              <a:rPr sz="2000" spc="-40">
                <a:latin typeface="Calibri"/>
                <a:cs typeface="Calibri"/>
              </a:rPr>
              <a:t> </a:t>
            </a:r>
            <a:r>
              <a:rPr sz="2000" spc="100">
                <a:latin typeface="Calibri"/>
                <a:cs typeface="Calibri"/>
              </a:rPr>
              <a:t>the</a:t>
            </a:r>
            <a:r>
              <a:rPr sz="2000" spc="-35">
                <a:latin typeface="Calibri"/>
                <a:cs typeface="Calibri"/>
              </a:rPr>
              <a:t> </a:t>
            </a:r>
            <a:r>
              <a:rPr sz="2000" spc="145">
                <a:latin typeface="Calibri"/>
                <a:cs typeface="Calibri"/>
              </a:rPr>
              <a:t>number</a:t>
            </a:r>
            <a:r>
              <a:rPr sz="2000" spc="-50">
                <a:latin typeface="Calibri"/>
                <a:cs typeface="Calibri"/>
              </a:rPr>
              <a:t> </a:t>
            </a:r>
            <a:r>
              <a:rPr sz="2000" spc="65">
                <a:latin typeface="Calibri"/>
                <a:cs typeface="Calibri"/>
              </a:rPr>
              <a:t>of</a:t>
            </a:r>
            <a:r>
              <a:rPr sz="2000" spc="80">
                <a:latin typeface="Calibri"/>
                <a:cs typeface="Calibri"/>
              </a:rPr>
              <a:t> </a:t>
            </a:r>
            <a:r>
              <a:rPr sz="2000" spc="120">
                <a:latin typeface="Calibri"/>
                <a:cs typeface="Calibri"/>
              </a:rPr>
              <a:t>resources</a:t>
            </a:r>
            <a:r>
              <a:rPr sz="2000" spc="-150">
                <a:latin typeface="Calibri"/>
                <a:cs typeface="Calibri"/>
              </a:rPr>
              <a:t> </a:t>
            </a:r>
            <a:r>
              <a:rPr sz="2000" spc="130">
                <a:latin typeface="Calibri"/>
                <a:cs typeface="Calibri"/>
              </a:rPr>
              <a:t>requested</a:t>
            </a:r>
            <a:r>
              <a:rPr sz="2000" spc="-85">
                <a:latin typeface="Calibri"/>
                <a:cs typeface="Calibri"/>
              </a:rPr>
              <a:t> </a:t>
            </a:r>
            <a:r>
              <a:rPr sz="2000" spc="125">
                <a:latin typeface="Calibri"/>
                <a:cs typeface="Calibri"/>
              </a:rPr>
              <a:t>may</a:t>
            </a:r>
            <a:r>
              <a:rPr sz="2000" spc="65">
                <a:latin typeface="Calibri"/>
                <a:cs typeface="Calibri"/>
              </a:rPr>
              <a:t> </a:t>
            </a:r>
            <a:r>
              <a:rPr sz="2000" spc="85">
                <a:latin typeface="Calibri"/>
                <a:cs typeface="Calibri"/>
              </a:rPr>
              <a:t>not </a:t>
            </a:r>
            <a:r>
              <a:rPr sz="2000" spc="-440">
                <a:latin typeface="Calibri"/>
                <a:cs typeface="Calibri"/>
              </a:rPr>
              <a:t> </a:t>
            </a:r>
            <a:r>
              <a:rPr sz="2000" spc="155">
                <a:latin typeface="Calibri"/>
                <a:cs typeface="Calibri"/>
              </a:rPr>
              <a:t>exceed</a:t>
            </a:r>
            <a:r>
              <a:rPr sz="2000" spc="-15">
                <a:latin typeface="Calibri"/>
                <a:cs typeface="Calibri"/>
              </a:rPr>
              <a:t> </a:t>
            </a:r>
            <a:r>
              <a:rPr sz="2000" spc="100">
                <a:latin typeface="Calibri"/>
                <a:cs typeface="Calibri"/>
              </a:rPr>
              <a:t>the</a:t>
            </a:r>
            <a:r>
              <a:rPr sz="2000" spc="-35">
                <a:latin typeface="Calibri"/>
                <a:cs typeface="Calibri"/>
              </a:rPr>
              <a:t> </a:t>
            </a:r>
            <a:r>
              <a:rPr sz="2000" spc="55">
                <a:latin typeface="Calibri"/>
                <a:cs typeface="Calibri"/>
              </a:rPr>
              <a:t>total</a:t>
            </a:r>
            <a:r>
              <a:rPr sz="2000" spc="10">
                <a:latin typeface="Calibri"/>
                <a:cs typeface="Calibri"/>
              </a:rPr>
              <a:t> </a:t>
            </a:r>
            <a:r>
              <a:rPr sz="2000" spc="145">
                <a:latin typeface="Calibri"/>
                <a:cs typeface="Calibri"/>
              </a:rPr>
              <a:t>number</a:t>
            </a:r>
            <a:r>
              <a:rPr sz="2000" spc="-55">
                <a:latin typeface="Calibri"/>
                <a:cs typeface="Calibri"/>
              </a:rPr>
              <a:t> </a:t>
            </a:r>
            <a:r>
              <a:rPr sz="2000" spc="65">
                <a:latin typeface="Calibri"/>
                <a:cs typeface="Calibri"/>
              </a:rPr>
              <a:t>of</a:t>
            </a:r>
            <a:r>
              <a:rPr sz="2000" spc="150">
                <a:latin typeface="Calibri"/>
                <a:cs typeface="Calibri"/>
              </a:rPr>
              <a:t> </a:t>
            </a:r>
            <a:r>
              <a:rPr sz="2000" spc="120">
                <a:latin typeface="Calibri"/>
                <a:cs typeface="Calibri"/>
              </a:rPr>
              <a:t>resources</a:t>
            </a:r>
            <a:r>
              <a:rPr sz="2000" spc="-150">
                <a:latin typeface="Calibri"/>
                <a:cs typeface="Calibri"/>
              </a:rPr>
              <a:t> </a:t>
            </a:r>
            <a:r>
              <a:rPr sz="2000" spc="100">
                <a:latin typeface="Calibri"/>
                <a:cs typeface="Calibri"/>
              </a:rPr>
              <a:t>available</a:t>
            </a:r>
            <a:r>
              <a:rPr sz="2000" spc="-35">
                <a:latin typeface="Calibri"/>
                <a:cs typeface="Calibri"/>
              </a:rPr>
              <a:t> </a:t>
            </a:r>
            <a:r>
              <a:rPr sz="2000" spc="95">
                <a:latin typeface="Calibri"/>
                <a:cs typeface="Calibri"/>
              </a:rPr>
              <a:t>in</a:t>
            </a:r>
            <a:r>
              <a:rPr sz="2000" spc="20">
                <a:latin typeface="Calibri"/>
                <a:cs typeface="Calibri"/>
              </a:rPr>
              <a:t> </a:t>
            </a:r>
            <a:r>
              <a:rPr sz="2000" spc="100">
                <a:latin typeface="Calibri"/>
                <a:cs typeface="Calibri"/>
              </a:rPr>
              <a:t>the</a:t>
            </a:r>
            <a:r>
              <a:rPr sz="2000" spc="-35">
                <a:latin typeface="Calibri"/>
                <a:cs typeface="Calibri"/>
              </a:rPr>
              <a:t> </a:t>
            </a:r>
            <a:r>
              <a:rPr sz="2000" spc="95">
                <a:latin typeface="Calibri"/>
                <a:cs typeface="Calibri"/>
              </a:rPr>
              <a:t>system.</a:t>
            </a:r>
            <a:endParaRPr sz="2000">
              <a:latin typeface="Calibri"/>
              <a:cs typeface="Calibri"/>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3EFE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nvGrpSpPr>
        <p:grpSpPr>
          <a:xfrm>
            <a:off x="7981950" y="3276663"/>
            <a:ext cx="4215130" cy="3586479"/>
            <a:chOff x="7981950" y="3276663"/>
            <a:chExt cx="4215130" cy="3586479"/>
          </a:xfrm>
        </p:grpSpPr>
        <p:sp>
          <p:nvSpPr>
            <p:cNvPr id="4" name="object 4"/>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9"/>
          <p:cNvSpPr txBox="1">
            <a:spLocks noGrp="1"/>
          </p:cNvSpPr>
          <p:nvPr>
            <p:ph type="title"/>
          </p:nvPr>
        </p:nvSpPr>
        <p:spPr>
          <a:xfrm>
            <a:off x="7494651" y="2985071"/>
            <a:ext cx="3363595" cy="849630"/>
          </a:xfrm>
          <a:prstGeom prst="rect">
            <a:avLst/>
          </a:prstGeom>
        </p:spPr>
        <p:txBody>
          <a:bodyPr vert="horz" wrap="square" lIns="0" tIns="13335" rIns="0" bIns="0" rtlCol="0">
            <a:spAutoFit/>
          </a:bodyPr>
          <a:lstStyle>
            <a:defPPr/>
          </a:lstStyle>
          <a:p>
            <a:pPr marL="12700">
              <a:lnSpc>
                <a:spcPct val="100000"/>
              </a:lnSpc>
              <a:spcBef>
                <a:spcPts val="105"/>
              </a:spcBef>
            </a:pPr>
            <a:r>
              <a:rPr sz="5400" spc="5">
                <a:solidFill>
                  <a:srgbClr val="1F1348"/>
                </a:solidFill>
                <a:latin typeface="Arial" pitchFamily="34" charset="0"/>
                <a:cs typeface="Arial" pitchFamily="34" charset="0"/>
              </a:rPr>
              <a:t>Thank</a:t>
            </a:r>
            <a:r>
              <a:rPr sz="5400" spc="-65">
                <a:solidFill>
                  <a:srgbClr val="1F1348"/>
                </a:solidFill>
                <a:latin typeface="Arial" pitchFamily="34" charset="0"/>
                <a:cs typeface="Arial" pitchFamily="34" charset="0"/>
              </a:rPr>
              <a:t> </a:t>
            </a:r>
            <a:r>
              <a:rPr sz="5400" spc="30">
                <a:solidFill>
                  <a:srgbClr val="1F1348"/>
                </a:solidFill>
                <a:latin typeface="Arial" pitchFamily="34" charset="0"/>
                <a:cs typeface="Arial" pitchFamily="34" charset="0"/>
              </a:rPr>
              <a:t>You</a:t>
            </a:r>
            <a:endParaRPr sz="5400">
              <a:latin typeface="Arial" pitchFamily="34" charset="0"/>
              <a:cs typeface="Arial" pitchFamily="34" charset="0"/>
            </a:endParaRPr>
          </a:p>
        </p:txBody>
      </p:sp>
      <p:grpSp>
        <p:nvGrpSpPr>
          <p:cNvPr id="10" name="object 10"/>
          <p:cNvGrpSpPr/>
          <p:nvPr/>
        </p:nvGrpSpPr>
        <p:grpSpPr>
          <a:xfrm>
            <a:off x="9525" y="0"/>
            <a:ext cx="5997575" cy="4843145"/>
            <a:chOff x="9525" y="0"/>
            <a:chExt cx="5997575" cy="4843145"/>
          </a:xfrm>
        </p:grpSpPr>
        <p:sp>
          <p:nvSpPr>
            <p:cNvPr id="11" name="object 11"/>
            <p:cNvSpPr/>
            <p:nvPr/>
          </p:nvSpPr>
          <p:spPr>
            <a:xfrm>
              <a:off x="1603624" y="1920220"/>
              <a:ext cx="4403725" cy="2851785"/>
            </a:xfrm>
            <a:custGeom>
              <a:avLst/>
              <a:gdLst/>
              <a:ahLst/>
              <a:cxnLst/>
              <a:rect l="l" t="t" r="r" b="b"/>
              <a:pathLst>
                <a:path w="4403725" h="2851785">
                  <a:moveTo>
                    <a:pt x="4331906" y="0"/>
                  </a:moveTo>
                  <a:lnTo>
                    <a:pt x="71406" y="0"/>
                  </a:lnTo>
                  <a:lnTo>
                    <a:pt x="43606" y="5613"/>
                  </a:lnTo>
                  <a:lnTo>
                    <a:pt x="20910" y="20910"/>
                  </a:lnTo>
                  <a:lnTo>
                    <a:pt x="5609" y="43574"/>
                  </a:lnTo>
                  <a:lnTo>
                    <a:pt x="0" y="71287"/>
                  </a:lnTo>
                  <a:lnTo>
                    <a:pt x="0" y="2780211"/>
                  </a:lnTo>
                  <a:lnTo>
                    <a:pt x="5609" y="2808001"/>
                  </a:lnTo>
                  <a:lnTo>
                    <a:pt x="20910" y="2830679"/>
                  </a:lnTo>
                  <a:lnTo>
                    <a:pt x="43606" y="2845961"/>
                  </a:lnTo>
                  <a:lnTo>
                    <a:pt x="71406" y="2851562"/>
                  </a:lnTo>
                  <a:lnTo>
                    <a:pt x="4331907" y="2851562"/>
                  </a:lnTo>
                  <a:lnTo>
                    <a:pt x="4359733" y="2845961"/>
                  </a:lnTo>
                  <a:lnTo>
                    <a:pt x="4382426" y="2830679"/>
                  </a:lnTo>
                  <a:lnTo>
                    <a:pt x="4397712" y="2808001"/>
                  </a:lnTo>
                  <a:lnTo>
                    <a:pt x="4403313" y="2780211"/>
                  </a:lnTo>
                  <a:lnTo>
                    <a:pt x="4403313" y="71287"/>
                  </a:lnTo>
                  <a:lnTo>
                    <a:pt x="4397712" y="43574"/>
                  </a:lnTo>
                  <a:lnTo>
                    <a:pt x="4382426" y="20910"/>
                  </a:lnTo>
                  <a:lnTo>
                    <a:pt x="4359733" y="5613"/>
                  </a:lnTo>
                  <a:lnTo>
                    <a:pt x="4331906" y="0"/>
                  </a:lnTo>
                  <a:close/>
                </a:path>
              </a:pathLst>
            </a:custGeom>
            <a:solidFill>
              <a:srgbClr val="50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1663128" y="1920226"/>
              <a:ext cx="4284345" cy="2851785"/>
            </a:xfrm>
            <a:custGeom>
              <a:avLst/>
              <a:gdLst/>
              <a:ahLst/>
              <a:cxnLst/>
              <a:rect l="l" t="t" r="r" b="b"/>
              <a:pathLst>
                <a:path w="4284345" h="2851785">
                  <a:moveTo>
                    <a:pt x="1939798" y="0"/>
                  </a:moveTo>
                  <a:lnTo>
                    <a:pt x="71399" y="0"/>
                  </a:lnTo>
                  <a:lnTo>
                    <a:pt x="43599" y="5613"/>
                  </a:lnTo>
                  <a:lnTo>
                    <a:pt x="20904" y="20916"/>
                  </a:lnTo>
                  <a:lnTo>
                    <a:pt x="5600" y="43573"/>
                  </a:lnTo>
                  <a:lnTo>
                    <a:pt x="0" y="71285"/>
                  </a:lnTo>
                  <a:lnTo>
                    <a:pt x="0" y="2780207"/>
                  </a:lnTo>
                  <a:lnTo>
                    <a:pt x="5600" y="2807995"/>
                  </a:lnTo>
                  <a:lnTo>
                    <a:pt x="20904" y="2830677"/>
                  </a:lnTo>
                  <a:lnTo>
                    <a:pt x="43599" y="2845955"/>
                  </a:lnTo>
                  <a:lnTo>
                    <a:pt x="71399" y="2851556"/>
                  </a:lnTo>
                  <a:lnTo>
                    <a:pt x="1939798" y="2851556"/>
                  </a:lnTo>
                  <a:lnTo>
                    <a:pt x="1939798" y="0"/>
                  </a:lnTo>
                  <a:close/>
                </a:path>
                <a:path w="4284345" h="2851785">
                  <a:moveTo>
                    <a:pt x="4284294" y="71285"/>
                  </a:moveTo>
                  <a:lnTo>
                    <a:pt x="4278693" y="43573"/>
                  </a:lnTo>
                  <a:lnTo>
                    <a:pt x="4263415" y="20916"/>
                  </a:lnTo>
                  <a:lnTo>
                    <a:pt x="4240720" y="5613"/>
                  </a:lnTo>
                  <a:lnTo>
                    <a:pt x="4212895" y="0"/>
                  </a:lnTo>
                  <a:lnTo>
                    <a:pt x="2320633" y="0"/>
                  </a:lnTo>
                  <a:lnTo>
                    <a:pt x="2320633" y="2851556"/>
                  </a:lnTo>
                  <a:lnTo>
                    <a:pt x="4212895" y="2851556"/>
                  </a:lnTo>
                  <a:lnTo>
                    <a:pt x="4240720" y="2845955"/>
                  </a:lnTo>
                  <a:lnTo>
                    <a:pt x="4263415" y="2830677"/>
                  </a:lnTo>
                  <a:lnTo>
                    <a:pt x="4278693" y="2807995"/>
                  </a:lnTo>
                  <a:lnTo>
                    <a:pt x="4284294" y="2780207"/>
                  </a:lnTo>
                  <a:lnTo>
                    <a:pt x="4284294" y="71285"/>
                  </a:lnTo>
                  <a:close/>
                </a:path>
              </a:pathLst>
            </a:custGeom>
            <a:solidFill>
              <a:srgbClr val="73737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13"/>
            <p:cNvSpPr/>
            <p:nvPr/>
          </p:nvSpPr>
          <p:spPr>
            <a:xfrm>
              <a:off x="1948753" y="1920220"/>
              <a:ext cx="131445" cy="273685"/>
            </a:xfrm>
            <a:custGeom>
              <a:avLst/>
              <a:gdLst/>
              <a:ahLst/>
              <a:cxnLst/>
              <a:rect l="l" t="t" r="r" b="b"/>
              <a:pathLst>
                <a:path w="131444" h="273685">
                  <a:moveTo>
                    <a:pt x="0" y="273268"/>
                  </a:moveTo>
                  <a:lnTo>
                    <a:pt x="130911" y="273268"/>
                  </a:lnTo>
                  <a:lnTo>
                    <a:pt x="130911" y="0"/>
                  </a:lnTo>
                  <a:lnTo>
                    <a:pt x="0" y="0"/>
                  </a:lnTo>
                  <a:lnTo>
                    <a:pt x="0" y="273268"/>
                  </a:lnTo>
                  <a:close/>
                </a:path>
              </a:pathLst>
            </a:custGeom>
            <a:solidFill>
              <a:srgbClr val="50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4"/>
            <p:cNvSpPr/>
            <p:nvPr/>
          </p:nvSpPr>
          <p:spPr>
            <a:xfrm>
              <a:off x="2079663" y="1810905"/>
              <a:ext cx="2808605" cy="3032760"/>
            </a:xfrm>
            <a:custGeom>
              <a:avLst/>
              <a:gdLst/>
              <a:ahLst/>
              <a:cxnLst/>
              <a:rect l="l" t="t" r="r" b="b"/>
              <a:pathLst>
                <a:path w="2808604" h="3032760">
                  <a:moveTo>
                    <a:pt x="1106792" y="0"/>
                  </a:moveTo>
                  <a:lnTo>
                    <a:pt x="0" y="0"/>
                  </a:lnTo>
                  <a:lnTo>
                    <a:pt x="0" y="382587"/>
                  </a:lnTo>
                  <a:lnTo>
                    <a:pt x="1106792" y="382587"/>
                  </a:lnTo>
                  <a:lnTo>
                    <a:pt x="1106792" y="0"/>
                  </a:lnTo>
                  <a:close/>
                </a:path>
                <a:path w="2808604" h="3032760">
                  <a:moveTo>
                    <a:pt x="2808567" y="2735135"/>
                  </a:moveTo>
                  <a:lnTo>
                    <a:pt x="666394" y="2735135"/>
                  </a:lnTo>
                  <a:lnTo>
                    <a:pt x="666394" y="3032175"/>
                  </a:lnTo>
                  <a:lnTo>
                    <a:pt x="2808567" y="3032175"/>
                  </a:lnTo>
                  <a:lnTo>
                    <a:pt x="2808567" y="2735135"/>
                  </a:lnTo>
                  <a:close/>
                </a:path>
              </a:pathLst>
            </a:custGeom>
            <a:solidFill>
              <a:srgbClr val="D2D2D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5"/>
            <p:cNvSpPr/>
            <p:nvPr/>
          </p:nvSpPr>
          <p:spPr>
            <a:xfrm>
              <a:off x="2769860" y="1920220"/>
              <a:ext cx="285750" cy="166370"/>
            </a:xfrm>
            <a:custGeom>
              <a:avLst/>
              <a:gdLst/>
              <a:ahLst/>
              <a:cxnLst/>
              <a:rect l="l" t="t" r="r" b="b"/>
              <a:pathLst>
                <a:path w="285750" h="166369">
                  <a:moveTo>
                    <a:pt x="285624" y="0"/>
                  </a:moveTo>
                  <a:lnTo>
                    <a:pt x="0" y="0"/>
                  </a:lnTo>
                  <a:lnTo>
                    <a:pt x="0" y="166337"/>
                  </a:lnTo>
                  <a:lnTo>
                    <a:pt x="285624" y="166337"/>
                  </a:lnTo>
                  <a:lnTo>
                    <a:pt x="285624"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16"/>
            <p:cNvSpPr/>
            <p:nvPr/>
          </p:nvSpPr>
          <p:spPr>
            <a:xfrm>
              <a:off x="1872587" y="2098439"/>
              <a:ext cx="3837304" cy="2495550"/>
            </a:xfrm>
            <a:custGeom>
              <a:avLst/>
              <a:gdLst/>
              <a:ahLst/>
              <a:cxnLst/>
              <a:rect l="l" t="t" r="r" b="b"/>
              <a:pathLst>
                <a:path w="3837304" h="2495550">
                  <a:moveTo>
                    <a:pt x="3792235" y="0"/>
                  </a:moveTo>
                  <a:lnTo>
                    <a:pt x="49238" y="0"/>
                  </a:lnTo>
                  <a:lnTo>
                    <a:pt x="4760" y="40396"/>
                  </a:lnTo>
                  <a:lnTo>
                    <a:pt x="0" y="2426150"/>
                  </a:lnTo>
                  <a:lnTo>
                    <a:pt x="49524" y="2495061"/>
                  </a:lnTo>
                  <a:lnTo>
                    <a:pt x="3792870" y="2495061"/>
                  </a:lnTo>
                  <a:lnTo>
                    <a:pt x="3836824" y="2445160"/>
                  </a:lnTo>
                  <a:lnTo>
                    <a:pt x="3836824" y="54653"/>
                  </a:lnTo>
                  <a:lnTo>
                    <a:pt x="3792235" y="0"/>
                  </a:lnTo>
                  <a:close/>
                </a:path>
              </a:pathLst>
            </a:custGeom>
            <a:solidFill>
              <a:srgbClr val="F1F1F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1770227" y="2098446"/>
              <a:ext cx="4046854" cy="2495550"/>
            </a:xfrm>
            <a:custGeom>
              <a:avLst/>
              <a:gdLst/>
              <a:ahLst/>
              <a:cxnLst/>
              <a:rect l="l" t="t" r="r" b="b"/>
              <a:pathLst>
                <a:path w="4046854" h="2495550">
                  <a:moveTo>
                    <a:pt x="152209" y="0"/>
                  </a:moveTo>
                  <a:lnTo>
                    <a:pt x="0" y="0"/>
                  </a:lnTo>
                  <a:lnTo>
                    <a:pt x="0" y="2495067"/>
                  </a:lnTo>
                  <a:lnTo>
                    <a:pt x="152209" y="2495067"/>
                  </a:lnTo>
                  <a:lnTo>
                    <a:pt x="152209" y="0"/>
                  </a:lnTo>
                  <a:close/>
                </a:path>
                <a:path w="4046854" h="2495550">
                  <a:moveTo>
                    <a:pt x="4046283" y="0"/>
                  </a:moveTo>
                  <a:lnTo>
                    <a:pt x="3894112" y="0"/>
                  </a:lnTo>
                  <a:lnTo>
                    <a:pt x="3894112" y="2495067"/>
                  </a:lnTo>
                  <a:lnTo>
                    <a:pt x="4046283" y="2495067"/>
                  </a:lnTo>
                  <a:lnTo>
                    <a:pt x="4046283" y="0"/>
                  </a:lnTo>
                  <a:close/>
                </a:path>
              </a:pathLst>
            </a:custGeom>
            <a:solidFill>
              <a:srgbClr val="E6E6E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18"/>
            <p:cNvSpPr/>
            <p:nvPr/>
          </p:nvSpPr>
          <p:spPr>
            <a:xfrm>
              <a:off x="1799983" y="1983904"/>
              <a:ext cx="3987165" cy="2609850"/>
            </a:xfrm>
            <a:custGeom>
              <a:avLst/>
              <a:gdLst/>
              <a:ahLst/>
              <a:cxnLst/>
              <a:rect l="l" t="t" r="r" b="b"/>
              <a:pathLst>
                <a:path w="3987165" h="2609850">
                  <a:moveTo>
                    <a:pt x="11899" y="114541"/>
                  </a:moveTo>
                  <a:lnTo>
                    <a:pt x="0" y="114541"/>
                  </a:lnTo>
                  <a:lnTo>
                    <a:pt x="0" y="2074951"/>
                  </a:lnTo>
                  <a:lnTo>
                    <a:pt x="11899" y="2074951"/>
                  </a:lnTo>
                  <a:lnTo>
                    <a:pt x="11899" y="114541"/>
                  </a:lnTo>
                  <a:close/>
                </a:path>
                <a:path w="3987165" h="2609850">
                  <a:moveTo>
                    <a:pt x="47599" y="114541"/>
                  </a:moveTo>
                  <a:lnTo>
                    <a:pt x="35699" y="114541"/>
                  </a:lnTo>
                  <a:lnTo>
                    <a:pt x="35699" y="2074951"/>
                  </a:lnTo>
                  <a:lnTo>
                    <a:pt x="47599" y="2074951"/>
                  </a:lnTo>
                  <a:lnTo>
                    <a:pt x="47599" y="114541"/>
                  </a:lnTo>
                  <a:close/>
                </a:path>
                <a:path w="3987165" h="2609850">
                  <a:moveTo>
                    <a:pt x="83312" y="114541"/>
                  </a:moveTo>
                  <a:lnTo>
                    <a:pt x="71412" y="114541"/>
                  </a:lnTo>
                  <a:lnTo>
                    <a:pt x="71412" y="2074951"/>
                  </a:lnTo>
                  <a:lnTo>
                    <a:pt x="83312" y="2074951"/>
                  </a:lnTo>
                  <a:lnTo>
                    <a:pt x="83312" y="114541"/>
                  </a:lnTo>
                  <a:close/>
                </a:path>
                <a:path w="3987165" h="2609850">
                  <a:moveTo>
                    <a:pt x="3726777" y="0"/>
                  </a:moveTo>
                  <a:lnTo>
                    <a:pt x="1993353" y="114541"/>
                  </a:lnTo>
                  <a:lnTo>
                    <a:pt x="1993353" y="2609608"/>
                  </a:lnTo>
                  <a:lnTo>
                    <a:pt x="3726777" y="2495067"/>
                  </a:lnTo>
                  <a:lnTo>
                    <a:pt x="3726777" y="0"/>
                  </a:lnTo>
                  <a:close/>
                </a:path>
                <a:path w="3987165" h="2609850">
                  <a:moveTo>
                    <a:pt x="3915448" y="114541"/>
                  </a:moveTo>
                  <a:lnTo>
                    <a:pt x="3903548" y="114541"/>
                  </a:lnTo>
                  <a:lnTo>
                    <a:pt x="3903548" y="2609608"/>
                  </a:lnTo>
                  <a:lnTo>
                    <a:pt x="3915448" y="2609608"/>
                  </a:lnTo>
                  <a:lnTo>
                    <a:pt x="3915448" y="114541"/>
                  </a:lnTo>
                  <a:close/>
                </a:path>
                <a:path w="3987165" h="2609850">
                  <a:moveTo>
                    <a:pt x="3951160" y="114541"/>
                  </a:moveTo>
                  <a:lnTo>
                    <a:pt x="3939248" y="114541"/>
                  </a:lnTo>
                  <a:lnTo>
                    <a:pt x="3939248" y="2609608"/>
                  </a:lnTo>
                  <a:lnTo>
                    <a:pt x="3951160" y="2609608"/>
                  </a:lnTo>
                  <a:lnTo>
                    <a:pt x="3951160" y="114541"/>
                  </a:lnTo>
                  <a:close/>
                </a:path>
                <a:path w="3987165" h="2609850">
                  <a:moveTo>
                    <a:pt x="3986860" y="114541"/>
                  </a:moveTo>
                  <a:lnTo>
                    <a:pt x="3974960" y="114541"/>
                  </a:lnTo>
                  <a:lnTo>
                    <a:pt x="3974960" y="2609608"/>
                  </a:lnTo>
                  <a:lnTo>
                    <a:pt x="3986860" y="2609608"/>
                  </a:lnTo>
                  <a:lnTo>
                    <a:pt x="3986860" y="114541"/>
                  </a:lnTo>
                  <a:close/>
                </a:path>
              </a:pathLst>
            </a:custGeom>
            <a:solidFill>
              <a:srgbClr val="D2D2D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9"/>
            <p:cNvSpPr/>
            <p:nvPr/>
          </p:nvSpPr>
          <p:spPr>
            <a:xfrm>
              <a:off x="3793347" y="1916102"/>
              <a:ext cx="1513205" cy="2677795"/>
            </a:xfrm>
            <a:custGeom>
              <a:avLst/>
              <a:gdLst/>
              <a:ahLst/>
              <a:cxnLst/>
              <a:rect l="l" t="t" r="r" b="b"/>
              <a:pathLst>
                <a:path w="1513204" h="2677795">
                  <a:moveTo>
                    <a:pt x="1513174" y="0"/>
                  </a:moveTo>
                  <a:lnTo>
                    <a:pt x="0" y="182337"/>
                  </a:lnTo>
                  <a:lnTo>
                    <a:pt x="0" y="2677399"/>
                  </a:lnTo>
                  <a:lnTo>
                    <a:pt x="1513174" y="2495061"/>
                  </a:lnTo>
                  <a:lnTo>
                    <a:pt x="1513174"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0"/>
            <p:cNvSpPr/>
            <p:nvPr/>
          </p:nvSpPr>
          <p:spPr>
            <a:xfrm>
              <a:off x="2079663" y="2217572"/>
              <a:ext cx="3058795" cy="1924685"/>
            </a:xfrm>
            <a:custGeom>
              <a:avLst/>
              <a:gdLst/>
              <a:ahLst/>
              <a:cxnLst/>
              <a:rect l="l" t="t" r="r" b="b"/>
              <a:pathLst>
                <a:path w="3058795" h="1924685">
                  <a:moveTo>
                    <a:pt x="702094" y="1039380"/>
                  </a:moveTo>
                  <a:lnTo>
                    <a:pt x="700227" y="1030109"/>
                  </a:lnTo>
                  <a:lnTo>
                    <a:pt x="695134" y="1022565"/>
                  </a:lnTo>
                  <a:lnTo>
                    <a:pt x="687565" y="1017473"/>
                  </a:lnTo>
                  <a:lnTo>
                    <a:pt x="678294" y="1015606"/>
                  </a:lnTo>
                  <a:lnTo>
                    <a:pt x="23799" y="1015606"/>
                  </a:lnTo>
                  <a:lnTo>
                    <a:pt x="14541" y="1017473"/>
                  </a:lnTo>
                  <a:lnTo>
                    <a:pt x="6972" y="1022565"/>
                  </a:lnTo>
                  <a:lnTo>
                    <a:pt x="1866" y="1030109"/>
                  </a:lnTo>
                  <a:lnTo>
                    <a:pt x="0" y="1039380"/>
                  </a:lnTo>
                  <a:lnTo>
                    <a:pt x="1866" y="1048639"/>
                  </a:lnTo>
                  <a:lnTo>
                    <a:pt x="6972" y="1056182"/>
                  </a:lnTo>
                  <a:lnTo>
                    <a:pt x="14541" y="1061275"/>
                  </a:lnTo>
                  <a:lnTo>
                    <a:pt x="23799" y="1063142"/>
                  </a:lnTo>
                  <a:lnTo>
                    <a:pt x="678294" y="1063142"/>
                  </a:lnTo>
                  <a:lnTo>
                    <a:pt x="687565" y="1061275"/>
                  </a:lnTo>
                  <a:lnTo>
                    <a:pt x="695134" y="1056182"/>
                  </a:lnTo>
                  <a:lnTo>
                    <a:pt x="700227" y="1048639"/>
                  </a:lnTo>
                  <a:lnTo>
                    <a:pt x="702094" y="1039380"/>
                  </a:lnTo>
                  <a:close/>
                </a:path>
                <a:path w="3058795" h="1924685">
                  <a:moveTo>
                    <a:pt x="1118628" y="1900682"/>
                  </a:moveTo>
                  <a:lnTo>
                    <a:pt x="1116761" y="1891487"/>
                  </a:lnTo>
                  <a:lnTo>
                    <a:pt x="1111669" y="1883930"/>
                  </a:lnTo>
                  <a:lnTo>
                    <a:pt x="1104099" y="1878812"/>
                  </a:lnTo>
                  <a:lnTo>
                    <a:pt x="1094828" y="1876920"/>
                  </a:lnTo>
                  <a:lnTo>
                    <a:pt x="23799" y="1876920"/>
                  </a:lnTo>
                  <a:lnTo>
                    <a:pt x="14541" y="1878812"/>
                  </a:lnTo>
                  <a:lnTo>
                    <a:pt x="6972" y="1883930"/>
                  </a:lnTo>
                  <a:lnTo>
                    <a:pt x="1866" y="1891487"/>
                  </a:lnTo>
                  <a:lnTo>
                    <a:pt x="0" y="1900682"/>
                  </a:lnTo>
                  <a:lnTo>
                    <a:pt x="1866" y="1909940"/>
                  </a:lnTo>
                  <a:lnTo>
                    <a:pt x="6972" y="1917496"/>
                  </a:lnTo>
                  <a:lnTo>
                    <a:pt x="14541" y="1922589"/>
                  </a:lnTo>
                  <a:lnTo>
                    <a:pt x="23799" y="1924443"/>
                  </a:lnTo>
                  <a:lnTo>
                    <a:pt x="1094828" y="1924443"/>
                  </a:lnTo>
                  <a:lnTo>
                    <a:pt x="1104099" y="1922589"/>
                  </a:lnTo>
                  <a:lnTo>
                    <a:pt x="1111669" y="1917496"/>
                  </a:lnTo>
                  <a:lnTo>
                    <a:pt x="1116761" y="1909940"/>
                  </a:lnTo>
                  <a:lnTo>
                    <a:pt x="1118628" y="1900682"/>
                  </a:lnTo>
                  <a:close/>
                </a:path>
                <a:path w="3058795" h="1924685">
                  <a:moveTo>
                    <a:pt x="1118628" y="1728482"/>
                  </a:moveTo>
                  <a:lnTo>
                    <a:pt x="1116761" y="1719224"/>
                  </a:lnTo>
                  <a:lnTo>
                    <a:pt x="1111669" y="1711680"/>
                  </a:lnTo>
                  <a:lnTo>
                    <a:pt x="1104099" y="1706587"/>
                  </a:lnTo>
                  <a:lnTo>
                    <a:pt x="1094828" y="1704721"/>
                  </a:lnTo>
                  <a:lnTo>
                    <a:pt x="23799" y="1704721"/>
                  </a:lnTo>
                  <a:lnTo>
                    <a:pt x="14541" y="1706587"/>
                  </a:lnTo>
                  <a:lnTo>
                    <a:pt x="6972" y="1711680"/>
                  </a:lnTo>
                  <a:lnTo>
                    <a:pt x="1866" y="1719224"/>
                  </a:lnTo>
                  <a:lnTo>
                    <a:pt x="0" y="1728482"/>
                  </a:lnTo>
                  <a:lnTo>
                    <a:pt x="1866" y="1737741"/>
                  </a:lnTo>
                  <a:lnTo>
                    <a:pt x="6972" y="1745297"/>
                  </a:lnTo>
                  <a:lnTo>
                    <a:pt x="14541" y="1750390"/>
                  </a:lnTo>
                  <a:lnTo>
                    <a:pt x="23799" y="1752244"/>
                  </a:lnTo>
                  <a:lnTo>
                    <a:pt x="1094828" y="1752244"/>
                  </a:lnTo>
                  <a:lnTo>
                    <a:pt x="1104099" y="1750390"/>
                  </a:lnTo>
                  <a:lnTo>
                    <a:pt x="1111669" y="1745297"/>
                  </a:lnTo>
                  <a:lnTo>
                    <a:pt x="1116761" y="1737741"/>
                  </a:lnTo>
                  <a:lnTo>
                    <a:pt x="1118628" y="1728482"/>
                  </a:lnTo>
                  <a:close/>
                </a:path>
                <a:path w="3058795" h="1924685">
                  <a:moveTo>
                    <a:pt x="1118628" y="1556131"/>
                  </a:moveTo>
                  <a:lnTo>
                    <a:pt x="1116761" y="1546936"/>
                  </a:lnTo>
                  <a:lnTo>
                    <a:pt x="1111669" y="1539379"/>
                  </a:lnTo>
                  <a:lnTo>
                    <a:pt x="1104099" y="1534248"/>
                  </a:lnTo>
                  <a:lnTo>
                    <a:pt x="1094828" y="1532369"/>
                  </a:lnTo>
                  <a:lnTo>
                    <a:pt x="23799" y="1532369"/>
                  </a:lnTo>
                  <a:lnTo>
                    <a:pt x="14541" y="1534248"/>
                  </a:lnTo>
                  <a:lnTo>
                    <a:pt x="6972" y="1539379"/>
                  </a:lnTo>
                  <a:lnTo>
                    <a:pt x="1866" y="1546936"/>
                  </a:lnTo>
                  <a:lnTo>
                    <a:pt x="0" y="1556131"/>
                  </a:lnTo>
                  <a:lnTo>
                    <a:pt x="1866" y="1565389"/>
                  </a:lnTo>
                  <a:lnTo>
                    <a:pt x="6972" y="1572945"/>
                  </a:lnTo>
                  <a:lnTo>
                    <a:pt x="14541" y="1578025"/>
                  </a:lnTo>
                  <a:lnTo>
                    <a:pt x="23799" y="1579892"/>
                  </a:lnTo>
                  <a:lnTo>
                    <a:pt x="1094828" y="1579892"/>
                  </a:lnTo>
                  <a:lnTo>
                    <a:pt x="1104099" y="1578025"/>
                  </a:lnTo>
                  <a:lnTo>
                    <a:pt x="1111669" y="1572945"/>
                  </a:lnTo>
                  <a:lnTo>
                    <a:pt x="1116761" y="1565389"/>
                  </a:lnTo>
                  <a:lnTo>
                    <a:pt x="1118628" y="1556131"/>
                  </a:lnTo>
                  <a:close/>
                </a:path>
                <a:path w="3058795" h="1924685">
                  <a:moveTo>
                    <a:pt x="1118628" y="1383931"/>
                  </a:moveTo>
                  <a:lnTo>
                    <a:pt x="1116761" y="1374673"/>
                  </a:lnTo>
                  <a:lnTo>
                    <a:pt x="1111669" y="1367116"/>
                  </a:lnTo>
                  <a:lnTo>
                    <a:pt x="1104099" y="1362036"/>
                  </a:lnTo>
                  <a:lnTo>
                    <a:pt x="1094828" y="1360170"/>
                  </a:lnTo>
                  <a:lnTo>
                    <a:pt x="23799" y="1360170"/>
                  </a:lnTo>
                  <a:lnTo>
                    <a:pt x="14541" y="1362036"/>
                  </a:lnTo>
                  <a:lnTo>
                    <a:pt x="6972" y="1367116"/>
                  </a:lnTo>
                  <a:lnTo>
                    <a:pt x="1866" y="1374673"/>
                  </a:lnTo>
                  <a:lnTo>
                    <a:pt x="0" y="1383931"/>
                  </a:lnTo>
                  <a:lnTo>
                    <a:pt x="1866" y="1393190"/>
                  </a:lnTo>
                  <a:lnTo>
                    <a:pt x="6972" y="1400746"/>
                  </a:lnTo>
                  <a:lnTo>
                    <a:pt x="14541" y="1405826"/>
                  </a:lnTo>
                  <a:lnTo>
                    <a:pt x="23799" y="1407693"/>
                  </a:lnTo>
                  <a:lnTo>
                    <a:pt x="1094828" y="1407693"/>
                  </a:lnTo>
                  <a:lnTo>
                    <a:pt x="1104099" y="1405826"/>
                  </a:lnTo>
                  <a:lnTo>
                    <a:pt x="1111669" y="1400746"/>
                  </a:lnTo>
                  <a:lnTo>
                    <a:pt x="1116761" y="1393190"/>
                  </a:lnTo>
                  <a:lnTo>
                    <a:pt x="1118628" y="1383931"/>
                  </a:lnTo>
                  <a:close/>
                </a:path>
                <a:path w="3058795" h="1924685">
                  <a:moveTo>
                    <a:pt x="1118628" y="1211567"/>
                  </a:moveTo>
                  <a:lnTo>
                    <a:pt x="1116761" y="1202385"/>
                  </a:lnTo>
                  <a:lnTo>
                    <a:pt x="1111669" y="1194816"/>
                  </a:lnTo>
                  <a:lnTo>
                    <a:pt x="1104099" y="1189697"/>
                  </a:lnTo>
                  <a:lnTo>
                    <a:pt x="1094828" y="1187805"/>
                  </a:lnTo>
                  <a:lnTo>
                    <a:pt x="23799" y="1187805"/>
                  </a:lnTo>
                  <a:lnTo>
                    <a:pt x="14541" y="1189697"/>
                  </a:lnTo>
                  <a:lnTo>
                    <a:pt x="6972" y="1194816"/>
                  </a:lnTo>
                  <a:lnTo>
                    <a:pt x="1866" y="1202385"/>
                  </a:lnTo>
                  <a:lnTo>
                    <a:pt x="0" y="1211567"/>
                  </a:lnTo>
                  <a:lnTo>
                    <a:pt x="1866" y="1220838"/>
                  </a:lnTo>
                  <a:lnTo>
                    <a:pt x="6972" y="1228382"/>
                  </a:lnTo>
                  <a:lnTo>
                    <a:pt x="14541" y="1233474"/>
                  </a:lnTo>
                  <a:lnTo>
                    <a:pt x="23799" y="1235341"/>
                  </a:lnTo>
                  <a:lnTo>
                    <a:pt x="1094828" y="1235341"/>
                  </a:lnTo>
                  <a:lnTo>
                    <a:pt x="1104099" y="1233474"/>
                  </a:lnTo>
                  <a:lnTo>
                    <a:pt x="1111669" y="1228382"/>
                  </a:lnTo>
                  <a:lnTo>
                    <a:pt x="1116761" y="1220838"/>
                  </a:lnTo>
                  <a:lnTo>
                    <a:pt x="1118628" y="1211567"/>
                  </a:lnTo>
                  <a:close/>
                </a:path>
                <a:path w="3058795" h="1924685">
                  <a:moveTo>
                    <a:pt x="1118628" y="867016"/>
                  </a:moveTo>
                  <a:lnTo>
                    <a:pt x="1116761" y="857821"/>
                  </a:lnTo>
                  <a:lnTo>
                    <a:pt x="1111669" y="850265"/>
                  </a:lnTo>
                  <a:lnTo>
                    <a:pt x="1104099" y="845146"/>
                  </a:lnTo>
                  <a:lnTo>
                    <a:pt x="1094828" y="843254"/>
                  </a:lnTo>
                  <a:lnTo>
                    <a:pt x="23799" y="843254"/>
                  </a:lnTo>
                  <a:lnTo>
                    <a:pt x="14541" y="845146"/>
                  </a:lnTo>
                  <a:lnTo>
                    <a:pt x="6972" y="850265"/>
                  </a:lnTo>
                  <a:lnTo>
                    <a:pt x="1866" y="857821"/>
                  </a:lnTo>
                  <a:lnTo>
                    <a:pt x="0" y="867016"/>
                  </a:lnTo>
                  <a:lnTo>
                    <a:pt x="1866" y="876274"/>
                  </a:lnTo>
                  <a:lnTo>
                    <a:pt x="6972" y="883831"/>
                  </a:lnTo>
                  <a:lnTo>
                    <a:pt x="14541" y="888911"/>
                  </a:lnTo>
                  <a:lnTo>
                    <a:pt x="23799" y="890778"/>
                  </a:lnTo>
                  <a:lnTo>
                    <a:pt x="1094828" y="890778"/>
                  </a:lnTo>
                  <a:lnTo>
                    <a:pt x="1104099" y="888911"/>
                  </a:lnTo>
                  <a:lnTo>
                    <a:pt x="1111669" y="883831"/>
                  </a:lnTo>
                  <a:lnTo>
                    <a:pt x="1116761" y="876274"/>
                  </a:lnTo>
                  <a:lnTo>
                    <a:pt x="1118628" y="867016"/>
                  </a:lnTo>
                  <a:close/>
                </a:path>
                <a:path w="3058795" h="1924685">
                  <a:moveTo>
                    <a:pt x="1118628" y="694817"/>
                  </a:moveTo>
                  <a:lnTo>
                    <a:pt x="1116761" y="685558"/>
                  </a:lnTo>
                  <a:lnTo>
                    <a:pt x="1111669" y="678002"/>
                  </a:lnTo>
                  <a:lnTo>
                    <a:pt x="1104099" y="672922"/>
                  </a:lnTo>
                  <a:lnTo>
                    <a:pt x="1094828" y="671055"/>
                  </a:lnTo>
                  <a:lnTo>
                    <a:pt x="23799" y="671055"/>
                  </a:lnTo>
                  <a:lnTo>
                    <a:pt x="14541" y="672922"/>
                  </a:lnTo>
                  <a:lnTo>
                    <a:pt x="6972" y="678002"/>
                  </a:lnTo>
                  <a:lnTo>
                    <a:pt x="1866" y="685558"/>
                  </a:lnTo>
                  <a:lnTo>
                    <a:pt x="0" y="694817"/>
                  </a:lnTo>
                  <a:lnTo>
                    <a:pt x="1866" y="704075"/>
                  </a:lnTo>
                  <a:lnTo>
                    <a:pt x="6972" y="711631"/>
                  </a:lnTo>
                  <a:lnTo>
                    <a:pt x="14541" y="716711"/>
                  </a:lnTo>
                  <a:lnTo>
                    <a:pt x="23799" y="718578"/>
                  </a:lnTo>
                  <a:lnTo>
                    <a:pt x="1094828" y="718578"/>
                  </a:lnTo>
                  <a:lnTo>
                    <a:pt x="1104099" y="716711"/>
                  </a:lnTo>
                  <a:lnTo>
                    <a:pt x="1111669" y="711631"/>
                  </a:lnTo>
                  <a:lnTo>
                    <a:pt x="1116761" y="704075"/>
                  </a:lnTo>
                  <a:lnTo>
                    <a:pt x="1118628" y="694817"/>
                  </a:lnTo>
                  <a:close/>
                </a:path>
                <a:path w="3058795" h="1924685">
                  <a:moveTo>
                    <a:pt x="1118628" y="522465"/>
                  </a:moveTo>
                  <a:lnTo>
                    <a:pt x="1116761" y="513270"/>
                  </a:lnTo>
                  <a:lnTo>
                    <a:pt x="1111669" y="505714"/>
                  </a:lnTo>
                  <a:lnTo>
                    <a:pt x="1104099" y="500583"/>
                  </a:lnTo>
                  <a:lnTo>
                    <a:pt x="1094828" y="498703"/>
                  </a:lnTo>
                  <a:lnTo>
                    <a:pt x="23799" y="498703"/>
                  </a:lnTo>
                  <a:lnTo>
                    <a:pt x="14541" y="500583"/>
                  </a:lnTo>
                  <a:lnTo>
                    <a:pt x="6972" y="505714"/>
                  </a:lnTo>
                  <a:lnTo>
                    <a:pt x="1866" y="513270"/>
                  </a:lnTo>
                  <a:lnTo>
                    <a:pt x="0" y="522465"/>
                  </a:lnTo>
                  <a:lnTo>
                    <a:pt x="1866" y="531723"/>
                  </a:lnTo>
                  <a:lnTo>
                    <a:pt x="6972" y="539267"/>
                  </a:lnTo>
                  <a:lnTo>
                    <a:pt x="14541" y="544360"/>
                  </a:lnTo>
                  <a:lnTo>
                    <a:pt x="23799" y="546227"/>
                  </a:lnTo>
                  <a:lnTo>
                    <a:pt x="1094828" y="546227"/>
                  </a:lnTo>
                  <a:lnTo>
                    <a:pt x="1104099" y="544360"/>
                  </a:lnTo>
                  <a:lnTo>
                    <a:pt x="1111669" y="539267"/>
                  </a:lnTo>
                  <a:lnTo>
                    <a:pt x="1116761" y="531723"/>
                  </a:lnTo>
                  <a:lnTo>
                    <a:pt x="1118628" y="522465"/>
                  </a:lnTo>
                  <a:close/>
                </a:path>
                <a:path w="3058795" h="1924685">
                  <a:moveTo>
                    <a:pt x="1118628" y="350266"/>
                  </a:moveTo>
                  <a:lnTo>
                    <a:pt x="1116761" y="341007"/>
                  </a:lnTo>
                  <a:lnTo>
                    <a:pt x="1111669" y="333451"/>
                  </a:lnTo>
                  <a:lnTo>
                    <a:pt x="1104099" y="328358"/>
                  </a:lnTo>
                  <a:lnTo>
                    <a:pt x="1094828" y="326504"/>
                  </a:lnTo>
                  <a:lnTo>
                    <a:pt x="23799" y="326504"/>
                  </a:lnTo>
                  <a:lnTo>
                    <a:pt x="14541" y="328358"/>
                  </a:lnTo>
                  <a:lnTo>
                    <a:pt x="6972" y="333451"/>
                  </a:lnTo>
                  <a:lnTo>
                    <a:pt x="1866" y="341007"/>
                  </a:lnTo>
                  <a:lnTo>
                    <a:pt x="0" y="350266"/>
                  </a:lnTo>
                  <a:lnTo>
                    <a:pt x="1866" y="359524"/>
                  </a:lnTo>
                  <a:lnTo>
                    <a:pt x="6972" y="367068"/>
                  </a:lnTo>
                  <a:lnTo>
                    <a:pt x="14541" y="372160"/>
                  </a:lnTo>
                  <a:lnTo>
                    <a:pt x="23799" y="374027"/>
                  </a:lnTo>
                  <a:lnTo>
                    <a:pt x="1094828" y="374027"/>
                  </a:lnTo>
                  <a:lnTo>
                    <a:pt x="1104099" y="372160"/>
                  </a:lnTo>
                  <a:lnTo>
                    <a:pt x="1111669" y="367068"/>
                  </a:lnTo>
                  <a:lnTo>
                    <a:pt x="1116761" y="359524"/>
                  </a:lnTo>
                  <a:lnTo>
                    <a:pt x="1118628" y="350266"/>
                  </a:lnTo>
                  <a:close/>
                </a:path>
                <a:path w="3058795" h="1924685">
                  <a:moveTo>
                    <a:pt x="1118628" y="177901"/>
                  </a:moveTo>
                  <a:lnTo>
                    <a:pt x="1116761" y="168706"/>
                  </a:lnTo>
                  <a:lnTo>
                    <a:pt x="1111669" y="161150"/>
                  </a:lnTo>
                  <a:lnTo>
                    <a:pt x="1104099" y="156032"/>
                  </a:lnTo>
                  <a:lnTo>
                    <a:pt x="1094828" y="154139"/>
                  </a:lnTo>
                  <a:lnTo>
                    <a:pt x="23799" y="154139"/>
                  </a:lnTo>
                  <a:lnTo>
                    <a:pt x="14541" y="156032"/>
                  </a:lnTo>
                  <a:lnTo>
                    <a:pt x="6972" y="161150"/>
                  </a:lnTo>
                  <a:lnTo>
                    <a:pt x="1866" y="168706"/>
                  </a:lnTo>
                  <a:lnTo>
                    <a:pt x="0" y="177901"/>
                  </a:lnTo>
                  <a:lnTo>
                    <a:pt x="1866" y="187159"/>
                  </a:lnTo>
                  <a:lnTo>
                    <a:pt x="6972" y="194716"/>
                  </a:lnTo>
                  <a:lnTo>
                    <a:pt x="14541" y="199809"/>
                  </a:lnTo>
                  <a:lnTo>
                    <a:pt x="23799" y="201663"/>
                  </a:lnTo>
                  <a:lnTo>
                    <a:pt x="1094828" y="201663"/>
                  </a:lnTo>
                  <a:lnTo>
                    <a:pt x="1104099" y="199809"/>
                  </a:lnTo>
                  <a:lnTo>
                    <a:pt x="1111669" y="194716"/>
                  </a:lnTo>
                  <a:lnTo>
                    <a:pt x="1116761" y="187159"/>
                  </a:lnTo>
                  <a:lnTo>
                    <a:pt x="1118628" y="177901"/>
                  </a:lnTo>
                  <a:close/>
                </a:path>
                <a:path w="3058795" h="1924685">
                  <a:moveTo>
                    <a:pt x="3034538" y="1755101"/>
                  </a:moveTo>
                  <a:lnTo>
                    <a:pt x="3031464" y="1746161"/>
                  </a:lnTo>
                  <a:lnTo>
                    <a:pt x="3025432" y="1739303"/>
                  </a:lnTo>
                  <a:lnTo>
                    <a:pt x="3017278" y="1735226"/>
                  </a:lnTo>
                  <a:lnTo>
                    <a:pt x="3007880" y="1734667"/>
                  </a:lnTo>
                  <a:lnTo>
                    <a:pt x="1930755" y="1877237"/>
                  </a:lnTo>
                  <a:lnTo>
                    <a:pt x="1921814" y="1880311"/>
                  </a:lnTo>
                  <a:lnTo>
                    <a:pt x="1914982" y="1886331"/>
                  </a:lnTo>
                  <a:lnTo>
                    <a:pt x="1910918" y="1894459"/>
                  </a:lnTo>
                  <a:lnTo>
                    <a:pt x="1910283" y="1903857"/>
                  </a:lnTo>
                  <a:lnTo>
                    <a:pt x="1913001" y="1912150"/>
                  </a:lnTo>
                  <a:lnTo>
                    <a:pt x="1918296" y="1918665"/>
                  </a:lnTo>
                  <a:lnTo>
                    <a:pt x="1925497" y="1922919"/>
                  </a:lnTo>
                  <a:lnTo>
                    <a:pt x="1933930" y="1924443"/>
                  </a:lnTo>
                  <a:lnTo>
                    <a:pt x="3014065" y="1781708"/>
                  </a:lnTo>
                  <a:lnTo>
                    <a:pt x="3022993" y="1778647"/>
                  </a:lnTo>
                  <a:lnTo>
                    <a:pt x="3029826" y="1772627"/>
                  </a:lnTo>
                  <a:lnTo>
                    <a:pt x="3033903" y="1764499"/>
                  </a:lnTo>
                  <a:lnTo>
                    <a:pt x="3034538" y="1755101"/>
                  </a:lnTo>
                  <a:close/>
                </a:path>
                <a:path w="3058795" h="1924685">
                  <a:moveTo>
                    <a:pt x="3036913" y="1581632"/>
                  </a:moveTo>
                  <a:lnTo>
                    <a:pt x="3033839" y="1572628"/>
                  </a:lnTo>
                  <a:lnTo>
                    <a:pt x="3027807" y="1565770"/>
                  </a:lnTo>
                  <a:lnTo>
                    <a:pt x="3019666" y="1561744"/>
                  </a:lnTo>
                  <a:lnTo>
                    <a:pt x="3010255" y="1561198"/>
                  </a:lnTo>
                  <a:lnTo>
                    <a:pt x="1933130" y="1704886"/>
                  </a:lnTo>
                  <a:lnTo>
                    <a:pt x="1924202" y="1707972"/>
                  </a:lnTo>
                  <a:lnTo>
                    <a:pt x="1917369" y="1714055"/>
                  </a:lnTo>
                  <a:lnTo>
                    <a:pt x="1913293" y="1722234"/>
                  </a:lnTo>
                  <a:lnTo>
                    <a:pt x="1912658" y="1731657"/>
                  </a:lnTo>
                  <a:lnTo>
                    <a:pt x="1915375" y="1739887"/>
                  </a:lnTo>
                  <a:lnTo>
                    <a:pt x="1920671" y="1746402"/>
                  </a:lnTo>
                  <a:lnTo>
                    <a:pt x="1927885" y="1750707"/>
                  </a:lnTo>
                  <a:lnTo>
                    <a:pt x="1936305" y="1752244"/>
                  </a:lnTo>
                  <a:lnTo>
                    <a:pt x="3016440" y="1608251"/>
                  </a:lnTo>
                  <a:lnTo>
                    <a:pt x="3025381" y="1605178"/>
                  </a:lnTo>
                  <a:lnTo>
                    <a:pt x="3032214" y="1599158"/>
                  </a:lnTo>
                  <a:lnTo>
                    <a:pt x="3036278" y="1591030"/>
                  </a:lnTo>
                  <a:lnTo>
                    <a:pt x="3036913" y="1581632"/>
                  </a:lnTo>
                  <a:close/>
                </a:path>
                <a:path w="3058795" h="1924685">
                  <a:moveTo>
                    <a:pt x="3039287" y="1408010"/>
                  </a:moveTo>
                  <a:lnTo>
                    <a:pt x="3036201" y="1399095"/>
                  </a:lnTo>
                  <a:lnTo>
                    <a:pt x="3030105" y="1392288"/>
                  </a:lnTo>
                  <a:lnTo>
                    <a:pt x="3021914" y="1388275"/>
                  </a:lnTo>
                  <a:lnTo>
                    <a:pt x="3012478" y="1387729"/>
                  </a:lnTo>
                  <a:lnTo>
                    <a:pt x="1935518" y="1532686"/>
                  </a:lnTo>
                  <a:lnTo>
                    <a:pt x="1926577" y="1535747"/>
                  </a:lnTo>
                  <a:lnTo>
                    <a:pt x="1919744" y="1541767"/>
                  </a:lnTo>
                  <a:lnTo>
                    <a:pt x="1915680" y="1549908"/>
                  </a:lnTo>
                  <a:lnTo>
                    <a:pt x="1915045" y="1559293"/>
                  </a:lnTo>
                  <a:lnTo>
                    <a:pt x="1917750" y="1567599"/>
                  </a:lnTo>
                  <a:lnTo>
                    <a:pt x="1923059" y="1574114"/>
                  </a:lnTo>
                  <a:lnTo>
                    <a:pt x="1930260" y="1578368"/>
                  </a:lnTo>
                  <a:lnTo>
                    <a:pt x="1938693" y="1579892"/>
                  </a:lnTo>
                  <a:lnTo>
                    <a:pt x="3018828" y="1434782"/>
                  </a:lnTo>
                  <a:lnTo>
                    <a:pt x="3027819" y="1431696"/>
                  </a:lnTo>
                  <a:lnTo>
                    <a:pt x="3034652" y="1425613"/>
                  </a:lnTo>
                  <a:lnTo>
                    <a:pt x="3038678" y="1417434"/>
                  </a:lnTo>
                  <a:lnTo>
                    <a:pt x="3039287" y="1408010"/>
                  </a:lnTo>
                  <a:close/>
                </a:path>
                <a:path w="3058795" h="1924685">
                  <a:moveTo>
                    <a:pt x="3041675" y="1234541"/>
                  </a:moveTo>
                  <a:lnTo>
                    <a:pt x="3038576" y="1225626"/>
                  </a:lnTo>
                  <a:lnTo>
                    <a:pt x="3032493" y="1218819"/>
                  </a:lnTo>
                  <a:lnTo>
                    <a:pt x="3024289" y="1214805"/>
                  </a:lnTo>
                  <a:lnTo>
                    <a:pt x="3014853" y="1214272"/>
                  </a:lnTo>
                  <a:lnTo>
                    <a:pt x="1937893" y="1360322"/>
                  </a:lnTo>
                  <a:lnTo>
                    <a:pt x="1928964" y="1363421"/>
                  </a:lnTo>
                  <a:lnTo>
                    <a:pt x="1922119" y="1369491"/>
                  </a:lnTo>
                  <a:lnTo>
                    <a:pt x="1918055" y="1377683"/>
                  </a:lnTo>
                  <a:lnTo>
                    <a:pt x="1917420" y="1387094"/>
                  </a:lnTo>
                  <a:lnTo>
                    <a:pt x="1920201" y="1395323"/>
                  </a:lnTo>
                  <a:lnTo>
                    <a:pt x="1925497" y="1401851"/>
                  </a:lnTo>
                  <a:lnTo>
                    <a:pt x="1932660" y="1406144"/>
                  </a:lnTo>
                  <a:lnTo>
                    <a:pt x="1941068" y="1407693"/>
                  </a:lnTo>
                  <a:lnTo>
                    <a:pt x="3021368" y="1261313"/>
                  </a:lnTo>
                  <a:lnTo>
                    <a:pt x="3030270" y="1258227"/>
                  </a:lnTo>
                  <a:lnTo>
                    <a:pt x="3037052" y="1252143"/>
                  </a:lnTo>
                  <a:lnTo>
                    <a:pt x="3041065" y="1243965"/>
                  </a:lnTo>
                  <a:lnTo>
                    <a:pt x="3041675" y="1234541"/>
                  </a:lnTo>
                  <a:close/>
                </a:path>
                <a:path w="3058795" h="1924685">
                  <a:moveTo>
                    <a:pt x="3044050" y="1061072"/>
                  </a:moveTo>
                  <a:lnTo>
                    <a:pt x="3040951" y="1052156"/>
                  </a:lnTo>
                  <a:lnTo>
                    <a:pt x="3034868" y="1045349"/>
                  </a:lnTo>
                  <a:lnTo>
                    <a:pt x="3026676" y="1041336"/>
                  </a:lnTo>
                  <a:lnTo>
                    <a:pt x="3017240" y="1040803"/>
                  </a:lnTo>
                  <a:lnTo>
                    <a:pt x="1940267" y="1188123"/>
                  </a:lnTo>
                  <a:lnTo>
                    <a:pt x="1931339" y="1191221"/>
                  </a:lnTo>
                  <a:lnTo>
                    <a:pt x="1924507" y="1197292"/>
                  </a:lnTo>
                  <a:lnTo>
                    <a:pt x="1920430" y="1205484"/>
                  </a:lnTo>
                  <a:lnTo>
                    <a:pt x="1919808" y="1214894"/>
                  </a:lnTo>
                  <a:lnTo>
                    <a:pt x="1922589" y="1223111"/>
                  </a:lnTo>
                  <a:lnTo>
                    <a:pt x="1927872" y="1229575"/>
                  </a:lnTo>
                  <a:lnTo>
                    <a:pt x="1935048" y="1233817"/>
                  </a:lnTo>
                  <a:lnTo>
                    <a:pt x="1943442" y="1235341"/>
                  </a:lnTo>
                  <a:lnTo>
                    <a:pt x="3023743" y="1087843"/>
                  </a:lnTo>
                  <a:lnTo>
                    <a:pt x="3032645" y="1084757"/>
                  </a:lnTo>
                  <a:lnTo>
                    <a:pt x="3039427" y="1078687"/>
                  </a:lnTo>
                  <a:lnTo>
                    <a:pt x="3043440" y="1070495"/>
                  </a:lnTo>
                  <a:lnTo>
                    <a:pt x="3044050" y="1061072"/>
                  </a:lnTo>
                  <a:close/>
                </a:path>
                <a:path w="3058795" h="1924685">
                  <a:moveTo>
                    <a:pt x="3046438" y="887615"/>
                  </a:moveTo>
                  <a:lnTo>
                    <a:pt x="3043339" y="878700"/>
                  </a:lnTo>
                  <a:lnTo>
                    <a:pt x="3037255" y="871893"/>
                  </a:lnTo>
                  <a:lnTo>
                    <a:pt x="3029051" y="867879"/>
                  </a:lnTo>
                  <a:lnTo>
                    <a:pt x="3019615" y="867333"/>
                  </a:lnTo>
                  <a:lnTo>
                    <a:pt x="1942490" y="1015771"/>
                  </a:lnTo>
                  <a:lnTo>
                    <a:pt x="1933587" y="1018933"/>
                  </a:lnTo>
                  <a:lnTo>
                    <a:pt x="1926805" y="1025004"/>
                  </a:lnTo>
                  <a:lnTo>
                    <a:pt x="1922792" y="1033145"/>
                  </a:lnTo>
                  <a:lnTo>
                    <a:pt x="1922183" y="1042543"/>
                  </a:lnTo>
                  <a:lnTo>
                    <a:pt x="1924964" y="1050836"/>
                  </a:lnTo>
                  <a:lnTo>
                    <a:pt x="1930260" y="1057351"/>
                  </a:lnTo>
                  <a:lnTo>
                    <a:pt x="1937423" y="1061618"/>
                  </a:lnTo>
                  <a:lnTo>
                    <a:pt x="1945830" y="1063142"/>
                  </a:lnTo>
                  <a:lnTo>
                    <a:pt x="3026118" y="914387"/>
                  </a:lnTo>
                  <a:lnTo>
                    <a:pt x="3035033" y="911288"/>
                  </a:lnTo>
                  <a:lnTo>
                    <a:pt x="3041815" y="905217"/>
                  </a:lnTo>
                  <a:lnTo>
                    <a:pt x="3045828" y="897026"/>
                  </a:lnTo>
                  <a:lnTo>
                    <a:pt x="3046438" y="887615"/>
                  </a:lnTo>
                  <a:close/>
                </a:path>
                <a:path w="3058795" h="1924685">
                  <a:moveTo>
                    <a:pt x="3048812" y="714146"/>
                  </a:moveTo>
                  <a:lnTo>
                    <a:pt x="3045714" y="705231"/>
                  </a:lnTo>
                  <a:lnTo>
                    <a:pt x="3039630" y="698423"/>
                  </a:lnTo>
                  <a:lnTo>
                    <a:pt x="3031426" y="694410"/>
                  </a:lnTo>
                  <a:lnTo>
                    <a:pt x="3022003" y="693864"/>
                  </a:lnTo>
                  <a:lnTo>
                    <a:pt x="1944878" y="843572"/>
                  </a:lnTo>
                  <a:lnTo>
                    <a:pt x="1935962" y="846658"/>
                  </a:lnTo>
                  <a:lnTo>
                    <a:pt x="1929180" y="852741"/>
                  </a:lnTo>
                  <a:lnTo>
                    <a:pt x="1925167" y="860920"/>
                  </a:lnTo>
                  <a:lnTo>
                    <a:pt x="1924570" y="870343"/>
                  </a:lnTo>
                  <a:lnTo>
                    <a:pt x="1927339" y="878547"/>
                  </a:lnTo>
                  <a:lnTo>
                    <a:pt x="1932635" y="885012"/>
                  </a:lnTo>
                  <a:lnTo>
                    <a:pt x="1939810" y="889254"/>
                  </a:lnTo>
                  <a:lnTo>
                    <a:pt x="1948205" y="890778"/>
                  </a:lnTo>
                  <a:lnTo>
                    <a:pt x="3028505" y="740918"/>
                  </a:lnTo>
                  <a:lnTo>
                    <a:pt x="3037408" y="737831"/>
                  </a:lnTo>
                  <a:lnTo>
                    <a:pt x="3044190" y="731748"/>
                  </a:lnTo>
                  <a:lnTo>
                    <a:pt x="3048203" y="723557"/>
                  </a:lnTo>
                  <a:lnTo>
                    <a:pt x="3048812" y="714146"/>
                  </a:lnTo>
                  <a:close/>
                </a:path>
                <a:path w="3058795" h="1924685">
                  <a:moveTo>
                    <a:pt x="3051200" y="540677"/>
                  </a:moveTo>
                  <a:lnTo>
                    <a:pt x="3048025" y="531698"/>
                  </a:lnTo>
                  <a:lnTo>
                    <a:pt x="3041954" y="524891"/>
                  </a:lnTo>
                  <a:lnTo>
                    <a:pt x="3033788" y="520915"/>
                  </a:lnTo>
                  <a:lnTo>
                    <a:pt x="3024378" y="520395"/>
                  </a:lnTo>
                  <a:lnTo>
                    <a:pt x="1947252" y="671220"/>
                  </a:lnTo>
                  <a:lnTo>
                    <a:pt x="1938350" y="674395"/>
                  </a:lnTo>
                  <a:lnTo>
                    <a:pt x="1931568" y="680516"/>
                  </a:lnTo>
                  <a:lnTo>
                    <a:pt x="1927555" y="688721"/>
                  </a:lnTo>
                  <a:lnTo>
                    <a:pt x="1926945" y="698144"/>
                  </a:lnTo>
                  <a:lnTo>
                    <a:pt x="1929726" y="706348"/>
                  </a:lnTo>
                  <a:lnTo>
                    <a:pt x="1935022" y="712812"/>
                  </a:lnTo>
                  <a:lnTo>
                    <a:pt x="1942185" y="717054"/>
                  </a:lnTo>
                  <a:lnTo>
                    <a:pt x="1950593" y="718578"/>
                  </a:lnTo>
                  <a:lnTo>
                    <a:pt x="3030880" y="567448"/>
                  </a:lnTo>
                  <a:lnTo>
                    <a:pt x="3039808" y="564299"/>
                  </a:lnTo>
                  <a:lnTo>
                    <a:pt x="3046628" y="558228"/>
                  </a:lnTo>
                  <a:lnTo>
                    <a:pt x="3050654" y="550075"/>
                  </a:lnTo>
                  <a:lnTo>
                    <a:pt x="3051200" y="540677"/>
                  </a:lnTo>
                  <a:close/>
                </a:path>
                <a:path w="3058795" h="1924685">
                  <a:moveTo>
                    <a:pt x="3053575" y="367055"/>
                  </a:moveTo>
                  <a:lnTo>
                    <a:pt x="3050413" y="358165"/>
                  </a:lnTo>
                  <a:lnTo>
                    <a:pt x="3044317" y="351409"/>
                  </a:lnTo>
                  <a:lnTo>
                    <a:pt x="3036100" y="347446"/>
                  </a:lnTo>
                  <a:lnTo>
                    <a:pt x="3026600" y="346938"/>
                  </a:lnTo>
                  <a:lnTo>
                    <a:pt x="1949640" y="499021"/>
                  </a:lnTo>
                  <a:lnTo>
                    <a:pt x="1940725" y="502107"/>
                  </a:lnTo>
                  <a:lnTo>
                    <a:pt x="1933943" y="508177"/>
                  </a:lnTo>
                  <a:lnTo>
                    <a:pt x="1929930" y="516369"/>
                  </a:lnTo>
                  <a:lnTo>
                    <a:pt x="1929320" y="525792"/>
                  </a:lnTo>
                  <a:lnTo>
                    <a:pt x="1932101" y="533996"/>
                  </a:lnTo>
                  <a:lnTo>
                    <a:pt x="1937397" y="540461"/>
                  </a:lnTo>
                  <a:lnTo>
                    <a:pt x="1944560" y="544703"/>
                  </a:lnTo>
                  <a:lnTo>
                    <a:pt x="1952967" y="546227"/>
                  </a:lnTo>
                  <a:lnTo>
                    <a:pt x="3033268" y="393979"/>
                  </a:lnTo>
                  <a:lnTo>
                    <a:pt x="3042196" y="390804"/>
                  </a:lnTo>
                  <a:lnTo>
                    <a:pt x="3049016" y="384683"/>
                  </a:lnTo>
                  <a:lnTo>
                    <a:pt x="3053029" y="376478"/>
                  </a:lnTo>
                  <a:lnTo>
                    <a:pt x="3053575" y="367055"/>
                  </a:lnTo>
                  <a:close/>
                </a:path>
                <a:path w="3058795" h="1924685">
                  <a:moveTo>
                    <a:pt x="3055950" y="193586"/>
                  </a:moveTo>
                  <a:lnTo>
                    <a:pt x="3052762" y="184696"/>
                  </a:lnTo>
                  <a:lnTo>
                    <a:pt x="3046628" y="177939"/>
                  </a:lnTo>
                  <a:lnTo>
                    <a:pt x="3038411" y="173990"/>
                  </a:lnTo>
                  <a:lnTo>
                    <a:pt x="3028975" y="173469"/>
                  </a:lnTo>
                  <a:lnTo>
                    <a:pt x="1952015" y="326656"/>
                  </a:lnTo>
                  <a:lnTo>
                    <a:pt x="1943112" y="329844"/>
                  </a:lnTo>
                  <a:lnTo>
                    <a:pt x="1936330" y="335965"/>
                  </a:lnTo>
                  <a:lnTo>
                    <a:pt x="1932317" y="344170"/>
                  </a:lnTo>
                  <a:lnTo>
                    <a:pt x="1931708" y="353593"/>
                  </a:lnTo>
                  <a:lnTo>
                    <a:pt x="1934489" y="361797"/>
                  </a:lnTo>
                  <a:lnTo>
                    <a:pt x="1939772" y="368261"/>
                  </a:lnTo>
                  <a:lnTo>
                    <a:pt x="1946948" y="372503"/>
                  </a:lnTo>
                  <a:lnTo>
                    <a:pt x="1955342" y="374027"/>
                  </a:lnTo>
                  <a:lnTo>
                    <a:pt x="3035808" y="220522"/>
                  </a:lnTo>
                  <a:lnTo>
                    <a:pt x="3044710" y="217335"/>
                  </a:lnTo>
                  <a:lnTo>
                    <a:pt x="3051467" y="211213"/>
                  </a:lnTo>
                  <a:lnTo>
                    <a:pt x="3055442" y="203009"/>
                  </a:lnTo>
                  <a:lnTo>
                    <a:pt x="3055950" y="193586"/>
                  </a:lnTo>
                  <a:close/>
                </a:path>
                <a:path w="3058795" h="1924685">
                  <a:moveTo>
                    <a:pt x="3058337" y="20116"/>
                  </a:moveTo>
                  <a:lnTo>
                    <a:pt x="3055150" y="11226"/>
                  </a:lnTo>
                  <a:lnTo>
                    <a:pt x="3049016" y="4483"/>
                  </a:lnTo>
                  <a:lnTo>
                    <a:pt x="3040799" y="520"/>
                  </a:lnTo>
                  <a:lnTo>
                    <a:pt x="3031363" y="0"/>
                  </a:lnTo>
                  <a:lnTo>
                    <a:pt x="1954390" y="154457"/>
                  </a:lnTo>
                  <a:lnTo>
                    <a:pt x="1945487" y="157645"/>
                  </a:lnTo>
                  <a:lnTo>
                    <a:pt x="1938705" y="163766"/>
                  </a:lnTo>
                  <a:lnTo>
                    <a:pt x="1934692" y="171970"/>
                  </a:lnTo>
                  <a:lnTo>
                    <a:pt x="1934083" y="181394"/>
                  </a:lnTo>
                  <a:lnTo>
                    <a:pt x="1936864" y="189509"/>
                  </a:lnTo>
                  <a:lnTo>
                    <a:pt x="1942160" y="195922"/>
                  </a:lnTo>
                  <a:lnTo>
                    <a:pt x="1949323" y="200152"/>
                  </a:lnTo>
                  <a:lnTo>
                    <a:pt x="1957730" y="201663"/>
                  </a:lnTo>
                  <a:lnTo>
                    <a:pt x="3038183" y="47053"/>
                  </a:lnTo>
                  <a:lnTo>
                    <a:pt x="3047085" y="43865"/>
                  </a:lnTo>
                  <a:lnTo>
                    <a:pt x="3053854" y="37744"/>
                  </a:lnTo>
                  <a:lnTo>
                    <a:pt x="3057817" y="29540"/>
                  </a:lnTo>
                  <a:lnTo>
                    <a:pt x="3058337" y="20116"/>
                  </a:lnTo>
                  <a:close/>
                </a:path>
              </a:pathLst>
            </a:custGeom>
            <a:solidFill>
              <a:srgbClr val="E6E6E6"/>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1"/>
            <p:cNvSpPr/>
            <p:nvPr/>
          </p:nvSpPr>
          <p:spPr>
            <a:xfrm>
              <a:off x="3293505" y="2098281"/>
              <a:ext cx="309880" cy="1318895"/>
            </a:xfrm>
            <a:custGeom>
              <a:avLst/>
              <a:gdLst/>
              <a:ahLst/>
              <a:cxnLst/>
              <a:rect l="l" t="t" r="r" b="b"/>
              <a:pathLst>
                <a:path w="309879" h="1318895">
                  <a:moveTo>
                    <a:pt x="309426" y="0"/>
                  </a:moveTo>
                  <a:lnTo>
                    <a:pt x="0" y="0"/>
                  </a:lnTo>
                  <a:lnTo>
                    <a:pt x="0" y="1318818"/>
                  </a:lnTo>
                  <a:lnTo>
                    <a:pt x="154713" y="1211887"/>
                  </a:lnTo>
                  <a:lnTo>
                    <a:pt x="309426" y="1318818"/>
                  </a:lnTo>
                  <a:lnTo>
                    <a:pt x="309426" y="0"/>
                  </a:lnTo>
                  <a:close/>
                </a:path>
              </a:pathLst>
            </a:custGeom>
            <a:solidFill>
              <a:srgbClr val="A2A2C1"/>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22"/>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23"/>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24"/>
          <p:cNvSpPr/>
          <p:nvPr/>
        </p:nvSpPr>
        <p:spPr>
          <a:xfrm>
            <a:off x="11949176" y="157226"/>
            <a:ext cx="118745" cy="119380"/>
          </a:xfrm>
          <a:custGeom>
            <a:avLst/>
            <a:gdLst/>
            <a:ahLst/>
            <a:cxnLst/>
            <a:rect l="l" t="t" r="r" b="b"/>
            <a:pathLst>
              <a:path w="118745" h="119379">
                <a:moveTo>
                  <a:pt x="57150" y="0"/>
                </a:moveTo>
                <a:lnTo>
                  <a:pt x="57150" y="118872"/>
                </a:lnTo>
              </a:path>
              <a:path w="118745" h="119379">
                <a:moveTo>
                  <a:pt x="0" y="57150"/>
                </a:moveTo>
                <a:lnTo>
                  <a:pt x="118745" y="57150"/>
                </a:lnTo>
              </a:path>
            </a:pathLst>
          </a:custGeom>
          <a:ln w="12700">
            <a:solidFill>
              <a:srgbClr val="7061FD"/>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defPPr/>
          </a:lstStyle>
          <a:p>
            <a:pPr eaLnBrk="1" hangingPunct="1"/>
            <a:r>
              <a:rPr lang="en-US" smtClean="0"/>
              <a:t>Disk Scheduling</a:t>
            </a:r>
          </a:p>
        </p:txBody>
      </p:sp>
      <p:sp>
        <p:nvSpPr>
          <p:cNvPr id="30723" name="Rectangle 3"/>
          <p:cNvSpPr>
            <a:spLocks noGrp="1" noChangeArrowheads="1"/>
          </p:cNvSpPr>
          <p:nvPr>
            <p:ph idx="1"/>
          </p:nvPr>
        </p:nvSpPr>
        <p:spPr/>
        <p:txBody>
          <a:bodyPr>
            <a:normAutofit fontScale="77500" lnSpcReduction="20000"/>
          </a:bodyPr>
          <a:lstStyle>
            <a:defPPr/>
          </a:lstStyle>
          <a:p>
            <a:pPr eaLnBrk="1" hangingPunct="1"/>
            <a:r>
              <a:rPr lang="en-US" smtClean="0"/>
              <a:t>The operating system is responsible for using hardware efficiently — for the disk drives, this means having a fast access time and disk bandwidth</a:t>
            </a:r>
          </a:p>
          <a:p>
            <a:pPr eaLnBrk="1" hangingPunct="1"/>
            <a:r>
              <a:rPr lang="en-US" smtClean="0"/>
              <a:t>Access time has two major components</a:t>
            </a:r>
          </a:p>
          <a:p>
            <a:pPr lvl="1" eaLnBrk="1" hangingPunct="1"/>
            <a:r>
              <a:rPr lang="en-US" smtClean="0">
                <a:solidFill>
                  <a:srgbClr val="3366FF"/>
                </a:solidFill>
              </a:rPr>
              <a:t>Seek time </a:t>
            </a:r>
            <a:r>
              <a:rPr lang="en-US" smtClean="0"/>
              <a:t>is the time for the disk are to move the heads to the cylinder containing the desired sector</a:t>
            </a:r>
          </a:p>
          <a:p>
            <a:pPr lvl="1" eaLnBrk="1" hangingPunct="1"/>
            <a:r>
              <a:rPr lang="en-US" smtClean="0">
                <a:solidFill>
                  <a:srgbClr val="3366FF"/>
                </a:solidFill>
              </a:rPr>
              <a:t>Rotational latency </a:t>
            </a:r>
            <a:r>
              <a:rPr lang="en-US" smtClean="0"/>
              <a:t>is the additional time waiting for the disk to rotate the desired sector to the disk head</a:t>
            </a:r>
          </a:p>
          <a:p>
            <a:pPr eaLnBrk="1" hangingPunct="1"/>
            <a:r>
              <a:rPr lang="en-US" smtClean="0"/>
              <a:t>Minimize seek time</a:t>
            </a:r>
          </a:p>
          <a:p>
            <a:pPr eaLnBrk="1" hangingPunct="1"/>
            <a:r>
              <a:rPr lang="en-US" smtClean="0"/>
              <a:t>Seek time </a:t>
            </a:r>
            <a:r>
              <a:rPr lang="en-US" smtClean="0">
                <a:sym typeface="Symbol" charset="2"/>
              </a:rPr>
              <a:t> seek distance</a:t>
            </a:r>
          </a:p>
          <a:p>
            <a:pPr eaLnBrk="1" hangingPunct="1"/>
            <a:r>
              <a:rPr lang="en-US" smtClean="0">
                <a:sym typeface="Symbol" charset="2"/>
              </a:rPr>
              <a:t>Disk </a:t>
            </a:r>
            <a:r>
              <a:rPr lang="en-US" smtClean="0">
                <a:solidFill>
                  <a:srgbClr val="3366FF"/>
                </a:solidFill>
                <a:sym typeface="Symbol" charset="2"/>
              </a:rPr>
              <a:t>bandwidth </a:t>
            </a:r>
            <a:r>
              <a:rPr lang="en-US" smtClean="0">
                <a:sym typeface="Symbol" charset="2"/>
              </a:rPr>
              <a:t>is the total number of bytes transferred, divided by the total time between the first request for service and the completion of the last transfer</a:t>
            </a:r>
            <a:endParaRPr lang="en-US" smtClean="0"/>
          </a:p>
        </p:txBody>
      </p:sp>
    </p:spTree>
    <p:extLst>
      <p:ext uri="{BB962C8B-B14F-4D97-AF65-F5344CB8AC3E}">
        <p14:creationId xmlns:p14="http://schemas.microsoft.com/office/powerpoint/2010/main" val="25751505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defPPr/>
          </a:lstStyle>
          <a:p>
            <a:pPr eaLnBrk="1" hangingPunct="1"/>
            <a:r>
              <a:rPr lang="en-US" smtClean="0"/>
              <a:t>Disk Scheduling (Cont)</a:t>
            </a:r>
          </a:p>
        </p:txBody>
      </p:sp>
      <p:sp>
        <p:nvSpPr>
          <p:cNvPr id="31747" name="Rectangle 3"/>
          <p:cNvSpPr>
            <a:spLocks noGrp="1" noChangeArrowheads="1"/>
          </p:cNvSpPr>
          <p:nvPr>
            <p:ph idx="1"/>
          </p:nvPr>
        </p:nvSpPr>
        <p:spPr/>
        <p:txBody>
          <a:bodyPr/>
          <a:lstStyle>
            <a:defPPr/>
          </a:lstStyle>
          <a:p>
            <a:pPr eaLnBrk="1" hangingPunct="1">
              <a:tabLst>
                <a:tab pos="1709738" algn="l"/>
              </a:tabLst>
            </a:pPr>
            <a:r>
              <a:rPr lang="en-US" smtClean="0"/>
              <a:t>Several algorithms exist to schedule the servicing of disk I/O requests </a:t>
            </a:r>
          </a:p>
          <a:p>
            <a:pPr eaLnBrk="1" hangingPunct="1">
              <a:tabLst>
                <a:tab pos="1709738" algn="l"/>
              </a:tabLst>
            </a:pPr>
            <a:r>
              <a:rPr lang="en-US" smtClean="0"/>
              <a:t>We illustrate them with a request queue (0-199)</a:t>
            </a:r>
          </a:p>
          <a:p>
            <a:pPr eaLnBrk="1" hangingPunct="1">
              <a:buFontTx/>
              <a:buNone/>
              <a:tabLst>
                <a:tab pos="1709738" algn="l"/>
              </a:tabLst>
            </a:pPr>
            <a:r>
              <a:rPr lang="en-US" smtClean="0"/>
              <a:t>		</a:t>
            </a:r>
            <a:br>
              <a:rPr lang="en-US" smtClean="0"/>
            </a:br>
            <a:r>
              <a:rPr lang="en-US" smtClean="0"/>
              <a:t>	98, 183, 37, 122, 14, 124, 65, 67</a:t>
            </a:r>
          </a:p>
          <a:p>
            <a:pPr eaLnBrk="1" hangingPunct="1">
              <a:buFontTx/>
              <a:buNone/>
              <a:tabLst>
                <a:tab pos="1709738" algn="l"/>
              </a:tabLst>
            </a:pPr>
            <a:endParaRPr lang="en-US" smtClean="0"/>
          </a:p>
          <a:p>
            <a:pPr eaLnBrk="1" hangingPunct="1">
              <a:buFontTx/>
              <a:buNone/>
              <a:tabLst>
                <a:tab pos="1709738" algn="l"/>
              </a:tabLst>
            </a:pPr>
            <a:r>
              <a:rPr lang="en-US" smtClean="0"/>
              <a:t>	Head pointer 53</a:t>
            </a:r>
          </a:p>
        </p:txBody>
      </p:sp>
      <p:sp>
        <p:nvSpPr>
          <p:cNvPr id="31750"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ADEFCC95-917E-4E73-BECB-4F211681AB3C}" type="slidenum">
              <a:rPr lang="en-US">
                <a:latin typeface="Times New Roman" charset="0"/>
              </a:rPr>
              <a:pPr/>
              <a:t>42</a:t>
            </a:fld>
            <a:endParaRPr lang="en-US">
              <a:latin typeface="Times New Roman" charset="0"/>
            </a:endParaRPr>
          </a:p>
        </p:txBody>
      </p:sp>
    </p:spTree>
    <p:extLst>
      <p:ext uri="{BB962C8B-B14F-4D97-AF65-F5344CB8AC3E}">
        <p14:creationId xmlns:p14="http://schemas.microsoft.com/office/powerpoint/2010/main" val="51770892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52450"/>
            <a:ext cx="7475538" cy="576263"/>
          </a:xfrm>
        </p:spPr>
        <p:txBody>
          <a:bodyPr>
            <a:normAutofit fontScale="90000"/>
          </a:bodyPr>
          <a:lstStyle>
            <a:defPPr/>
          </a:lstStyle>
          <a:p>
            <a:pPr eaLnBrk="1" hangingPunct="1"/>
            <a:r>
              <a:rPr lang="en-US" smtClean="0"/>
              <a:t>FCFS</a:t>
            </a:r>
          </a:p>
        </p:txBody>
      </p:sp>
      <p:sp>
        <p:nvSpPr>
          <p:cNvPr id="32771" name="Text Box 4"/>
          <p:cNvSpPr txBox="1">
            <a:spLocks noChangeArrowheads="1"/>
          </p:cNvSpPr>
          <p:nvPr/>
        </p:nvSpPr>
        <p:spPr bwMode="auto">
          <a:xfrm>
            <a:off x="825500" y="1295400"/>
            <a:ext cx="6488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1" tIns="45706" rIns="91411" bIns="45706" anchor="ctr">
            <a:spAutoFit/>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pPr algn="ctr">
              <a:spcBef>
                <a:spcPct val="50000"/>
              </a:spcBef>
            </a:pPr>
            <a:r>
              <a:rPr lang="en-US" sz="2000">
                <a:latin typeface="Helvetica" charset="0"/>
              </a:rPr>
              <a:t>Illustration shows total head movement of 640 cylinders</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0788" y="190658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EF1B809F-8B7A-4B65-8C3F-262E0176E76B}" type="slidenum">
              <a:rPr lang="en-US">
                <a:latin typeface="Times New Roman" charset="0"/>
              </a:rPr>
              <a:pPr/>
              <a:t>43</a:t>
            </a:fld>
            <a:endParaRPr lang="en-US">
              <a:latin typeface="Times New Roman" charset="0"/>
            </a:endParaRPr>
          </a:p>
        </p:txBody>
      </p:sp>
    </p:spTree>
    <p:extLst>
      <p:ext uri="{BB962C8B-B14F-4D97-AF65-F5344CB8AC3E}">
        <p14:creationId xmlns:p14="http://schemas.microsoft.com/office/powerpoint/2010/main" val="199314969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defPPr/>
          </a:lstStyle>
          <a:p>
            <a:pPr eaLnBrk="1" hangingPunct="1"/>
            <a:r>
              <a:rPr lang="en-US" smtClean="0"/>
              <a:t>SSTF(Shortest Seek Time First)</a:t>
            </a:r>
          </a:p>
        </p:txBody>
      </p:sp>
      <p:sp>
        <p:nvSpPr>
          <p:cNvPr id="33795" name="Rectangle 3"/>
          <p:cNvSpPr>
            <a:spLocks noGrp="1" noChangeArrowheads="1"/>
          </p:cNvSpPr>
          <p:nvPr>
            <p:ph idx="1"/>
          </p:nvPr>
        </p:nvSpPr>
        <p:spPr/>
        <p:txBody>
          <a:bodyPr/>
          <a:lstStyle>
            <a:defPPr/>
          </a:lstStyle>
          <a:p>
            <a:pPr eaLnBrk="1" hangingPunct="1"/>
            <a:r>
              <a:rPr lang="en-US" smtClean="0"/>
              <a:t>Selects the request with the minimum seek time from the current head position</a:t>
            </a:r>
          </a:p>
          <a:p>
            <a:pPr eaLnBrk="1" hangingPunct="1"/>
            <a:r>
              <a:rPr lang="en-US" smtClean="0"/>
              <a:t>SSTF scheduling is a form of SJF scheduling; may cause starvation of some requests</a:t>
            </a:r>
          </a:p>
          <a:p>
            <a:pPr eaLnBrk="1" hangingPunct="1"/>
            <a:r>
              <a:rPr lang="en-US" smtClean="0"/>
              <a:t>Illustration shows total head movement of 236 cylinders</a:t>
            </a:r>
          </a:p>
        </p:txBody>
      </p:sp>
      <p:sp>
        <p:nvSpPr>
          <p:cNvPr id="33798"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5617DEEA-A2E2-40E5-A5C8-5988BBD8D65C}" type="slidenum">
              <a:rPr lang="en-US">
                <a:latin typeface="Times New Roman" charset="0"/>
              </a:rPr>
              <a:pPr/>
              <a:t>44</a:t>
            </a:fld>
            <a:endParaRPr lang="en-US">
              <a:latin typeface="Times New Roman" charset="0"/>
            </a:endParaRPr>
          </a:p>
        </p:txBody>
      </p:sp>
    </p:spTree>
    <p:extLst>
      <p:ext uri="{BB962C8B-B14F-4D97-AF65-F5344CB8AC3E}">
        <p14:creationId xmlns:p14="http://schemas.microsoft.com/office/powerpoint/2010/main" val="39142712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609600"/>
            <a:ext cx="7772400" cy="358775"/>
          </a:xfrm>
        </p:spPr>
        <p:txBody>
          <a:bodyPr>
            <a:normAutofit fontScale="90000"/>
          </a:bodyPr>
          <a:lstStyle>
            <a:defPPr/>
          </a:lstStyle>
          <a:p>
            <a:pPr eaLnBrk="1" hangingPunct="1"/>
            <a:r>
              <a:rPr lang="en-US" smtClean="0"/>
              <a:t>SSTF (Cont)</a:t>
            </a: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l="829" t="6129" r="829" b="6129"/>
          <a:stretch>
            <a:fillRect/>
          </a:stretch>
        </p:blipFill>
        <p:spPr bwMode="auto">
          <a:xfrm>
            <a:off x="1136650" y="1295400"/>
            <a:ext cx="7164388"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34822"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16C1C459-2964-4F79-AE1D-5B5881C6B214}" type="slidenum">
              <a:rPr lang="en-US">
                <a:latin typeface="Times New Roman" charset="0"/>
              </a:rPr>
              <a:pPr/>
              <a:t>45</a:t>
            </a:fld>
            <a:endParaRPr lang="en-US">
              <a:latin typeface="Times New Roman" charset="0"/>
            </a:endParaRPr>
          </a:p>
        </p:txBody>
      </p:sp>
    </p:spTree>
    <p:extLst>
      <p:ext uri="{BB962C8B-B14F-4D97-AF65-F5344CB8AC3E}">
        <p14:creationId xmlns:p14="http://schemas.microsoft.com/office/powerpoint/2010/main" val="190714240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defPPr/>
          </a:lstStyle>
          <a:p>
            <a:pPr eaLnBrk="1" hangingPunct="1"/>
            <a:r>
              <a:rPr lang="en-US" smtClean="0"/>
              <a:t>SCAN</a:t>
            </a:r>
          </a:p>
        </p:txBody>
      </p:sp>
      <p:sp>
        <p:nvSpPr>
          <p:cNvPr id="35843" name="Rectangle 3"/>
          <p:cNvSpPr>
            <a:spLocks noGrp="1" noChangeArrowheads="1"/>
          </p:cNvSpPr>
          <p:nvPr>
            <p:ph idx="1"/>
          </p:nvPr>
        </p:nvSpPr>
        <p:spPr/>
        <p:txBody>
          <a:bodyPr>
            <a:normAutofit lnSpcReduction="10000"/>
          </a:bodyPr>
          <a:lstStyle>
            <a:defPPr/>
          </a:lstStyle>
          <a:p>
            <a:pPr eaLnBrk="1" hangingPunct="1"/>
            <a:r>
              <a:rPr lang="en-US" smtClean="0"/>
              <a:t>The disk arm starts at one end of the disk, and moves toward the other end, servicing requests until it gets to the other end of the disk, where the head movement is reversed and servicing continues.</a:t>
            </a:r>
          </a:p>
          <a:p>
            <a:pPr eaLnBrk="1" hangingPunct="1"/>
            <a:r>
              <a:rPr lang="en-US" smtClean="0">
                <a:solidFill>
                  <a:srgbClr val="3366FF"/>
                </a:solidFill>
              </a:rPr>
              <a:t>SCAN algorithm </a:t>
            </a:r>
            <a:r>
              <a:rPr lang="en-US" smtClean="0"/>
              <a:t>Sometimes called the </a:t>
            </a:r>
            <a:r>
              <a:rPr lang="en-US" smtClean="0">
                <a:solidFill>
                  <a:srgbClr val="3366FF"/>
                </a:solidFill>
              </a:rPr>
              <a:t>elevator algorithm</a:t>
            </a:r>
          </a:p>
          <a:p>
            <a:pPr eaLnBrk="1" hangingPunct="1"/>
            <a:r>
              <a:rPr lang="en-US" smtClean="0"/>
              <a:t>Illustration shows total head movement of 208 cylinders</a:t>
            </a:r>
          </a:p>
        </p:txBody>
      </p:sp>
      <p:sp>
        <p:nvSpPr>
          <p:cNvPr id="35846"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1CB81C13-CB6E-46FE-A940-CFA6956D5E82}" type="slidenum">
              <a:rPr lang="en-US">
                <a:latin typeface="Times New Roman" charset="0"/>
              </a:rPr>
              <a:pPr/>
              <a:t>46</a:t>
            </a:fld>
            <a:endParaRPr lang="en-US">
              <a:latin typeface="Times New Roman" charset="0"/>
            </a:endParaRPr>
          </a:p>
        </p:txBody>
      </p:sp>
    </p:spTree>
    <p:extLst>
      <p:ext uri="{BB962C8B-B14F-4D97-AF65-F5344CB8AC3E}">
        <p14:creationId xmlns:p14="http://schemas.microsoft.com/office/powerpoint/2010/main" val="208097216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609600"/>
            <a:ext cx="7772400" cy="215900"/>
          </a:xfrm>
        </p:spPr>
        <p:txBody>
          <a:bodyPr>
            <a:normAutofit fontScale="90000"/>
          </a:bodyPr>
          <a:lstStyle>
            <a:defPPr/>
          </a:lstStyle>
          <a:p>
            <a:pPr eaLnBrk="1" hangingPunct="1"/>
            <a:r>
              <a:rPr lang="en-US" smtClean="0"/>
              <a:t>SCAN (Cont.)</a:t>
            </a:r>
          </a:p>
        </p:txBody>
      </p:sp>
      <p:pic>
        <p:nvPicPr>
          <p:cNvPr id="36867"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7313" y="1158875"/>
            <a:ext cx="6697662"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1ADC3C04-13CB-4FFF-96D8-2D51B9A1CF21}" type="slidenum">
              <a:rPr lang="en-US">
                <a:latin typeface="Times New Roman" charset="0"/>
              </a:rPr>
              <a:pPr/>
              <a:t>47</a:t>
            </a:fld>
            <a:endParaRPr lang="en-US">
              <a:latin typeface="Times New Roman" charset="0"/>
            </a:endParaRPr>
          </a:p>
        </p:txBody>
      </p:sp>
    </p:spTree>
    <p:extLst>
      <p:ext uri="{BB962C8B-B14F-4D97-AF65-F5344CB8AC3E}">
        <p14:creationId xmlns:p14="http://schemas.microsoft.com/office/powerpoint/2010/main" val="6909072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defPPr/>
          </a:lstStyle>
          <a:p>
            <a:pPr eaLnBrk="1" hangingPunct="1"/>
            <a:r>
              <a:rPr lang="en-US" smtClean="0"/>
              <a:t>C-SCAN(Circular)</a:t>
            </a:r>
          </a:p>
        </p:txBody>
      </p:sp>
      <p:sp>
        <p:nvSpPr>
          <p:cNvPr id="37891" name="Rectangle 3"/>
          <p:cNvSpPr>
            <a:spLocks noGrp="1" noChangeArrowheads="1"/>
          </p:cNvSpPr>
          <p:nvPr>
            <p:ph idx="1"/>
          </p:nvPr>
        </p:nvSpPr>
        <p:spPr/>
        <p:txBody>
          <a:bodyPr/>
          <a:lstStyle>
            <a:defPPr/>
          </a:lstStyle>
          <a:p>
            <a:pPr eaLnBrk="1" hangingPunct="1"/>
            <a:r>
              <a:rPr lang="en-US" smtClean="0"/>
              <a:t>Provides a more uniform wait time than SCAN</a:t>
            </a:r>
          </a:p>
          <a:p>
            <a:pPr eaLnBrk="1" hangingPunct="1"/>
            <a:r>
              <a:rPr lang="en-US" smtClean="0"/>
              <a:t>The head moves from one end of the disk to the other, servicing requests as it goes</a:t>
            </a:r>
          </a:p>
          <a:p>
            <a:pPr lvl="1" eaLnBrk="1" hangingPunct="1"/>
            <a:r>
              <a:rPr lang="en-US" smtClean="0"/>
              <a:t>When it reaches the other end, however, it immediately returns to the beginning of the disk, without servicing any requests on the return trip</a:t>
            </a:r>
          </a:p>
          <a:p>
            <a:pPr eaLnBrk="1" hangingPunct="1"/>
            <a:r>
              <a:rPr lang="en-US" smtClean="0"/>
              <a:t>Treats the cylinders as a circular list that wraps around from the last cylinder to the first one</a:t>
            </a:r>
          </a:p>
        </p:txBody>
      </p:sp>
      <p:sp>
        <p:nvSpPr>
          <p:cNvPr id="37894"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9A6147C2-22E5-47CB-A2C6-A1E1E6212889}" type="slidenum">
              <a:rPr lang="en-US">
                <a:latin typeface="Times New Roman" charset="0"/>
              </a:rPr>
              <a:pPr/>
              <a:t>48</a:t>
            </a:fld>
            <a:endParaRPr lang="en-US">
              <a:latin typeface="Times New Roman" charset="0"/>
            </a:endParaRPr>
          </a:p>
        </p:txBody>
      </p:sp>
    </p:spTree>
    <p:extLst>
      <p:ext uri="{BB962C8B-B14F-4D97-AF65-F5344CB8AC3E}">
        <p14:creationId xmlns:p14="http://schemas.microsoft.com/office/powerpoint/2010/main" val="1467700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609600"/>
            <a:ext cx="7772400" cy="349250"/>
          </a:xfrm>
        </p:spPr>
        <p:txBody>
          <a:bodyPr>
            <a:normAutofit fontScale="90000"/>
          </a:bodyPr>
          <a:lstStyle>
            <a:defPPr/>
          </a:lstStyle>
          <a:p>
            <a:pPr eaLnBrk="1" hangingPunct="1"/>
            <a:r>
              <a:rPr lang="en-US" smtClean="0"/>
              <a:t>C-SCAN (Cont)</a:t>
            </a:r>
          </a:p>
        </p:txBody>
      </p:sp>
      <p:pic>
        <p:nvPicPr>
          <p:cNvPr id="38915"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231900" y="1239838"/>
            <a:ext cx="7000875"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38918"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0BFDCF01-A767-419D-8F33-B2484397FC09}" type="slidenum">
              <a:rPr lang="en-US">
                <a:latin typeface="Times New Roman" charset="0"/>
              </a:rPr>
              <a:pPr/>
              <a:t>49</a:t>
            </a:fld>
            <a:endParaRPr lang="en-US">
              <a:latin typeface="Times New Roman" charset="0"/>
            </a:endParaRPr>
          </a:p>
        </p:txBody>
      </p:sp>
    </p:spTree>
    <p:extLst>
      <p:ext uri="{BB962C8B-B14F-4D97-AF65-F5344CB8AC3E}">
        <p14:creationId xmlns:p14="http://schemas.microsoft.com/office/powerpoint/2010/main" val="32172272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2285110" y="244157"/>
            <a:ext cx="246189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100">
                <a:solidFill>
                  <a:srgbClr val="1F1348"/>
                </a:solidFill>
                <a:latin typeface="Arial" pitchFamily="34" charset="0"/>
                <a:cs typeface="Arial" pitchFamily="34" charset="0"/>
              </a:rPr>
              <a:t>Deadlock</a:t>
            </a:r>
            <a:endParaRPr sz="4400">
              <a:latin typeface="Arial" pitchFamily="34" charset="0"/>
              <a:cs typeface="Arial" pitchFamily="34" charset="0"/>
            </a:endParaRPr>
          </a:p>
        </p:txBody>
      </p:sp>
      <p:grpSp>
        <p:nvGrpSpPr>
          <p:cNvPr id="6" name="object 6"/>
          <p:cNvGrpSpPr/>
          <p:nvPr/>
        </p:nvGrpSpPr>
        <p:grpSpPr>
          <a:xfrm>
            <a:off x="7981950" y="3276663"/>
            <a:ext cx="4215130" cy="3586479"/>
            <a:chOff x="7981950" y="3276663"/>
            <a:chExt cx="4215130" cy="3586479"/>
          </a:xfrm>
        </p:grpSpPr>
        <p:sp>
          <p:nvSpPr>
            <p:cNvPr id="7" name="object 7"/>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718819" y="1326006"/>
            <a:ext cx="11038205" cy="4632325"/>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0665" marR="5080" indent="-228600" algn="just">
              <a:lnSpc>
                <a:spcPct val="111500"/>
              </a:lnSpc>
              <a:spcBef>
                <a:spcPts val="95"/>
              </a:spcBef>
            </a:pPr>
            <a:r>
              <a:rPr sz="2750" spc="175">
                <a:solidFill>
                  <a:srgbClr val="7061FD"/>
                </a:solidFill>
                <a:latin typeface="Calibri"/>
                <a:cs typeface="Calibri"/>
              </a:rPr>
              <a:t>+</a:t>
            </a:r>
            <a:r>
              <a:rPr sz="2750" spc="175">
                <a:solidFill>
                  <a:srgbClr val="1F1348"/>
                </a:solidFill>
                <a:latin typeface="Calibri"/>
                <a:cs typeface="Calibri"/>
              </a:rPr>
              <a:t>Basically </a:t>
            </a:r>
            <a:r>
              <a:rPr sz="2750" spc="105">
                <a:solidFill>
                  <a:srgbClr val="1F1348"/>
                </a:solidFill>
                <a:latin typeface="Calibri"/>
                <a:cs typeface="Calibri"/>
              </a:rPr>
              <a:t>in </a:t>
            </a:r>
            <a:r>
              <a:rPr sz="2750" spc="130">
                <a:solidFill>
                  <a:srgbClr val="1F1348"/>
                </a:solidFill>
                <a:latin typeface="Calibri"/>
                <a:cs typeface="Calibri"/>
              </a:rPr>
              <a:t>the </a:t>
            </a:r>
            <a:r>
              <a:rPr sz="2750" spc="185">
                <a:solidFill>
                  <a:srgbClr val="1F1348"/>
                </a:solidFill>
                <a:latin typeface="Calibri"/>
                <a:cs typeface="Calibri"/>
              </a:rPr>
              <a:t>Normal </a:t>
            </a:r>
            <a:r>
              <a:rPr sz="2750" spc="275">
                <a:solidFill>
                  <a:srgbClr val="1F1348"/>
                </a:solidFill>
                <a:latin typeface="Calibri"/>
                <a:cs typeface="Calibri"/>
              </a:rPr>
              <a:t>mode </a:t>
            </a:r>
            <a:r>
              <a:rPr sz="2750" spc="125">
                <a:solidFill>
                  <a:srgbClr val="1F1348"/>
                </a:solidFill>
                <a:latin typeface="Calibri"/>
                <a:cs typeface="Calibri"/>
              </a:rPr>
              <a:t>of </a:t>
            </a:r>
            <a:r>
              <a:rPr sz="2750" spc="190">
                <a:solidFill>
                  <a:srgbClr val="1F1348"/>
                </a:solidFill>
                <a:latin typeface="Calibri"/>
                <a:cs typeface="Calibri"/>
              </a:rPr>
              <a:t>Operation </a:t>
            </a:r>
            <a:r>
              <a:rPr sz="2750" spc="100">
                <a:solidFill>
                  <a:srgbClr val="1F1348"/>
                </a:solidFill>
                <a:latin typeface="Calibri"/>
                <a:cs typeface="Calibri"/>
              </a:rPr>
              <a:t>utilization </a:t>
            </a:r>
            <a:r>
              <a:rPr sz="2750" spc="125">
                <a:solidFill>
                  <a:srgbClr val="1F1348"/>
                </a:solidFill>
                <a:latin typeface="Calibri"/>
                <a:cs typeface="Calibri"/>
              </a:rPr>
              <a:t>of </a:t>
            </a:r>
            <a:r>
              <a:rPr sz="2750" spc="160">
                <a:solidFill>
                  <a:srgbClr val="1F1348"/>
                </a:solidFill>
                <a:latin typeface="Calibri"/>
                <a:cs typeface="Calibri"/>
              </a:rPr>
              <a:t>resources </a:t>
            </a:r>
            <a:r>
              <a:rPr sz="2750" spc="165">
                <a:solidFill>
                  <a:srgbClr val="1F1348"/>
                </a:solidFill>
                <a:latin typeface="Calibri"/>
                <a:cs typeface="Calibri"/>
              </a:rPr>
              <a:t> </a:t>
            </a:r>
            <a:r>
              <a:rPr sz="2750" spc="229">
                <a:solidFill>
                  <a:srgbClr val="1F1348"/>
                </a:solidFill>
                <a:latin typeface="Calibri"/>
                <a:cs typeface="Calibri"/>
              </a:rPr>
              <a:t>by</a:t>
            </a:r>
            <a:r>
              <a:rPr sz="2750" spc="40">
                <a:solidFill>
                  <a:srgbClr val="1F1348"/>
                </a:solidFill>
                <a:latin typeface="Calibri"/>
                <a:cs typeface="Calibri"/>
              </a:rPr>
              <a:t> </a:t>
            </a:r>
            <a:r>
              <a:rPr sz="2750" spc="165">
                <a:solidFill>
                  <a:srgbClr val="1F1348"/>
                </a:solidFill>
                <a:latin typeface="Calibri"/>
                <a:cs typeface="Calibri"/>
              </a:rPr>
              <a:t>a</a:t>
            </a:r>
            <a:r>
              <a:rPr sz="2750" spc="145">
                <a:solidFill>
                  <a:srgbClr val="1F1348"/>
                </a:solidFill>
                <a:latin typeface="Calibri"/>
                <a:cs typeface="Calibri"/>
              </a:rPr>
              <a:t> </a:t>
            </a:r>
            <a:r>
              <a:rPr sz="2750" spc="175">
                <a:solidFill>
                  <a:srgbClr val="1F1348"/>
                </a:solidFill>
                <a:latin typeface="Calibri"/>
                <a:cs typeface="Calibri"/>
              </a:rPr>
              <a:t>process</a:t>
            </a:r>
            <a:r>
              <a:rPr sz="2750" spc="170">
                <a:solidFill>
                  <a:srgbClr val="1F1348"/>
                </a:solidFill>
                <a:latin typeface="Calibri"/>
                <a:cs typeface="Calibri"/>
              </a:rPr>
              <a:t> </a:t>
            </a:r>
            <a:r>
              <a:rPr sz="2750" spc="100">
                <a:solidFill>
                  <a:srgbClr val="1F1348"/>
                </a:solidFill>
                <a:latin typeface="Calibri"/>
                <a:cs typeface="Calibri"/>
              </a:rPr>
              <a:t>is</a:t>
            </a:r>
            <a:r>
              <a:rPr sz="2750" spc="90">
                <a:solidFill>
                  <a:srgbClr val="1F1348"/>
                </a:solidFill>
                <a:latin typeface="Calibri"/>
                <a:cs typeface="Calibri"/>
              </a:rPr>
              <a:t> </a:t>
            </a:r>
            <a:r>
              <a:rPr sz="2750" spc="105">
                <a:solidFill>
                  <a:srgbClr val="1F1348"/>
                </a:solidFill>
                <a:latin typeface="Calibri"/>
                <a:cs typeface="Calibri"/>
              </a:rPr>
              <a:t>in</a:t>
            </a:r>
            <a:r>
              <a:rPr sz="2750" spc="165">
                <a:solidFill>
                  <a:srgbClr val="1F1348"/>
                </a:solidFill>
                <a:latin typeface="Calibri"/>
                <a:cs typeface="Calibri"/>
              </a:rPr>
              <a:t> </a:t>
            </a:r>
            <a:r>
              <a:rPr sz="2750" spc="130">
                <a:solidFill>
                  <a:srgbClr val="1F1348"/>
                </a:solidFill>
                <a:latin typeface="Calibri"/>
                <a:cs typeface="Calibri"/>
              </a:rPr>
              <a:t>the</a:t>
            </a:r>
            <a:r>
              <a:rPr sz="2750" spc="45">
                <a:solidFill>
                  <a:srgbClr val="1F1348"/>
                </a:solidFill>
                <a:latin typeface="Calibri"/>
                <a:cs typeface="Calibri"/>
              </a:rPr>
              <a:t> </a:t>
            </a:r>
            <a:r>
              <a:rPr sz="2750" spc="150">
                <a:solidFill>
                  <a:srgbClr val="1F1348"/>
                </a:solidFill>
                <a:latin typeface="Calibri"/>
                <a:cs typeface="Calibri"/>
              </a:rPr>
              <a:t>following</a:t>
            </a:r>
            <a:r>
              <a:rPr sz="2750" spc="185">
                <a:solidFill>
                  <a:srgbClr val="1F1348"/>
                </a:solidFill>
                <a:latin typeface="Calibri"/>
                <a:cs typeface="Calibri"/>
              </a:rPr>
              <a:t> </a:t>
            </a:r>
            <a:r>
              <a:rPr sz="2750" spc="180">
                <a:solidFill>
                  <a:srgbClr val="1F1348"/>
                </a:solidFill>
                <a:latin typeface="Calibri"/>
                <a:cs typeface="Calibri"/>
              </a:rPr>
              <a:t>sequence:</a:t>
            </a:r>
            <a:endParaRPr sz="2750">
              <a:latin typeface="Calibri"/>
              <a:cs typeface="Calibri"/>
            </a:endParaRPr>
          </a:p>
          <a:p>
            <a:pPr marL="240665" marR="6350" indent="-228600" algn="just">
              <a:lnSpc>
                <a:spcPct val="112300"/>
              </a:lnSpc>
              <a:spcBef>
                <a:spcPts val="1025"/>
              </a:spcBef>
            </a:pPr>
            <a:r>
              <a:rPr sz="2750" spc="260">
                <a:solidFill>
                  <a:srgbClr val="7061FD"/>
                </a:solidFill>
                <a:latin typeface="Calibri"/>
                <a:cs typeface="Calibri"/>
              </a:rPr>
              <a:t>+</a:t>
            </a:r>
            <a:r>
              <a:rPr sz="2750" b="1" spc="260">
                <a:solidFill>
                  <a:srgbClr val="001F5F"/>
                </a:solidFill>
                <a:latin typeface="Calibri"/>
                <a:cs typeface="Calibri"/>
              </a:rPr>
              <a:t>Request:</a:t>
            </a:r>
            <a:r>
              <a:rPr sz="2750" b="1" spc="110">
                <a:solidFill>
                  <a:srgbClr val="001F5F"/>
                </a:solidFill>
                <a:latin typeface="Calibri"/>
                <a:cs typeface="Calibri"/>
              </a:rPr>
              <a:t> </a:t>
            </a:r>
            <a:r>
              <a:rPr sz="2750" spc="80">
                <a:solidFill>
                  <a:srgbClr val="1F1348"/>
                </a:solidFill>
                <a:latin typeface="Calibri"/>
                <a:cs typeface="Calibri"/>
              </a:rPr>
              <a:t>Firstly,</a:t>
            </a:r>
            <a:r>
              <a:rPr sz="2750" spc="15">
                <a:solidFill>
                  <a:srgbClr val="1F1348"/>
                </a:solidFill>
                <a:latin typeface="Calibri"/>
                <a:cs typeface="Calibri"/>
              </a:rPr>
              <a:t> </a:t>
            </a:r>
            <a:r>
              <a:rPr sz="2750" spc="130">
                <a:solidFill>
                  <a:srgbClr val="1F1348"/>
                </a:solidFill>
                <a:latin typeface="Calibri"/>
                <a:cs typeface="Calibri"/>
              </a:rPr>
              <a:t>the</a:t>
            </a:r>
            <a:r>
              <a:rPr sz="2750" spc="125">
                <a:solidFill>
                  <a:srgbClr val="1F1348"/>
                </a:solidFill>
                <a:latin typeface="Calibri"/>
                <a:cs typeface="Calibri"/>
              </a:rPr>
              <a:t> </a:t>
            </a:r>
            <a:r>
              <a:rPr sz="2750" spc="195">
                <a:solidFill>
                  <a:srgbClr val="1F1348"/>
                </a:solidFill>
                <a:latin typeface="Calibri"/>
                <a:cs typeface="Calibri"/>
              </a:rPr>
              <a:t>process</a:t>
            </a:r>
            <a:r>
              <a:rPr sz="2750" spc="180">
                <a:solidFill>
                  <a:srgbClr val="1F1348"/>
                </a:solidFill>
                <a:latin typeface="Calibri"/>
                <a:cs typeface="Calibri"/>
              </a:rPr>
              <a:t> </a:t>
            </a:r>
            <a:r>
              <a:rPr sz="2750" spc="140">
                <a:solidFill>
                  <a:srgbClr val="1F1348"/>
                </a:solidFill>
                <a:latin typeface="Calibri"/>
                <a:cs typeface="Calibri"/>
              </a:rPr>
              <a:t>requests</a:t>
            </a:r>
            <a:r>
              <a:rPr sz="2750" spc="114">
                <a:solidFill>
                  <a:srgbClr val="1F1348"/>
                </a:solidFill>
                <a:latin typeface="Calibri"/>
                <a:cs typeface="Calibri"/>
              </a:rPr>
              <a:t> </a:t>
            </a:r>
            <a:r>
              <a:rPr sz="2750" spc="130">
                <a:solidFill>
                  <a:srgbClr val="1F1348"/>
                </a:solidFill>
                <a:latin typeface="Calibri"/>
                <a:cs typeface="Calibri"/>
              </a:rPr>
              <a:t>the</a:t>
            </a:r>
            <a:r>
              <a:rPr sz="2750" spc="200">
                <a:solidFill>
                  <a:srgbClr val="1F1348"/>
                </a:solidFill>
                <a:latin typeface="Calibri"/>
                <a:cs typeface="Calibri"/>
              </a:rPr>
              <a:t> </a:t>
            </a:r>
            <a:r>
              <a:rPr sz="2750" spc="135">
                <a:solidFill>
                  <a:srgbClr val="1F1348"/>
                </a:solidFill>
                <a:latin typeface="Calibri"/>
                <a:cs typeface="Calibri"/>
              </a:rPr>
              <a:t>resource.</a:t>
            </a:r>
            <a:r>
              <a:rPr sz="2750" spc="10">
                <a:solidFill>
                  <a:srgbClr val="1F1348"/>
                </a:solidFill>
                <a:latin typeface="Calibri"/>
                <a:cs typeface="Calibri"/>
              </a:rPr>
              <a:t> </a:t>
            </a:r>
            <a:r>
              <a:rPr sz="2750" spc="145">
                <a:solidFill>
                  <a:srgbClr val="1F1348"/>
                </a:solidFill>
                <a:latin typeface="Calibri"/>
                <a:cs typeface="Calibri"/>
              </a:rPr>
              <a:t>In</a:t>
            </a:r>
            <a:r>
              <a:rPr sz="2750" spc="20">
                <a:solidFill>
                  <a:srgbClr val="1F1348"/>
                </a:solidFill>
                <a:latin typeface="Calibri"/>
                <a:cs typeface="Calibri"/>
              </a:rPr>
              <a:t> </a:t>
            </a:r>
            <a:r>
              <a:rPr sz="2750" spc="165">
                <a:solidFill>
                  <a:srgbClr val="1F1348"/>
                </a:solidFill>
                <a:latin typeface="Calibri"/>
                <a:cs typeface="Calibri"/>
              </a:rPr>
              <a:t>a</a:t>
            </a:r>
            <a:r>
              <a:rPr sz="2750" spc="145">
                <a:solidFill>
                  <a:srgbClr val="1F1348"/>
                </a:solidFill>
                <a:latin typeface="Calibri"/>
                <a:cs typeface="Calibri"/>
              </a:rPr>
              <a:t> </a:t>
            </a:r>
            <a:r>
              <a:rPr sz="2750" spc="175">
                <a:solidFill>
                  <a:srgbClr val="1F1348"/>
                </a:solidFill>
                <a:latin typeface="Calibri"/>
                <a:cs typeface="Calibri"/>
              </a:rPr>
              <a:t>case,</a:t>
            </a:r>
            <a:r>
              <a:rPr sz="2750" spc="15">
                <a:solidFill>
                  <a:srgbClr val="1F1348"/>
                </a:solidFill>
                <a:latin typeface="Calibri"/>
                <a:cs typeface="Calibri"/>
              </a:rPr>
              <a:t> </a:t>
            </a:r>
            <a:r>
              <a:rPr sz="2750" spc="10">
                <a:solidFill>
                  <a:srgbClr val="1F1348"/>
                </a:solidFill>
                <a:latin typeface="Calibri"/>
                <a:cs typeface="Calibri"/>
              </a:rPr>
              <a:t>if</a:t>
            </a:r>
            <a:r>
              <a:rPr sz="2750" spc="215">
                <a:solidFill>
                  <a:srgbClr val="1F1348"/>
                </a:solidFill>
                <a:latin typeface="Calibri"/>
                <a:cs typeface="Calibri"/>
              </a:rPr>
              <a:t> </a:t>
            </a:r>
            <a:r>
              <a:rPr sz="2750" spc="130">
                <a:solidFill>
                  <a:srgbClr val="1F1348"/>
                </a:solidFill>
                <a:latin typeface="Calibri"/>
                <a:cs typeface="Calibri"/>
              </a:rPr>
              <a:t>the </a:t>
            </a:r>
            <a:r>
              <a:rPr sz="2750" spc="-610">
                <a:solidFill>
                  <a:srgbClr val="1F1348"/>
                </a:solidFill>
                <a:latin typeface="Calibri"/>
                <a:cs typeface="Calibri"/>
              </a:rPr>
              <a:t> </a:t>
            </a:r>
            <a:r>
              <a:rPr sz="2750" spc="140">
                <a:solidFill>
                  <a:srgbClr val="1F1348"/>
                </a:solidFill>
                <a:latin typeface="Calibri"/>
                <a:cs typeface="Calibri"/>
              </a:rPr>
              <a:t>request</a:t>
            </a:r>
            <a:r>
              <a:rPr sz="2750" spc="145">
                <a:solidFill>
                  <a:srgbClr val="1F1348"/>
                </a:solidFill>
                <a:latin typeface="Calibri"/>
                <a:cs typeface="Calibri"/>
              </a:rPr>
              <a:t> </a:t>
            </a:r>
            <a:r>
              <a:rPr sz="2750" spc="165">
                <a:solidFill>
                  <a:srgbClr val="1F1348"/>
                </a:solidFill>
                <a:latin typeface="Calibri"/>
                <a:cs typeface="Calibri"/>
              </a:rPr>
              <a:t>cannot</a:t>
            </a:r>
            <a:r>
              <a:rPr sz="2750" spc="170">
                <a:solidFill>
                  <a:srgbClr val="1F1348"/>
                </a:solidFill>
                <a:latin typeface="Calibri"/>
                <a:cs typeface="Calibri"/>
              </a:rPr>
              <a:t> </a:t>
            </a:r>
            <a:r>
              <a:rPr sz="2750" spc="285">
                <a:solidFill>
                  <a:srgbClr val="1F1348"/>
                </a:solidFill>
                <a:latin typeface="Calibri"/>
                <a:cs typeface="Calibri"/>
              </a:rPr>
              <a:t>be </a:t>
            </a:r>
            <a:r>
              <a:rPr sz="2750" spc="175">
                <a:solidFill>
                  <a:srgbClr val="1F1348"/>
                </a:solidFill>
                <a:latin typeface="Calibri"/>
                <a:cs typeface="Calibri"/>
              </a:rPr>
              <a:t>granted</a:t>
            </a:r>
            <a:r>
              <a:rPr sz="2750" spc="180">
                <a:solidFill>
                  <a:srgbClr val="1F1348"/>
                </a:solidFill>
                <a:latin typeface="Calibri"/>
                <a:cs typeface="Calibri"/>
              </a:rPr>
              <a:t> </a:t>
            </a:r>
            <a:r>
              <a:rPr sz="2750" spc="165">
                <a:solidFill>
                  <a:srgbClr val="1F1348"/>
                </a:solidFill>
                <a:latin typeface="Calibri"/>
                <a:cs typeface="Calibri"/>
              </a:rPr>
              <a:t>immediately(e.g:</a:t>
            </a:r>
            <a:r>
              <a:rPr sz="2750" spc="170">
                <a:solidFill>
                  <a:srgbClr val="1F1348"/>
                </a:solidFill>
                <a:latin typeface="Calibri"/>
                <a:cs typeface="Calibri"/>
              </a:rPr>
              <a:t> </a:t>
            </a:r>
            <a:r>
              <a:rPr sz="2750" spc="155">
                <a:solidFill>
                  <a:srgbClr val="1F1348"/>
                </a:solidFill>
                <a:latin typeface="Calibri"/>
                <a:cs typeface="Calibri"/>
              </a:rPr>
              <a:t>resource</a:t>
            </a:r>
            <a:r>
              <a:rPr sz="2750" spc="160">
                <a:solidFill>
                  <a:srgbClr val="1F1348"/>
                </a:solidFill>
                <a:latin typeface="Calibri"/>
                <a:cs typeface="Calibri"/>
              </a:rPr>
              <a:t> </a:t>
            </a:r>
            <a:r>
              <a:rPr sz="2750" spc="100">
                <a:solidFill>
                  <a:srgbClr val="1F1348"/>
                </a:solidFill>
                <a:latin typeface="Calibri"/>
                <a:cs typeface="Calibri"/>
              </a:rPr>
              <a:t>is</a:t>
            </a:r>
            <a:r>
              <a:rPr sz="2750" spc="105">
                <a:solidFill>
                  <a:srgbClr val="1F1348"/>
                </a:solidFill>
                <a:latin typeface="Calibri"/>
                <a:cs typeface="Calibri"/>
              </a:rPr>
              <a:t> </a:t>
            </a:r>
            <a:r>
              <a:rPr sz="2750" spc="250">
                <a:solidFill>
                  <a:srgbClr val="1F1348"/>
                </a:solidFill>
                <a:latin typeface="Calibri"/>
                <a:cs typeface="Calibri"/>
              </a:rPr>
              <a:t>being </a:t>
            </a:r>
            <a:r>
              <a:rPr sz="2750" spc="254">
                <a:solidFill>
                  <a:srgbClr val="1F1348"/>
                </a:solidFill>
                <a:latin typeface="Calibri"/>
                <a:cs typeface="Calibri"/>
              </a:rPr>
              <a:t> </a:t>
            </a:r>
            <a:r>
              <a:rPr sz="2750" spc="195">
                <a:solidFill>
                  <a:srgbClr val="1F1348"/>
                </a:solidFill>
                <a:latin typeface="Calibri"/>
                <a:cs typeface="Calibri"/>
              </a:rPr>
              <a:t>used </a:t>
            </a:r>
            <a:r>
              <a:rPr sz="2750" spc="229">
                <a:solidFill>
                  <a:srgbClr val="1F1348"/>
                </a:solidFill>
                <a:latin typeface="Calibri"/>
                <a:cs typeface="Calibri"/>
              </a:rPr>
              <a:t>by </a:t>
            </a:r>
            <a:r>
              <a:rPr sz="2750" spc="160">
                <a:solidFill>
                  <a:srgbClr val="1F1348"/>
                </a:solidFill>
                <a:latin typeface="Calibri"/>
                <a:cs typeface="Calibri"/>
              </a:rPr>
              <a:t>any </a:t>
            </a:r>
            <a:r>
              <a:rPr sz="2750" spc="135">
                <a:solidFill>
                  <a:srgbClr val="1F1348"/>
                </a:solidFill>
                <a:latin typeface="Calibri"/>
                <a:cs typeface="Calibri"/>
              </a:rPr>
              <a:t>other </a:t>
            </a:r>
            <a:r>
              <a:rPr sz="2750" spc="150">
                <a:solidFill>
                  <a:srgbClr val="1F1348"/>
                </a:solidFill>
                <a:latin typeface="Calibri"/>
                <a:cs typeface="Calibri"/>
              </a:rPr>
              <a:t>process), </a:t>
            </a:r>
            <a:r>
              <a:rPr sz="2750" spc="155">
                <a:solidFill>
                  <a:srgbClr val="1F1348"/>
                </a:solidFill>
                <a:latin typeface="Calibri"/>
                <a:cs typeface="Calibri"/>
              </a:rPr>
              <a:t>then </a:t>
            </a:r>
            <a:r>
              <a:rPr sz="2750" spc="130">
                <a:solidFill>
                  <a:srgbClr val="1F1348"/>
                </a:solidFill>
                <a:latin typeface="Calibri"/>
                <a:cs typeface="Calibri"/>
              </a:rPr>
              <a:t>the </a:t>
            </a:r>
            <a:r>
              <a:rPr sz="2750" spc="175">
                <a:solidFill>
                  <a:srgbClr val="1F1348"/>
                </a:solidFill>
                <a:latin typeface="Calibri"/>
                <a:cs typeface="Calibri"/>
              </a:rPr>
              <a:t>requesting </a:t>
            </a:r>
            <a:r>
              <a:rPr sz="2750" spc="195">
                <a:solidFill>
                  <a:srgbClr val="1F1348"/>
                </a:solidFill>
                <a:latin typeface="Calibri"/>
                <a:cs typeface="Calibri"/>
              </a:rPr>
              <a:t>process </a:t>
            </a:r>
            <a:r>
              <a:rPr sz="2750" spc="140">
                <a:solidFill>
                  <a:srgbClr val="1F1348"/>
                </a:solidFill>
                <a:latin typeface="Calibri"/>
                <a:cs typeface="Calibri"/>
              </a:rPr>
              <a:t>must </a:t>
            </a:r>
            <a:r>
              <a:rPr sz="2750" spc="75">
                <a:solidFill>
                  <a:srgbClr val="1F1348"/>
                </a:solidFill>
                <a:latin typeface="Calibri"/>
                <a:cs typeface="Calibri"/>
              </a:rPr>
              <a:t>wait </a:t>
            </a:r>
            <a:r>
              <a:rPr sz="2750" spc="-610">
                <a:solidFill>
                  <a:srgbClr val="1F1348"/>
                </a:solidFill>
                <a:latin typeface="Calibri"/>
                <a:cs typeface="Calibri"/>
              </a:rPr>
              <a:t> </a:t>
            </a:r>
            <a:r>
              <a:rPr sz="2750" spc="65">
                <a:solidFill>
                  <a:srgbClr val="1F1348"/>
                </a:solidFill>
                <a:latin typeface="Calibri"/>
                <a:cs typeface="Calibri"/>
              </a:rPr>
              <a:t>until</a:t>
            </a:r>
            <a:r>
              <a:rPr sz="2750" spc="170">
                <a:solidFill>
                  <a:srgbClr val="1F1348"/>
                </a:solidFill>
                <a:latin typeface="Calibri"/>
                <a:cs typeface="Calibri"/>
              </a:rPr>
              <a:t> </a:t>
            </a:r>
            <a:r>
              <a:rPr sz="2750">
                <a:solidFill>
                  <a:srgbClr val="1F1348"/>
                </a:solidFill>
                <a:latin typeface="Calibri"/>
                <a:cs typeface="Calibri"/>
              </a:rPr>
              <a:t>it</a:t>
            </a:r>
            <a:r>
              <a:rPr sz="2750" spc="150">
                <a:solidFill>
                  <a:srgbClr val="1F1348"/>
                </a:solidFill>
                <a:latin typeface="Calibri"/>
                <a:cs typeface="Calibri"/>
              </a:rPr>
              <a:t> </a:t>
            </a:r>
            <a:r>
              <a:rPr sz="2750" spc="200">
                <a:solidFill>
                  <a:srgbClr val="1F1348"/>
                </a:solidFill>
                <a:latin typeface="Calibri"/>
                <a:cs typeface="Calibri"/>
              </a:rPr>
              <a:t>can</a:t>
            </a:r>
            <a:r>
              <a:rPr sz="2750" spc="25">
                <a:solidFill>
                  <a:srgbClr val="1F1348"/>
                </a:solidFill>
                <a:latin typeface="Calibri"/>
                <a:cs typeface="Calibri"/>
              </a:rPr>
              <a:t> </a:t>
            </a:r>
            <a:r>
              <a:rPr sz="2750" spc="145">
                <a:solidFill>
                  <a:srgbClr val="1F1348"/>
                </a:solidFill>
                <a:latin typeface="Calibri"/>
                <a:cs typeface="Calibri"/>
              </a:rPr>
              <a:t>acquire</a:t>
            </a:r>
            <a:r>
              <a:rPr sz="2750" spc="275">
                <a:solidFill>
                  <a:srgbClr val="1F1348"/>
                </a:solidFill>
                <a:latin typeface="Calibri"/>
                <a:cs typeface="Calibri"/>
              </a:rPr>
              <a:t> </a:t>
            </a:r>
            <a:r>
              <a:rPr sz="2750" spc="130">
                <a:solidFill>
                  <a:srgbClr val="1F1348"/>
                </a:solidFill>
                <a:latin typeface="Calibri"/>
                <a:cs typeface="Calibri"/>
              </a:rPr>
              <a:t>the</a:t>
            </a:r>
            <a:r>
              <a:rPr sz="2750" spc="45">
                <a:solidFill>
                  <a:srgbClr val="1F1348"/>
                </a:solidFill>
                <a:latin typeface="Calibri"/>
                <a:cs typeface="Calibri"/>
              </a:rPr>
              <a:t> </a:t>
            </a:r>
            <a:r>
              <a:rPr sz="2750" spc="120">
                <a:solidFill>
                  <a:srgbClr val="1F1348"/>
                </a:solidFill>
                <a:latin typeface="Calibri"/>
                <a:cs typeface="Calibri"/>
              </a:rPr>
              <a:t>resource.</a:t>
            </a:r>
            <a:endParaRPr sz="2750">
              <a:latin typeface="Calibri"/>
              <a:cs typeface="Calibri"/>
            </a:endParaRPr>
          </a:p>
          <a:p>
            <a:pPr marL="240665" marR="6985" indent="-228600" algn="just">
              <a:lnSpc>
                <a:spcPct val="113799"/>
              </a:lnSpc>
              <a:spcBef>
                <a:spcPts val="900"/>
              </a:spcBef>
            </a:pPr>
            <a:r>
              <a:rPr sz="2750" spc="280">
                <a:solidFill>
                  <a:srgbClr val="7061FD"/>
                </a:solidFill>
                <a:latin typeface="Calibri"/>
                <a:cs typeface="Calibri"/>
              </a:rPr>
              <a:t>+</a:t>
            </a:r>
            <a:r>
              <a:rPr sz="2750" b="1" spc="280">
                <a:solidFill>
                  <a:srgbClr val="001F5F"/>
                </a:solidFill>
                <a:latin typeface="Calibri"/>
                <a:cs typeface="Calibri"/>
              </a:rPr>
              <a:t>Use:</a:t>
            </a:r>
            <a:r>
              <a:rPr sz="2750" b="1" spc="110">
                <a:solidFill>
                  <a:srgbClr val="001F5F"/>
                </a:solidFill>
                <a:latin typeface="Calibri"/>
                <a:cs typeface="Calibri"/>
              </a:rPr>
              <a:t> </a:t>
            </a:r>
            <a:r>
              <a:rPr sz="2750" spc="190">
                <a:solidFill>
                  <a:srgbClr val="1F1348"/>
                </a:solidFill>
                <a:latin typeface="Calibri"/>
                <a:cs typeface="Calibri"/>
              </a:rPr>
              <a:t>The</a:t>
            </a:r>
            <a:r>
              <a:rPr sz="2750" spc="200">
                <a:solidFill>
                  <a:srgbClr val="1F1348"/>
                </a:solidFill>
                <a:latin typeface="Calibri"/>
                <a:cs typeface="Calibri"/>
              </a:rPr>
              <a:t> </a:t>
            </a:r>
            <a:r>
              <a:rPr sz="2750" spc="155">
                <a:solidFill>
                  <a:srgbClr val="1F1348"/>
                </a:solidFill>
                <a:latin typeface="Calibri"/>
                <a:cs typeface="Calibri"/>
              </a:rPr>
              <a:t>Process</a:t>
            </a:r>
            <a:r>
              <a:rPr sz="2750" spc="30">
                <a:solidFill>
                  <a:srgbClr val="1F1348"/>
                </a:solidFill>
                <a:latin typeface="Calibri"/>
                <a:cs typeface="Calibri"/>
              </a:rPr>
              <a:t> </a:t>
            </a:r>
            <a:r>
              <a:rPr sz="2750" spc="225">
                <a:solidFill>
                  <a:srgbClr val="1F1348"/>
                </a:solidFill>
                <a:latin typeface="Calibri"/>
                <a:cs typeface="Calibri"/>
              </a:rPr>
              <a:t>can</a:t>
            </a:r>
            <a:r>
              <a:rPr sz="2750" spc="30">
                <a:solidFill>
                  <a:srgbClr val="1F1348"/>
                </a:solidFill>
                <a:latin typeface="Calibri"/>
                <a:cs typeface="Calibri"/>
              </a:rPr>
              <a:t> </a:t>
            </a:r>
            <a:r>
              <a:rPr sz="2750" spc="170">
                <a:solidFill>
                  <a:srgbClr val="1F1348"/>
                </a:solidFill>
                <a:latin typeface="Calibri"/>
                <a:cs typeface="Calibri"/>
              </a:rPr>
              <a:t>operate</a:t>
            </a:r>
            <a:r>
              <a:rPr sz="2750" spc="130">
                <a:solidFill>
                  <a:srgbClr val="1F1348"/>
                </a:solidFill>
                <a:latin typeface="Calibri"/>
                <a:cs typeface="Calibri"/>
              </a:rPr>
              <a:t> </a:t>
            </a:r>
            <a:r>
              <a:rPr sz="2750" spc="220">
                <a:solidFill>
                  <a:srgbClr val="1F1348"/>
                </a:solidFill>
                <a:latin typeface="Calibri"/>
                <a:cs typeface="Calibri"/>
              </a:rPr>
              <a:t>on</a:t>
            </a:r>
            <a:r>
              <a:rPr sz="2750" spc="100">
                <a:solidFill>
                  <a:srgbClr val="1F1348"/>
                </a:solidFill>
                <a:latin typeface="Calibri"/>
                <a:cs typeface="Calibri"/>
              </a:rPr>
              <a:t> </a:t>
            </a:r>
            <a:r>
              <a:rPr sz="2750" spc="130">
                <a:solidFill>
                  <a:srgbClr val="1F1348"/>
                </a:solidFill>
                <a:latin typeface="Calibri"/>
                <a:cs typeface="Calibri"/>
              </a:rPr>
              <a:t>the </a:t>
            </a:r>
            <a:r>
              <a:rPr sz="2750" spc="150">
                <a:solidFill>
                  <a:srgbClr val="1F1348"/>
                </a:solidFill>
                <a:latin typeface="Calibri"/>
                <a:cs typeface="Calibri"/>
              </a:rPr>
              <a:t>resource</a:t>
            </a:r>
            <a:r>
              <a:rPr sz="2750" spc="130">
                <a:solidFill>
                  <a:srgbClr val="1F1348"/>
                </a:solidFill>
                <a:latin typeface="Calibri"/>
                <a:cs typeface="Calibri"/>
              </a:rPr>
              <a:t> </a:t>
            </a:r>
            <a:r>
              <a:rPr sz="2750" spc="-5">
                <a:solidFill>
                  <a:srgbClr val="1F1348"/>
                </a:solidFill>
                <a:latin typeface="Calibri"/>
                <a:cs typeface="Calibri"/>
              </a:rPr>
              <a:t>(</a:t>
            </a:r>
            <a:r>
              <a:rPr sz="2750" spc="125">
                <a:solidFill>
                  <a:srgbClr val="1F1348"/>
                </a:solidFill>
                <a:latin typeface="Calibri"/>
                <a:cs typeface="Calibri"/>
              </a:rPr>
              <a:t> </a:t>
            </a:r>
            <a:r>
              <a:rPr sz="2750" spc="210">
                <a:solidFill>
                  <a:srgbClr val="1F1348"/>
                </a:solidFill>
                <a:latin typeface="Calibri"/>
                <a:cs typeface="Calibri"/>
              </a:rPr>
              <a:t>e.g:</a:t>
            </a:r>
            <a:r>
              <a:rPr sz="2750" spc="125">
                <a:solidFill>
                  <a:srgbClr val="1F1348"/>
                </a:solidFill>
                <a:latin typeface="Calibri"/>
                <a:cs typeface="Calibri"/>
              </a:rPr>
              <a:t> </a:t>
            </a:r>
            <a:r>
              <a:rPr sz="2750" spc="10">
                <a:solidFill>
                  <a:srgbClr val="1F1348"/>
                </a:solidFill>
                <a:latin typeface="Calibri"/>
                <a:cs typeface="Calibri"/>
              </a:rPr>
              <a:t>if</a:t>
            </a:r>
            <a:r>
              <a:rPr sz="2750" spc="145">
                <a:solidFill>
                  <a:srgbClr val="1F1348"/>
                </a:solidFill>
                <a:latin typeface="Calibri"/>
                <a:cs typeface="Calibri"/>
              </a:rPr>
              <a:t> </a:t>
            </a:r>
            <a:r>
              <a:rPr sz="2750" spc="130">
                <a:solidFill>
                  <a:srgbClr val="1F1348"/>
                </a:solidFill>
                <a:latin typeface="Calibri"/>
                <a:cs typeface="Calibri"/>
              </a:rPr>
              <a:t>the</a:t>
            </a:r>
            <a:r>
              <a:rPr sz="2750" spc="200">
                <a:solidFill>
                  <a:srgbClr val="1F1348"/>
                </a:solidFill>
                <a:latin typeface="Calibri"/>
                <a:cs typeface="Calibri"/>
              </a:rPr>
              <a:t> </a:t>
            </a:r>
            <a:r>
              <a:rPr sz="2750" spc="150">
                <a:solidFill>
                  <a:srgbClr val="1F1348"/>
                </a:solidFill>
                <a:latin typeface="Calibri"/>
                <a:cs typeface="Calibri"/>
              </a:rPr>
              <a:t>resource </a:t>
            </a:r>
            <a:r>
              <a:rPr sz="2750" spc="-610">
                <a:solidFill>
                  <a:srgbClr val="1F1348"/>
                </a:solidFill>
                <a:latin typeface="Calibri"/>
                <a:cs typeface="Calibri"/>
              </a:rPr>
              <a:t> </a:t>
            </a:r>
            <a:r>
              <a:rPr sz="2750" spc="100">
                <a:solidFill>
                  <a:srgbClr val="1F1348"/>
                </a:solidFill>
                <a:latin typeface="Calibri"/>
                <a:cs typeface="Calibri"/>
              </a:rPr>
              <a:t>is</a:t>
            </a:r>
            <a:r>
              <a:rPr sz="2750" spc="95">
                <a:solidFill>
                  <a:srgbClr val="1F1348"/>
                </a:solidFill>
                <a:latin typeface="Calibri"/>
                <a:cs typeface="Calibri"/>
              </a:rPr>
              <a:t> </a:t>
            </a:r>
            <a:r>
              <a:rPr sz="2750" spc="165">
                <a:solidFill>
                  <a:srgbClr val="1F1348"/>
                </a:solidFill>
                <a:latin typeface="Calibri"/>
                <a:cs typeface="Calibri"/>
              </a:rPr>
              <a:t>a</a:t>
            </a:r>
            <a:r>
              <a:rPr sz="2750" spc="70">
                <a:solidFill>
                  <a:srgbClr val="1F1348"/>
                </a:solidFill>
                <a:latin typeface="Calibri"/>
                <a:cs typeface="Calibri"/>
              </a:rPr>
              <a:t> </a:t>
            </a:r>
            <a:r>
              <a:rPr sz="2750" spc="95">
                <a:solidFill>
                  <a:srgbClr val="1F1348"/>
                </a:solidFill>
                <a:latin typeface="Calibri"/>
                <a:cs typeface="Calibri"/>
              </a:rPr>
              <a:t>printer</a:t>
            </a:r>
            <a:r>
              <a:rPr sz="2750" spc="335">
                <a:solidFill>
                  <a:srgbClr val="1F1348"/>
                </a:solidFill>
                <a:latin typeface="Calibri"/>
                <a:cs typeface="Calibri"/>
              </a:rPr>
              <a:t> </a:t>
            </a:r>
            <a:r>
              <a:rPr sz="2750" spc="135">
                <a:solidFill>
                  <a:srgbClr val="1F1348"/>
                </a:solidFill>
                <a:latin typeface="Calibri"/>
                <a:cs typeface="Calibri"/>
              </a:rPr>
              <a:t>then</a:t>
            </a:r>
            <a:r>
              <a:rPr sz="2750" spc="90">
                <a:solidFill>
                  <a:srgbClr val="1F1348"/>
                </a:solidFill>
                <a:latin typeface="Calibri"/>
                <a:cs typeface="Calibri"/>
              </a:rPr>
              <a:t> </a:t>
            </a:r>
            <a:r>
              <a:rPr sz="2750" spc="105">
                <a:solidFill>
                  <a:srgbClr val="1F1348"/>
                </a:solidFill>
                <a:latin typeface="Calibri"/>
                <a:cs typeface="Calibri"/>
              </a:rPr>
              <a:t>in</a:t>
            </a:r>
            <a:r>
              <a:rPr sz="2750" spc="90">
                <a:solidFill>
                  <a:srgbClr val="1F1348"/>
                </a:solidFill>
                <a:latin typeface="Calibri"/>
                <a:cs typeface="Calibri"/>
              </a:rPr>
              <a:t> </a:t>
            </a:r>
            <a:r>
              <a:rPr sz="2750" spc="75">
                <a:solidFill>
                  <a:srgbClr val="1F1348"/>
                </a:solidFill>
                <a:latin typeface="Calibri"/>
                <a:cs typeface="Calibri"/>
              </a:rPr>
              <a:t>that</a:t>
            </a:r>
            <a:r>
              <a:rPr sz="2750" spc="5">
                <a:solidFill>
                  <a:srgbClr val="1F1348"/>
                </a:solidFill>
                <a:latin typeface="Calibri"/>
                <a:cs typeface="Calibri"/>
              </a:rPr>
              <a:t> </a:t>
            </a:r>
            <a:r>
              <a:rPr sz="2750" spc="190">
                <a:solidFill>
                  <a:srgbClr val="1F1348"/>
                </a:solidFill>
                <a:latin typeface="Calibri"/>
                <a:cs typeface="Calibri"/>
              </a:rPr>
              <a:t>case</a:t>
            </a:r>
            <a:r>
              <a:rPr sz="2750" spc="120">
                <a:solidFill>
                  <a:srgbClr val="1F1348"/>
                </a:solidFill>
                <a:latin typeface="Calibri"/>
                <a:cs typeface="Calibri"/>
              </a:rPr>
              <a:t> </a:t>
            </a:r>
            <a:r>
              <a:rPr sz="2750" spc="175">
                <a:solidFill>
                  <a:srgbClr val="1F1348"/>
                </a:solidFill>
                <a:latin typeface="Calibri"/>
                <a:cs typeface="Calibri"/>
              </a:rPr>
              <a:t>process</a:t>
            </a:r>
            <a:r>
              <a:rPr sz="2750" spc="245">
                <a:solidFill>
                  <a:srgbClr val="1F1348"/>
                </a:solidFill>
                <a:latin typeface="Calibri"/>
                <a:cs typeface="Calibri"/>
              </a:rPr>
              <a:t> </a:t>
            </a:r>
            <a:r>
              <a:rPr sz="2750" spc="200">
                <a:solidFill>
                  <a:srgbClr val="1F1348"/>
                </a:solidFill>
                <a:latin typeface="Calibri"/>
                <a:cs typeface="Calibri"/>
              </a:rPr>
              <a:t>can</a:t>
            </a:r>
            <a:r>
              <a:rPr sz="2750" spc="90">
                <a:solidFill>
                  <a:srgbClr val="1F1348"/>
                </a:solidFill>
                <a:latin typeface="Calibri"/>
                <a:cs typeface="Calibri"/>
              </a:rPr>
              <a:t> </a:t>
            </a:r>
            <a:r>
              <a:rPr sz="2750" spc="85">
                <a:solidFill>
                  <a:srgbClr val="1F1348"/>
                </a:solidFill>
                <a:latin typeface="Calibri"/>
                <a:cs typeface="Calibri"/>
              </a:rPr>
              <a:t>print</a:t>
            </a:r>
            <a:r>
              <a:rPr sz="2750" spc="225">
                <a:solidFill>
                  <a:srgbClr val="1F1348"/>
                </a:solidFill>
                <a:latin typeface="Calibri"/>
                <a:cs typeface="Calibri"/>
              </a:rPr>
              <a:t> </a:t>
            </a:r>
            <a:r>
              <a:rPr sz="2750" spc="220">
                <a:solidFill>
                  <a:srgbClr val="1F1348"/>
                </a:solidFill>
                <a:latin typeface="Calibri"/>
                <a:cs typeface="Calibri"/>
              </a:rPr>
              <a:t>on</a:t>
            </a:r>
            <a:r>
              <a:rPr sz="2750" spc="90">
                <a:solidFill>
                  <a:srgbClr val="1F1348"/>
                </a:solidFill>
                <a:latin typeface="Calibri"/>
                <a:cs typeface="Calibri"/>
              </a:rPr>
              <a:t> </a:t>
            </a:r>
            <a:r>
              <a:rPr sz="2750" spc="130">
                <a:solidFill>
                  <a:srgbClr val="1F1348"/>
                </a:solidFill>
                <a:latin typeface="Calibri"/>
                <a:cs typeface="Calibri"/>
              </a:rPr>
              <a:t>the</a:t>
            </a:r>
            <a:r>
              <a:rPr sz="2750" spc="45">
                <a:solidFill>
                  <a:srgbClr val="1F1348"/>
                </a:solidFill>
                <a:latin typeface="Calibri"/>
                <a:cs typeface="Calibri"/>
              </a:rPr>
              <a:t> </a:t>
            </a:r>
            <a:r>
              <a:rPr sz="2750" spc="75">
                <a:solidFill>
                  <a:srgbClr val="1F1348"/>
                </a:solidFill>
                <a:latin typeface="Calibri"/>
                <a:cs typeface="Calibri"/>
              </a:rPr>
              <a:t>printer).</a:t>
            </a:r>
            <a:endParaRPr sz="2750">
              <a:latin typeface="Calibri"/>
              <a:cs typeface="Calibri"/>
            </a:endParaRPr>
          </a:p>
          <a:p>
            <a:pPr marL="12700" algn="just">
              <a:lnSpc>
                <a:spcPct val="100000"/>
              </a:lnSpc>
              <a:spcBef>
                <a:spcPts val="1355"/>
              </a:spcBef>
            </a:pPr>
            <a:r>
              <a:rPr sz="2750" spc="254">
                <a:solidFill>
                  <a:srgbClr val="7061FD"/>
                </a:solidFill>
                <a:latin typeface="Calibri"/>
                <a:cs typeface="Calibri"/>
              </a:rPr>
              <a:t>+</a:t>
            </a:r>
            <a:r>
              <a:rPr sz="2750" b="1" spc="254">
                <a:solidFill>
                  <a:srgbClr val="001F5F"/>
                </a:solidFill>
                <a:latin typeface="Calibri"/>
                <a:cs typeface="Calibri"/>
              </a:rPr>
              <a:t>Release:</a:t>
            </a:r>
            <a:r>
              <a:rPr sz="2750" b="1" spc="105">
                <a:solidFill>
                  <a:srgbClr val="001F5F"/>
                </a:solidFill>
                <a:latin typeface="Calibri"/>
                <a:cs typeface="Calibri"/>
              </a:rPr>
              <a:t> </a:t>
            </a:r>
            <a:r>
              <a:rPr sz="2750" spc="190">
                <a:solidFill>
                  <a:srgbClr val="1F1348"/>
                </a:solidFill>
                <a:latin typeface="Calibri"/>
                <a:cs typeface="Calibri"/>
              </a:rPr>
              <a:t>The</a:t>
            </a:r>
            <a:r>
              <a:rPr sz="2750" spc="120">
                <a:solidFill>
                  <a:srgbClr val="1F1348"/>
                </a:solidFill>
                <a:latin typeface="Calibri"/>
                <a:cs typeface="Calibri"/>
              </a:rPr>
              <a:t> </a:t>
            </a:r>
            <a:r>
              <a:rPr sz="2750" spc="135">
                <a:solidFill>
                  <a:srgbClr val="1F1348"/>
                </a:solidFill>
                <a:latin typeface="Calibri"/>
                <a:cs typeface="Calibri"/>
              </a:rPr>
              <a:t>Process</a:t>
            </a:r>
            <a:r>
              <a:rPr sz="2750" spc="254">
                <a:solidFill>
                  <a:srgbClr val="1F1348"/>
                </a:solidFill>
                <a:latin typeface="Calibri"/>
                <a:cs typeface="Calibri"/>
              </a:rPr>
              <a:t> </a:t>
            </a:r>
            <a:r>
              <a:rPr sz="2750" spc="130">
                <a:solidFill>
                  <a:srgbClr val="1F1348"/>
                </a:solidFill>
                <a:latin typeface="Calibri"/>
                <a:cs typeface="Calibri"/>
              </a:rPr>
              <a:t>releases</a:t>
            </a:r>
            <a:r>
              <a:rPr sz="2750" spc="250">
                <a:solidFill>
                  <a:srgbClr val="1F1348"/>
                </a:solidFill>
                <a:latin typeface="Calibri"/>
                <a:cs typeface="Calibri"/>
              </a:rPr>
              <a:t> </a:t>
            </a:r>
            <a:r>
              <a:rPr sz="2750" spc="130">
                <a:solidFill>
                  <a:srgbClr val="1F1348"/>
                </a:solidFill>
                <a:latin typeface="Calibri"/>
                <a:cs typeface="Calibri"/>
              </a:rPr>
              <a:t>the</a:t>
            </a:r>
            <a:r>
              <a:rPr sz="2750" spc="120">
                <a:solidFill>
                  <a:srgbClr val="1F1348"/>
                </a:solidFill>
                <a:latin typeface="Calibri"/>
                <a:cs typeface="Calibri"/>
              </a:rPr>
              <a:t> resource.</a:t>
            </a:r>
            <a:endParaRPr sz="2750">
              <a:latin typeface="Calibri"/>
              <a:cs typeface="Calibri"/>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defPPr/>
          </a:lstStyle>
          <a:p>
            <a:pPr eaLnBrk="1" hangingPunct="1"/>
            <a:r>
              <a:rPr lang="en-US" smtClean="0"/>
              <a:t>C-LOOK</a:t>
            </a:r>
          </a:p>
        </p:txBody>
      </p:sp>
      <p:sp>
        <p:nvSpPr>
          <p:cNvPr id="39939" name="Rectangle 3"/>
          <p:cNvSpPr>
            <a:spLocks noGrp="1" noChangeArrowheads="1"/>
          </p:cNvSpPr>
          <p:nvPr>
            <p:ph idx="1"/>
          </p:nvPr>
        </p:nvSpPr>
        <p:spPr>
          <a:xfrm>
            <a:off x="549275" y="1943100"/>
            <a:ext cx="8169275" cy="3257550"/>
          </a:xfrm>
        </p:spPr>
        <p:txBody>
          <a:bodyPr/>
          <a:lstStyle>
            <a:defPPr/>
          </a:lstStyle>
          <a:p>
            <a:pPr eaLnBrk="1" hangingPunct="1"/>
            <a:r>
              <a:rPr lang="en-US" smtClean="0"/>
              <a:t>Version of C-SCAN</a:t>
            </a:r>
          </a:p>
          <a:p>
            <a:pPr eaLnBrk="1" hangingPunct="1"/>
            <a:r>
              <a:rPr lang="en-US" smtClean="0"/>
              <a:t>Arm only goes as far as the last request in each direction, then reverses direction immediately, without first going all the way to the end of the disk </a:t>
            </a:r>
          </a:p>
        </p:txBody>
      </p:sp>
      <p:sp>
        <p:nvSpPr>
          <p:cNvPr id="39942"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879FFAA1-9416-4C98-95D1-601B33EAF034}" type="slidenum">
              <a:rPr lang="en-US">
                <a:latin typeface="Times New Roman" charset="0"/>
              </a:rPr>
              <a:pPr/>
              <a:t>50</a:t>
            </a:fld>
            <a:endParaRPr lang="en-US">
              <a:latin typeface="Times New Roman" charset="0"/>
            </a:endParaRPr>
          </a:p>
        </p:txBody>
      </p:sp>
    </p:spTree>
    <p:extLst>
      <p:ext uri="{BB962C8B-B14F-4D97-AF65-F5344CB8AC3E}">
        <p14:creationId xmlns:p14="http://schemas.microsoft.com/office/powerpoint/2010/main" val="22033072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609600"/>
            <a:ext cx="7772400" cy="269875"/>
          </a:xfrm>
        </p:spPr>
        <p:txBody>
          <a:bodyPr>
            <a:normAutofit fontScale="90000"/>
          </a:bodyPr>
          <a:lstStyle>
            <a:defPPr/>
          </a:lstStyle>
          <a:p>
            <a:pPr eaLnBrk="1" hangingPunct="1"/>
            <a:r>
              <a:rPr lang="en-US" smtClean="0"/>
              <a:t>C-LOOK (Cont)</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l="514" t="4144" r="1297" b="4504"/>
          <a:stretch>
            <a:fillRect/>
          </a:stretch>
        </p:blipFill>
        <p:spPr bwMode="auto">
          <a:xfrm>
            <a:off x="825500" y="1295400"/>
            <a:ext cx="71516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40966"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1785C047-7AF3-4D46-B984-D331A3C2975D}" type="slidenum">
              <a:rPr lang="en-US">
                <a:latin typeface="Times New Roman" charset="0"/>
              </a:rPr>
              <a:pPr/>
              <a:t>51</a:t>
            </a:fld>
            <a:endParaRPr lang="en-US">
              <a:latin typeface="Times New Roman" charset="0"/>
            </a:endParaRPr>
          </a:p>
        </p:txBody>
      </p:sp>
    </p:spTree>
    <p:extLst>
      <p:ext uri="{BB962C8B-B14F-4D97-AF65-F5344CB8AC3E}">
        <p14:creationId xmlns:p14="http://schemas.microsoft.com/office/powerpoint/2010/main" val="239806172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defPPr/>
          </a:lstStyle>
          <a:p>
            <a:pPr eaLnBrk="1" hangingPunct="1"/>
            <a:r>
              <a:rPr lang="en-US" smtClean="0"/>
              <a:t>Selecting a Disk-Scheduling Algorithm</a:t>
            </a:r>
          </a:p>
        </p:txBody>
      </p:sp>
      <p:sp>
        <p:nvSpPr>
          <p:cNvPr id="41987" name="Rectangle 3"/>
          <p:cNvSpPr>
            <a:spLocks noGrp="1" noChangeArrowheads="1"/>
          </p:cNvSpPr>
          <p:nvPr>
            <p:ph idx="1"/>
          </p:nvPr>
        </p:nvSpPr>
        <p:spPr/>
        <p:txBody>
          <a:bodyPr>
            <a:normAutofit fontScale="85000" lnSpcReduction="20000"/>
          </a:bodyPr>
          <a:lstStyle>
            <a:defPPr/>
          </a:lstStyle>
          <a:p>
            <a:pPr eaLnBrk="1" hangingPunct="1"/>
            <a:r>
              <a:rPr lang="en-US" smtClean="0"/>
              <a:t>SSTF is common and has a natural appeal</a:t>
            </a:r>
          </a:p>
          <a:p>
            <a:pPr eaLnBrk="1" hangingPunct="1"/>
            <a:r>
              <a:rPr lang="en-US" smtClean="0"/>
              <a:t>SCAN and C-SCAN perform better for systems that place a heavy load on the disk</a:t>
            </a:r>
          </a:p>
          <a:p>
            <a:pPr eaLnBrk="1" hangingPunct="1"/>
            <a:r>
              <a:rPr lang="en-US" smtClean="0"/>
              <a:t>Performance depends on the number and types of requests</a:t>
            </a:r>
          </a:p>
          <a:p>
            <a:pPr eaLnBrk="1" hangingPunct="1"/>
            <a:r>
              <a:rPr lang="en-US" smtClean="0"/>
              <a:t>Requests for disk service can be influenced by the file-allocation method</a:t>
            </a:r>
          </a:p>
          <a:p>
            <a:pPr eaLnBrk="1" hangingPunct="1"/>
            <a:r>
              <a:rPr lang="en-US" smtClean="0"/>
              <a:t>The disk-scheduling algorithm should be written as a separate module of the operating system, allowing it to be replaced with a different algorithm if necessary</a:t>
            </a:r>
          </a:p>
          <a:p>
            <a:pPr eaLnBrk="1" hangingPunct="1"/>
            <a:r>
              <a:rPr lang="en-US" smtClean="0"/>
              <a:t>Either SSTF or LOOK is a reasonable choice for the default algorithm</a:t>
            </a:r>
          </a:p>
        </p:txBody>
      </p:sp>
      <p:sp>
        <p:nvSpPr>
          <p:cNvPr id="41990" name="Slide Number Placeholder 5"/>
          <p:cNvSpPr txBox="1"/>
          <p:nvPr/>
        </p:nvSpPr>
        <p:spPr bwMode="auto">
          <a:xfrm>
            <a:off x="8026400" y="6205538"/>
            <a:ext cx="612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Verdana" charset="0"/>
                <a:ea typeface="+mn-ea"/>
                <a:cs typeface="+mn-cs"/>
              </a:defRPr>
            </a:lvl1pPr>
            <a:lvl2pPr marL="742950" indent="-285750" algn="l" defTabSz="914400" rtl="0" eaLnBrk="1" latinLnBrk="0" hangingPunct="1">
              <a:defRPr sz="1800" kern="1200">
                <a:solidFill>
                  <a:schemeClr val="tx1"/>
                </a:solidFill>
                <a:latin typeface="Verdana" charset="0"/>
                <a:ea typeface="+mn-ea"/>
                <a:cs typeface="+mn-cs"/>
              </a:defRPr>
            </a:lvl2pPr>
            <a:lvl3pPr marL="1143000" indent="-228600" algn="l" defTabSz="914400" rtl="0" eaLnBrk="1" latinLnBrk="0" hangingPunct="1">
              <a:defRPr sz="1800" kern="1200">
                <a:solidFill>
                  <a:schemeClr val="tx1"/>
                </a:solidFill>
                <a:latin typeface="Verdana" charset="0"/>
                <a:ea typeface="+mn-ea"/>
                <a:cs typeface="+mn-cs"/>
              </a:defRPr>
            </a:lvl3pPr>
            <a:lvl4pPr marL="1600200" indent="-228600" algn="l" defTabSz="914400" rtl="0" eaLnBrk="1" latinLnBrk="0" hangingPunct="1">
              <a:defRPr sz="1800" kern="1200">
                <a:solidFill>
                  <a:schemeClr val="tx1"/>
                </a:solidFill>
                <a:latin typeface="Verdana" charset="0"/>
                <a:ea typeface="+mn-ea"/>
                <a:cs typeface="+mn-cs"/>
              </a:defRPr>
            </a:lvl4pPr>
            <a:lvl5pPr marL="2057400" indent="-228600" algn="l" defTabSz="914400" rtl="0" eaLnBrk="1" latinLnBrk="0" hangingPunct="1">
              <a:defRPr sz="1800" kern="1200">
                <a:solidFill>
                  <a:schemeClr val="tx1"/>
                </a:solidFill>
                <a:latin typeface="Verdana"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Verdana" charset="0"/>
                <a:ea typeface="+mn-ea"/>
                <a:cs typeface="+mn-cs"/>
              </a:defRPr>
            </a:lvl9pPr>
          </a:lstStyle>
          <a:p>
            <a:fld id="{5F78BB1E-F5ED-447C-9C10-1F9505B13774}" type="slidenum">
              <a:rPr lang="en-US">
                <a:latin typeface="Times New Roman" charset="0"/>
              </a:rPr>
              <a:pPr/>
              <a:t>52</a:t>
            </a:fld>
            <a:endParaRPr lang="en-US">
              <a:latin typeface="Times New Roman" charset="0"/>
            </a:endParaRPr>
          </a:p>
        </p:txBody>
      </p:sp>
    </p:spTree>
    <p:extLst>
      <p:ext uri="{BB962C8B-B14F-4D97-AF65-F5344CB8AC3E}">
        <p14:creationId xmlns:p14="http://schemas.microsoft.com/office/powerpoint/2010/main" val="154989174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B45BA4C-9B54-4496-821F-9E0985CA984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5E1BB9D-FAFF-4C3E-9E44-13F8FBABCD62}"/>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3" name="Freeform: Shap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8DDC302-DBEC-4742-B54B-5E9AAFE96961}"/>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p:cNvSpPr>
            <a:spLocks noGrp="1"/>
          </p:cNvSpPr>
          <p:nvPr>
            <p:ph type="ctrTitle"/>
          </p:nvPr>
        </p:nvSpPr>
        <p:spPr>
          <a:xfrm>
            <a:off x="6082616" y="1517904"/>
            <a:ext cx="4579288" cy="2796945"/>
          </a:xfrm>
        </p:spPr>
        <p:txBody>
          <a:bodyPr>
            <a:normAutofit/>
          </a:bodyPr>
          <a:lstStyle>
            <a:defPPr/>
          </a:lstStyle>
          <a:p>
            <a:pPr algn="l"/>
            <a:r>
              <a:rPr lang="en-GB" sz="5600">
                <a:cs typeface="Calibri Light"/>
              </a:rPr>
              <a:t>Memory management</a:t>
            </a:r>
            <a:endParaRPr lang="en-GB" sz="5600"/>
          </a:p>
        </p:txBody>
      </p:sp>
      <p:sp>
        <p:nvSpPr>
          <p:cNvPr id="3" name="Subtitle 2"/>
          <p:cNvSpPr>
            <a:spLocks noGrp="1"/>
          </p:cNvSpPr>
          <p:nvPr>
            <p:ph type="subTitle" idx="1"/>
          </p:nvPr>
        </p:nvSpPr>
        <p:spPr>
          <a:xfrm>
            <a:off x="6082616" y="4570807"/>
            <a:ext cx="4579288" cy="942889"/>
          </a:xfrm>
        </p:spPr>
        <p:txBody>
          <a:bodyPr vert="horz" lIns="91440" tIns="45720" rIns="91440" bIns="45720" rtlCol="0">
            <a:normAutofit/>
          </a:bodyPr>
          <a:lstStyle>
            <a:defPPr/>
          </a:lstStyle>
          <a:p>
            <a:pPr algn="l"/>
            <a:endParaRPr lang="en-GB"/>
          </a:p>
        </p:txBody>
      </p:sp>
      <p:pic>
        <p:nvPicPr>
          <p:cNvPr id="4" name="Picture 3" descr="Wall of advesive notes with one standing out">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6991C7F-D577-482A-AA55-C39CC4A5E764}"/>
              </a:ext>
            </a:extLst>
          </p:cNvPr>
          <p:cNvPicPr>
            <a:picLocks noChangeAspect="1"/>
          </p:cNvPicPr>
          <p:nvPr/>
        </p:nvPicPr>
        <p:blipFill>
          <a:blip r:embed="rId2"/>
          <a:srcRect l="8154" r="25294" b="-1"/>
          <a:stretch>
            <a:fillRect/>
          </a:stretch>
        </p:blipFill>
        <p:spPr>
          <a:xfrm>
            <a:off x="20" y="758953"/>
            <a:ext cx="5327883" cy="5335854"/>
          </a:xfrm>
          <a:prstGeom prst="rect">
            <a:avLst/>
          </a:prstGeom>
        </p:spPr>
      </p:pic>
    </p:spTree>
    <p:extLst>
      <p:ext uri="{BB962C8B-B14F-4D97-AF65-F5344CB8AC3E}">
        <p14:creationId xmlns:p14="http://schemas.microsoft.com/office/powerpoint/2010/main" val="109857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B29AFCB-D2DD-4CBB-B33D-F263C66E36D0}"/>
              </a:ext>
            </a:extLst>
          </p:cNvPr>
          <p:cNvSpPr>
            <a:spLocks noGrp="1"/>
          </p:cNvSpPr>
          <p:nvPr>
            <p:ph type="title"/>
          </p:nvPr>
        </p:nvSpPr>
        <p:spPr>
          <a:xfrm>
            <a:off x="762000" y="1517903"/>
            <a:ext cx="10668000" cy="1345115"/>
          </a:xfrm>
        </p:spPr>
        <p:txBody>
          <a:bodyPr>
            <a:normAutofit/>
          </a:bodyPr>
          <a:lstStyle>
            <a:defPPr/>
          </a:lstStyle>
          <a:p>
            <a:r>
              <a:rPr lang="en-GB">
                <a:cs typeface="Aharoni"/>
              </a:rPr>
              <a:t>Memory management</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01A44F3-F60A-4975-B413-6B475AE4AFD1}"/>
              </a:ext>
            </a:extLst>
          </p:cNvPr>
          <p:cNvSpPr>
            <a:spLocks noGrp="1"/>
          </p:cNvSpPr>
          <p:nvPr>
            <p:ph idx="1"/>
          </p:nvPr>
        </p:nvSpPr>
        <p:spPr>
          <a:xfrm>
            <a:off x="762000" y="2323241"/>
            <a:ext cx="11041811" cy="4275965"/>
          </a:xfrm>
        </p:spPr>
        <p:txBody>
          <a:bodyPr vert="horz" lIns="91440" tIns="45720" rIns="91440" bIns="45720" rtlCol="0" anchor="t">
            <a:normAutofit/>
          </a:bodyPr>
          <a:lstStyle>
            <a:defPPr/>
          </a:lstStyle>
          <a:p>
            <a:pPr algn="just">
              <a:lnSpc>
                <a:spcPct val="95000"/>
              </a:lnSpc>
            </a:pPr>
            <a:r>
              <a:rPr lang="en-GB" sz="2800">
                <a:ea typeface="+mn-lt"/>
                <a:cs typeface="+mn-lt"/>
              </a:rPr>
              <a:t>Memory management is the functionality of an operating system which handles or manages primary memory and moves processes back and forth between main memory and disk during execution.</a:t>
            </a:r>
            <a:endParaRPr lang="en-US" sz="2800"/>
          </a:p>
          <a:p>
            <a:pPr algn="just">
              <a:lnSpc>
                <a:spcPct val="95000"/>
              </a:lnSpc>
            </a:pPr>
            <a:r>
              <a:rPr lang="en-GB" sz="2800">
                <a:ea typeface="+mn-lt"/>
                <a:cs typeface="+mn-lt"/>
              </a:rPr>
              <a:t> Memory management keeps track of each and every memory location, regardless of either it is allocated to some process or it is free. It checks how much memory is to be allocated to processes. It decides which process will get memory at what time. It tracks whenever some memory gets freed or unallocated and correspondingly it updates the status.</a:t>
            </a:r>
            <a:endParaRPr lang="en-GB" sz="2800"/>
          </a:p>
        </p:txBody>
      </p:sp>
    </p:spTree>
    <p:extLst>
      <p:ext uri="{BB962C8B-B14F-4D97-AF65-F5344CB8AC3E}">
        <p14:creationId xmlns:p14="http://schemas.microsoft.com/office/powerpoint/2010/main" val="45080137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D3873B0-F709-4109-A634-5F7DC1DFEDBA}"/>
              </a:ext>
            </a:extLst>
          </p:cNvPr>
          <p:cNvSpPr>
            <a:spLocks noGrp="1"/>
          </p:cNvSpPr>
          <p:nvPr>
            <p:ph type="title"/>
          </p:nvPr>
        </p:nvSpPr>
        <p:spPr>
          <a:xfrm>
            <a:off x="762000" y="1517650"/>
            <a:ext cx="9899650" cy="1344613"/>
          </a:xfrm>
        </p:spPr>
        <p:txBody>
          <a:bodyPr>
            <a:normAutofit/>
          </a:bodyPr>
          <a:lstStyle>
            <a:defPPr/>
          </a:lstStyle>
          <a:p>
            <a:pPr algn="ctr"/>
            <a:r>
              <a:rPr lang="en-GB" b="1"/>
              <a:t>What is Memory Management?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583779-47CA-4B78-A865-EF144A9AC80D}"/>
              </a:ext>
            </a:extLst>
          </p:cNvPr>
          <p:cNvSpPr>
            <a:spLocks noGrp="1"/>
          </p:cNvSpPr>
          <p:nvPr>
            <p:ph idx="1"/>
          </p:nvPr>
        </p:nvSpPr>
        <p:spPr>
          <a:xfrm>
            <a:off x="762000" y="2970213"/>
            <a:ext cx="9899650" cy="3125787"/>
          </a:xfrm>
        </p:spPr>
        <p:txBody>
          <a:bodyPr vert="horz" lIns="91440" tIns="45720" rIns="91440" bIns="45720" rtlCol="0" anchor="t">
            <a:normAutofit/>
          </a:bodyPr>
          <a:lstStyle>
            <a:defPPr/>
          </a:lstStyle>
          <a:p>
            <a:pPr algn="just"/>
            <a:r>
              <a:rPr lang="en-GB" sz="3200" b="1">
                <a:ea typeface="+mn-lt"/>
                <a:cs typeface="+mn-lt"/>
              </a:rPr>
              <a:t>Memory Management</a:t>
            </a:r>
            <a:r>
              <a:rPr lang="en-GB" sz="3200">
                <a:ea typeface="+mn-lt"/>
                <a:cs typeface="+mn-lt"/>
              </a:rPr>
              <a:t> is the process of controlling and coordinating computer memory, assigning portions known as blocks to various running programs to optimize the overall performance of the system.</a:t>
            </a:r>
            <a:endParaRPr lang="en-GB"/>
          </a:p>
        </p:txBody>
      </p:sp>
    </p:spTree>
    <p:extLst>
      <p:ext uri="{BB962C8B-B14F-4D97-AF65-F5344CB8AC3E}">
        <p14:creationId xmlns:p14="http://schemas.microsoft.com/office/powerpoint/2010/main" val="138209892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6"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E1A6942-B0A2-4792-91DD-D37273699F9E}"/>
              </a:ext>
            </a:extLst>
          </p:cNvPr>
          <p:cNvPicPr>
            <a:picLocks noGrp="1" noChangeAspect="1"/>
          </p:cNvPicPr>
          <p:nvPr>
            <p:ph idx="1"/>
          </p:nvPr>
        </p:nvPicPr>
        <p:blipFill>
          <a:blip r:embed="rId2"/>
          <a:srcRect t="3433"/>
          <a:stretch>
            <a:fillRect/>
          </a:stretch>
        </p:blipFill>
        <p:spPr>
          <a:xfrm>
            <a:off x="20" y="-1"/>
            <a:ext cx="12191980" cy="6858000"/>
          </a:xfrm>
          <a:prstGeom prst="rect">
            <a:avLst/>
          </a:prstGeom>
        </p:spPr>
      </p:pic>
      <p:sp>
        <p:nvSpPr>
          <p:cNvPr id="7" name="Rectangle 1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C982AD0-6B29-4C72-8F4E-229BAA86C4D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5233917"/>
            <a:ext cx="12192000"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ECAA3D7-2140-4048-A8C8-2E1DF661DA5E}"/>
              </a:ext>
            </a:extLst>
          </p:cNvPr>
          <p:cNvSpPr>
            <a:spLocks noGrp="1"/>
          </p:cNvSpPr>
          <p:nvPr>
            <p:ph type="title"/>
          </p:nvPr>
        </p:nvSpPr>
        <p:spPr>
          <a:xfrm>
            <a:off x="762001" y="5307069"/>
            <a:ext cx="6765516" cy="914400"/>
          </a:xfrm>
        </p:spPr>
        <p:txBody>
          <a:bodyPr vert="horz" lIns="91440" tIns="45720" rIns="91440" bIns="45720" rtlCol="0" anchor="ctr">
            <a:normAutofit/>
          </a:bodyPr>
          <a:lstStyle>
            <a:defPPr/>
          </a:lstStyle>
          <a:p>
            <a:r>
              <a:rPr lang="en-US" sz="4800"/>
              <a:t>Memory Hierarchy</a:t>
            </a:r>
          </a:p>
        </p:txBody>
      </p:sp>
    </p:spTree>
    <p:extLst>
      <p:ext uri="{BB962C8B-B14F-4D97-AF65-F5344CB8AC3E}">
        <p14:creationId xmlns:p14="http://schemas.microsoft.com/office/powerpoint/2010/main" val="337533396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FC7776D-6062-4D01-B394-BDD58B7ED708}"/>
              </a:ext>
            </a:extLst>
          </p:cNvPr>
          <p:cNvSpPr>
            <a:spLocks noGrp="1"/>
          </p:cNvSpPr>
          <p:nvPr>
            <p:ph type="title"/>
          </p:nvPr>
        </p:nvSpPr>
        <p:spPr>
          <a:xfrm>
            <a:off x="762000" y="1100960"/>
            <a:ext cx="10668000" cy="928172"/>
          </a:xfrm>
        </p:spPr>
        <p:txBody>
          <a:bodyPr>
            <a:normAutofit/>
          </a:bodyPr>
          <a:lstStyle>
            <a:defPPr/>
          </a:lstStyle>
          <a:p>
            <a:r>
              <a:rPr lang="en-US">
                <a:ea typeface="+mj-lt"/>
                <a:cs typeface="+mj-lt"/>
              </a:rPr>
              <a:t>Memory Hierarchy</a:t>
            </a:r>
            <a:endParaRPr lang="en-GB">
              <a:ea typeface="+mj-lt"/>
              <a:cs typeface="+mj-lt"/>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EA4874A-772E-4902-AA5B-EEC5671B9917}"/>
              </a:ext>
            </a:extLst>
          </p:cNvPr>
          <p:cNvSpPr>
            <a:spLocks noGrp="1"/>
          </p:cNvSpPr>
          <p:nvPr>
            <p:ph idx="1"/>
          </p:nvPr>
        </p:nvSpPr>
        <p:spPr>
          <a:xfrm>
            <a:off x="201284" y="2136336"/>
            <a:ext cx="11775055" cy="3959663"/>
          </a:xfrm>
        </p:spPr>
        <p:txBody>
          <a:bodyPr vert="horz" lIns="91440" tIns="45720" rIns="91440" bIns="45720" rtlCol="0" anchor="t">
            <a:noAutofit/>
          </a:bodyPr>
          <a:lstStyle>
            <a:defPPr/>
          </a:lstStyle>
          <a:p>
            <a:pPr algn="just">
              <a:lnSpc>
                <a:spcPct val="95000"/>
              </a:lnSpc>
            </a:pPr>
            <a:r>
              <a:rPr lang="en-GB" sz="2800" b="1">
                <a:solidFill>
                  <a:srgbClr val="0D3B66"/>
                </a:solidFill>
                <a:ea typeface="+mn-lt"/>
                <a:cs typeface="+mn-lt"/>
              </a:rPr>
              <a:t>Registers</a:t>
            </a:r>
            <a:r>
              <a:rPr lang="en-GB" sz="2800" b="1">
                <a:ea typeface="+mn-lt"/>
                <a:cs typeface="+mn-lt"/>
              </a:rPr>
              <a:t> </a:t>
            </a:r>
            <a:r>
              <a:rPr lang="en-GB" sz="2800">
                <a:ea typeface="+mn-lt"/>
                <a:cs typeface="+mn-lt"/>
              </a:rPr>
              <a:t>are a type of computer memory used to quickly accept, store, and transfer data and instructions that are being used immediately by the CPU. The registers used by the CPU are often termed as Processor registers.</a:t>
            </a:r>
            <a:endParaRPr lang="en-US" sz="2800"/>
          </a:p>
          <a:p>
            <a:pPr algn="just">
              <a:lnSpc>
                <a:spcPct val="95000"/>
              </a:lnSpc>
            </a:pPr>
            <a:r>
              <a:rPr lang="en-GB" sz="2800" b="1">
                <a:solidFill>
                  <a:srgbClr val="0D3B66"/>
                </a:solidFill>
                <a:ea typeface="+mn-lt"/>
                <a:cs typeface="+mn-lt"/>
              </a:rPr>
              <a:t>Cache Memory : </a:t>
            </a:r>
            <a:r>
              <a:rPr lang="en-GB" sz="2800">
                <a:ea typeface="+mn-lt"/>
                <a:cs typeface="+mn-lt"/>
              </a:rPr>
              <a:t>Cache memory can also be found in the processor , it holds the chunk of data which are frequently used from main memory.</a:t>
            </a:r>
          </a:p>
          <a:p>
            <a:pPr algn="just">
              <a:lnSpc>
                <a:spcPct val="95000"/>
              </a:lnSpc>
            </a:pPr>
            <a:r>
              <a:rPr lang="en-GB" sz="2800" b="1">
                <a:solidFill>
                  <a:srgbClr val="0D3B66"/>
                </a:solidFill>
                <a:ea typeface="+mn-lt"/>
                <a:cs typeface="+mn-lt"/>
              </a:rPr>
              <a:t>Main Memory </a:t>
            </a:r>
            <a:r>
              <a:rPr lang="en-GB" sz="2800" b="1">
                <a:ea typeface="+mn-lt"/>
                <a:cs typeface="+mn-lt"/>
              </a:rPr>
              <a:t>:</a:t>
            </a:r>
            <a:r>
              <a:rPr lang="en-GB" sz="2800">
                <a:ea typeface="+mn-lt"/>
                <a:cs typeface="+mn-lt"/>
              </a:rPr>
              <a:t>Main memory is the </a:t>
            </a:r>
            <a:r>
              <a:rPr lang="en-GB" sz="2800" b="1">
                <a:ea typeface="+mn-lt"/>
                <a:cs typeface="+mn-lt"/>
              </a:rPr>
              <a:t>primary</a:t>
            </a:r>
            <a:r>
              <a:rPr lang="en-GB" sz="2800">
                <a:ea typeface="+mn-lt"/>
                <a:cs typeface="+mn-lt"/>
              </a:rPr>
              <a:t>, internal workspace in the </a:t>
            </a:r>
            <a:r>
              <a:rPr lang="en-GB" sz="2800" b="1">
                <a:ea typeface="+mn-lt"/>
                <a:cs typeface="+mn-lt"/>
              </a:rPr>
              <a:t>computer</a:t>
            </a:r>
            <a:r>
              <a:rPr lang="en-GB" sz="2800">
                <a:ea typeface="+mn-lt"/>
                <a:cs typeface="+mn-lt"/>
              </a:rPr>
              <a:t>, commonly known as RAM (random access </a:t>
            </a:r>
            <a:r>
              <a:rPr lang="en-GB" sz="2800" b="1">
                <a:ea typeface="+mn-lt"/>
                <a:cs typeface="+mn-lt"/>
              </a:rPr>
              <a:t>memory</a:t>
            </a:r>
            <a:r>
              <a:rPr lang="en-GB" sz="2800">
                <a:ea typeface="+mn-lt"/>
                <a:cs typeface="+mn-lt"/>
              </a:rPr>
              <a:t>).</a:t>
            </a:r>
            <a:endParaRPr lang="en-GB" sz="2800"/>
          </a:p>
          <a:p>
            <a:pPr algn="just">
              <a:lnSpc>
                <a:spcPct val="95000"/>
              </a:lnSpc>
            </a:pPr>
            <a:endParaRPr lang="en-GB" sz="2800"/>
          </a:p>
        </p:txBody>
      </p:sp>
    </p:spTree>
    <p:extLst>
      <p:ext uri="{BB962C8B-B14F-4D97-AF65-F5344CB8AC3E}">
        <p14:creationId xmlns:p14="http://schemas.microsoft.com/office/powerpoint/2010/main" val="12548185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E843951-0785-4468-81D9-8020085F3EB8}"/>
              </a:ext>
            </a:extLst>
          </p:cNvPr>
          <p:cNvSpPr>
            <a:spLocks noGrp="1"/>
          </p:cNvSpPr>
          <p:nvPr>
            <p:ph type="title"/>
          </p:nvPr>
        </p:nvSpPr>
        <p:spPr>
          <a:xfrm>
            <a:off x="6163464" y="755650"/>
            <a:ext cx="5266535" cy="1345115"/>
          </a:xfrm>
        </p:spPr>
        <p:txBody>
          <a:bodyPr>
            <a:normAutofit/>
          </a:bodyPr>
          <a:lstStyle>
            <a:defPPr/>
          </a:lstStyle>
          <a:p>
            <a:r>
              <a:rPr lang="en-US">
                <a:ea typeface="+mj-lt"/>
                <a:cs typeface="+mj-lt"/>
              </a:rPr>
              <a:t>Memory Hierarchy</a:t>
            </a:r>
            <a:endParaRPr lang="en-GB">
              <a:ea typeface="+mj-lt"/>
              <a:cs typeface="+mj-lt"/>
            </a:endParaRPr>
          </a:p>
          <a:p>
            <a:endParaRPr lang="en-GB">
              <a:cs typeface="Aharoni"/>
            </a:endParaRPr>
          </a:p>
        </p:txBody>
      </p:sp>
      <p:pic>
        <p:nvPicPr>
          <p:cNvPr id="4" name="Picture 4" descr="A picture containing electronics, hard disc&#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EBC874F-AF73-485B-A8A3-70BC5EDBAE78}"/>
              </a:ext>
            </a:extLst>
          </p:cNvPr>
          <p:cNvPicPr>
            <a:picLocks noChangeAspect="1"/>
          </p:cNvPicPr>
          <p:nvPr/>
        </p:nvPicPr>
        <p:blipFill>
          <a:blip r:embed="rId2"/>
          <a:srcRect l="24098" r="30786" b="1"/>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E8548D4-B7EA-4888-8A25-272FF4129EA3}"/>
              </a:ext>
            </a:extLst>
          </p:cNvPr>
          <p:cNvSpPr>
            <a:spLocks noGrp="1"/>
          </p:cNvSpPr>
          <p:nvPr>
            <p:ph idx="1"/>
          </p:nvPr>
        </p:nvSpPr>
        <p:spPr>
          <a:xfrm>
            <a:off x="5832785" y="1834158"/>
            <a:ext cx="5597214" cy="4258794"/>
          </a:xfrm>
        </p:spPr>
        <p:txBody>
          <a:bodyPr vert="horz" lIns="91440" tIns="45720" rIns="91440" bIns="45720" rtlCol="0" anchor="t">
            <a:noAutofit/>
          </a:bodyPr>
          <a:lstStyle>
            <a:defPPr/>
          </a:lstStyle>
          <a:p>
            <a:pPr algn="just">
              <a:lnSpc>
                <a:spcPct val="95000"/>
              </a:lnSpc>
            </a:pPr>
            <a:r>
              <a:rPr lang="en-GB" sz="2800" b="1">
                <a:solidFill>
                  <a:srgbClr val="0D3B66"/>
                </a:solidFill>
                <a:ea typeface="+mn-lt"/>
                <a:cs typeface="+mn-lt"/>
              </a:rPr>
              <a:t>Magnetic Disks : </a:t>
            </a:r>
            <a:r>
              <a:rPr lang="en-GB" sz="2800">
                <a:ea typeface="+mn-lt"/>
                <a:cs typeface="+mn-lt"/>
              </a:rPr>
              <a:t>A </a:t>
            </a:r>
            <a:r>
              <a:rPr lang="en-GB" sz="2800" b="1">
                <a:ea typeface="+mn-lt"/>
                <a:cs typeface="+mn-lt"/>
              </a:rPr>
              <a:t>magnetic disk</a:t>
            </a:r>
            <a:r>
              <a:rPr lang="en-GB" sz="2800">
                <a:ea typeface="+mn-lt"/>
                <a:cs typeface="+mn-lt"/>
              </a:rPr>
              <a:t> is a storage device that uses a magnetization process to write, rewrite and access data. It is covered with a </a:t>
            </a:r>
            <a:r>
              <a:rPr lang="en-GB" sz="2800" b="1">
                <a:ea typeface="+mn-lt"/>
                <a:cs typeface="+mn-lt"/>
              </a:rPr>
              <a:t>magnetic</a:t>
            </a:r>
            <a:r>
              <a:rPr lang="en-GB" sz="2800">
                <a:ea typeface="+mn-lt"/>
                <a:cs typeface="+mn-lt"/>
              </a:rPr>
              <a:t> coating and stores data in the form of tracks, spots and sectors. Hard </a:t>
            </a:r>
            <a:r>
              <a:rPr lang="en-GB" sz="2800" b="1">
                <a:ea typeface="+mn-lt"/>
                <a:cs typeface="+mn-lt"/>
              </a:rPr>
              <a:t>disks</a:t>
            </a:r>
            <a:r>
              <a:rPr lang="en-GB" sz="2800">
                <a:ea typeface="+mn-lt"/>
                <a:cs typeface="+mn-lt"/>
              </a:rPr>
              <a:t>, zip </a:t>
            </a:r>
            <a:r>
              <a:rPr lang="en-GB" sz="2800" b="1">
                <a:ea typeface="+mn-lt"/>
                <a:cs typeface="+mn-lt"/>
              </a:rPr>
              <a:t>disks</a:t>
            </a:r>
            <a:r>
              <a:rPr lang="en-GB" sz="2800">
                <a:ea typeface="+mn-lt"/>
                <a:cs typeface="+mn-lt"/>
              </a:rPr>
              <a:t> and floppy </a:t>
            </a:r>
            <a:r>
              <a:rPr lang="en-GB" sz="2800" b="1">
                <a:ea typeface="+mn-lt"/>
                <a:cs typeface="+mn-lt"/>
              </a:rPr>
              <a:t>disks</a:t>
            </a:r>
            <a:r>
              <a:rPr lang="en-GB" sz="2800">
                <a:ea typeface="+mn-lt"/>
                <a:cs typeface="+mn-lt"/>
              </a:rPr>
              <a:t> are common examples of </a:t>
            </a:r>
            <a:r>
              <a:rPr lang="en-GB" sz="2800" b="1">
                <a:ea typeface="+mn-lt"/>
                <a:cs typeface="+mn-lt"/>
              </a:rPr>
              <a:t>magnetic disks</a:t>
            </a:r>
            <a:r>
              <a:rPr lang="en-GB" sz="2800">
                <a:ea typeface="+mn-lt"/>
                <a:cs typeface="+mn-lt"/>
              </a:rPr>
              <a:t>. </a:t>
            </a:r>
            <a:endParaRPr lang="en-US" sz="2800"/>
          </a:p>
          <a:p>
            <a:pPr>
              <a:lnSpc>
                <a:spcPct val="95000"/>
              </a:lnSpc>
            </a:pPr>
            <a:endParaRPr lang="en-GB" sz="2400" b="1"/>
          </a:p>
        </p:txBody>
      </p:sp>
    </p:spTree>
    <p:extLst>
      <p:ext uri="{BB962C8B-B14F-4D97-AF65-F5344CB8AC3E}">
        <p14:creationId xmlns:p14="http://schemas.microsoft.com/office/powerpoint/2010/main" val="200597557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5D4855F-C857-4479-B729-56F4376298DA}"/>
              </a:ext>
            </a:extLst>
          </p:cNvPr>
          <p:cNvSpPr>
            <a:spLocks noGrp="1"/>
          </p:cNvSpPr>
          <p:nvPr>
            <p:ph type="title"/>
          </p:nvPr>
        </p:nvSpPr>
        <p:spPr>
          <a:xfrm>
            <a:off x="762000" y="758951"/>
            <a:ext cx="3880511" cy="1577849"/>
          </a:xfrm>
        </p:spPr>
        <p:txBody>
          <a:bodyPr>
            <a:normAutofit/>
          </a:bodyPr>
          <a:lstStyle>
            <a:defPPr/>
          </a:lstStyle>
          <a:p>
            <a:r>
              <a:rPr lang="en-US">
                <a:ea typeface="+mj-lt"/>
                <a:cs typeface="+mj-lt"/>
              </a:rPr>
              <a:t>Memory Hierarchy</a:t>
            </a:r>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43CAC17-E52A-4AF5-8B77-8F71E608076F}"/>
              </a:ext>
            </a:extLst>
          </p:cNvPr>
          <p:cNvSpPr>
            <a:spLocks noGrp="1"/>
          </p:cNvSpPr>
          <p:nvPr>
            <p:ph idx="1"/>
          </p:nvPr>
        </p:nvSpPr>
        <p:spPr>
          <a:xfrm>
            <a:off x="330680" y="2338549"/>
            <a:ext cx="4671264" cy="3787333"/>
          </a:xfrm>
        </p:spPr>
        <p:txBody>
          <a:bodyPr vert="horz" lIns="91440" tIns="45720" rIns="91440" bIns="45720" rtlCol="0" anchor="t">
            <a:noAutofit/>
          </a:bodyPr>
          <a:lstStyle>
            <a:defPPr/>
          </a:lstStyle>
          <a:p>
            <a:pPr>
              <a:lnSpc>
                <a:spcPct val="95000"/>
              </a:lnSpc>
            </a:pPr>
            <a:r>
              <a:rPr lang="en-GB" sz="2800" b="1">
                <a:solidFill>
                  <a:srgbClr val="0D3B66"/>
                </a:solidFill>
                <a:ea typeface="+mn-lt"/>
                <a:cs typeface="+mn-lt"/>
              </a:rPr>
              <a:t>Magnetic Tape :</a:t>
            </a:r>
            <a:r>
              <a:rPr lang="en-GB" sz="2800">
                <a:ea typeface="+mn-lt"/>
                <a:cs typeface="+mn-lt"/>
              </a:rPr>
              <a:t>Magnetic tape is a medium for </a:t>
            </a:r>
            <a:r>
              <a:rPr lang="en-GB" sz="2800" b="1">
                <a:ea typeface="+mn-lt"/>
                <a:cs typeface="+mn-lt"/>
              </a:rPr>
              <a:t>magnetic</a:t>
            </a:r>
            <a:r>
              <a:rPr lang="en-GB" sz="2800">
                <a:ea typeface="+mn-lt"/>
                <a:cs typeface="+mn-lt"/>
              </a:rPr>
              <a:t> recording, made of a thin, magnetizable coating on a long, narrow </a:t>
            </a:r>
            <a:r>
              <a:rPr lang="en-GB" sz="2800" b="1">
                <a:ea typeface="+mn-lt"/>
                <a:cs typeface="+mn-lt"/>
              </a:rPr>
              <a:t>strip</a:t>
            </a:r>
            <a:r>
              <a:rPr lang="en-GB" sz="2800">
                <a:ea typeface="+mn-lt"/>
                <a:cs typeface="+mn-lt"/>
              </a:rPr>
              <a:t> of plastic film</a:t>
            </a:r>
            <a:endParaRPr lang="en-GB" sz="2800"/>
          </a:p>
        </p:txBody>
      </p:sp>
      <p:pic>
        <p:nvPicPr>
          <p:cNvPr id="4" name="Picture 4" descr="A picture containing electronics, indoor, camera&#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8AE2EBA-E698-4962-B8D6-AC8ABD4E7538}"/>
              </a:ext>
            </a:extLst>
          </p:cNvPr>
          <p:cNvPicPr>
            <a:picLocks noChangeAspect="1"/>
          </p:cNvPicPr>
          <p:nvPr/>
        </p:nvPicPr>
        <p:blipFill>
          <a:blip r:embed="rId2"/>
          <a:srcRect l="20348" r="20242"/>
          <a:stretch>
            <a:fillRect/>
          </a:stretch>
        </p:blipFill>
        <p:spPr>
          <a:xfrm>
            <a:off x="5401463" y="10"/>
            <a:ext cx="6790537" cy="6857990"/>
          </a:xfrm>
          <a:prstGeom prst="rect">
            <a:avLst/>
          </a:prstGeom>
        </p:spPr>
      </p:pic>
    </p:spTree>
    <p:extLst>
      <p:ext uri="{BB962C8B-B14F-4D97-AF65-F5344CB8AC3E}">
        <p14:creationId xmlns:p14="http://schemas.microsoft.com/office/powerpoint/2010/main" val="34810066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11365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30">
                <a:solidFill>
                  <a:srgbClr val="1F1348"/>
                </a:solidFill>
                <a:latin typeface="Arial" pitchFamily="34" charset="0"/>
                <a:cs typeface="Arial" pitchFamily="34" charset="0"/>
              </a:rPr>
              <a:t>Types</a:t>
            </a:r>
            <a:r>
              <a:rPr sz="4400" spc="-135">
                <a:solidFill>
                  <a:srgbClr val="1F1348"/>
                </a:solidFill>
                <a:latin typeface="Arial" pitchFamily="34" charset="0"/>
                <a:cs typeface="Arial" pitchFamily="34" charset="0"/>
              </a:rPr>
              <a:t> </a:t>
            </a:r>
            <a:r>
              <a:rPr sz="4400" spc="290">
                <a:solidFill>
                  <a:srgbClr val="1F1348"/>
                </a:solidFill>
                <a:latin typeface="Arial" pitchFamily="34" charset="0"/>
                <a:cs typeface="Arial" pitchFamily="34" charset="0"/>
              </a:rPr>
              <a:t>of</a:t>
            </a:r>
            <a:r>
              <a:rPr sz="4400" spc="-114">
                <a:solidFill>
                  <a:srgbClr val="1F1348"/>
                </a:solidFill>
                <a:latin typeface="Arial" pitchFamily="34" charset="0"/>
                <a:cs typeface="Arial" pitchFamily="34" charset="0"/>
              </a:rPr>
              <a:t> </a:t>
            </a:r>
            <a:r>
              <a:rPr sz="4400" spc="35">
                <a:solidFill>
                  <a:srgbClr val="1F1348"/>
                </a:solidFill>
                <a:latin typeface="Arial" pitchFamily="34" charset="0"/>
                <a:cs typeface="Arial" pitchFamily="34" charset="0"/>
              </a:rPr>
              <a:t>Resources</a:t>
            </a:r>
            <a:endParaRPr sz="4400">
              <a:latin typeface="Arial" pitchFamily="34" charset="0"/>
              <a:cs typeface="Arial" pitchFamily="34" charset="0"/>
            </a:endParaRPr>
          </a:p>
        </p:txBody>
      </p:sp>
      <p:sp>
        <p:nvSpPr>
          <p:cNvPr id="3" name="object 3"/>
          <p:cNvSpPr txBox="1"/>
          <p:nvPr/>
        </p:nvSpPr>
        <p:spPr>
          <a:xfrm>
            <a:off x="917575" y="1803780"/>
            <a:ext cx="10199370" cy="4251325"/>
          </a:xfrm>
          <a:prstGeom prst="rect">
            <a:avLst/>
          </a:prstGeom>
        </p:spPr>
        <p:txBody>
          <a:bodyPr vert="horz" wrap="square" lIns="0" tIns="546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9235">
              <a:lnSpc>
                <a:spcPct val="90300"/>
              </a:lnSpc>
              <a:spcBef>
                <a:spcPts val="430"/>
              </a:spcBef>
            </a:pPr>
            <a:r>
              <a:rPr sz="2600" spc="455">
                <a:solidFill>
                  <a:srgbClr val="7061FD"/>
                </a:solidFill>
                <a:latin typeface="Calibri"/>
                <a:cs typeface="Calibri"/>
              </a:rPr>
              <a:t>+ </a:t>
            </a:r>
            <a:r>
              <a:rPr sz="2600" spc="155">
                <a:solidFill>
                  <a:srgbClr val="1F1348"/>
                </a:solidFill>
                <a:latin typeface="Calibri"/>
                <a:cs typeface="Calibri"/>
              </a:rPr>
              <a:t>a </a:t>
            </a:r>
            <a:r>
              <a:rPr sz="2600" b="1" spc="190">
                <a:solidFill>
                  <a:srgbClr val="1F1348"/>
                </a:solidFill>
                <a:latin typeface="Calibri"/>
                <a:cs typeface="Calibri"/>
              </a:rPr>
              <a:t>resource </a:t>
            </a:r>
            <a:r>
              <a:rPr sz="2600" spc="110">
                <a:solidFill>
                  <a:srgbClr val="1F1348"/>
                </a:solidFill>
                <a:latin typeface="Calibri"/>
                <a:cs typeface="Calibri"/>
              </a:rPr>
              <a:t>is </a:t>
            </a:r>
            <a:r>
              <a:rPr sz="2600" spc="170">
                <a:solidFill>
                  <a:srgbClr val="1F1348"/>
                </a:solidFill>
                <a:latin typeface="Calibri"/>
                <a:cs typeface="Calibri"/>
              </a:rPr>
              <a:t>an </a:t>
            </a:r>
            <a:r>
              <a:rPr sz="2600" spc="155">
                <a:solidFill>
                  <a:srgbClr val="1F1348"/>
                </a:solidFill>
                <a:latin typeface="Calibri"/>
                <a:cs typeface="Calibri"/>
              </a:rPr>
              <a:t>object </a:t>
            </a:r>
            <a:r>
              <a:rPr sz="2600" spc="55">
                <a:solidFill>
                  <a:srgbClr val="1F1348"/>
                </a:solidFill>
                <a:latin typeface="Calibri"/>
                <a:cs typeface="Calibri"/>
              </a:rPr>
              <a:t>that </a:t>
            </a:r>
            <a:r>
              <a:rPr sz="2600" spc="155">
                <a:solidFill>
                  <a:srgbClr val="1F1348"/>
                </a:solidFill>
                <a:latin typeface="Calibri"/>
                <a:cs typeface="Calibri"/>
              </a:rPr>
              <a:t>a </a:t>
            </a:r>
            <a:r>
              <a:rPr sz="2600" spc="180">
                <a:solidFill>
                  <a:srgbClr val="1F1348"/>
                </a:solidFill>
                <a:latin typeface="Calibri"/>
                <a:cs typeface="Calibri"/>
              </a:rPr>
              <a:t>process </a:t>
            </a:r>
            <a:r>
              <a:rPr sz="2600" spc="175">
                <a:solidFill>
                  <a:srgbClr val="1F1348"/>
                </a:solidFill>
                <a:latin typeface="Calibri"/>
                <a:cs typeface="Calibri"/>
              </a:rPr>
              <a:t>makes </a:t>
            </a:r>
            <a:r>
              <a:rPr sz="2600" spc="170">
                <a:solidFill>
                  <a:srgbClr val="1F1348"/>
                </a:solidFill>
                <a:latin typeface="Calibri"/>
                <a:cs typeface="Calibri"/>
              </a:rPr>
              <a:t>use </a:t>
            </a:r>
            <a:r>
              <a:rPr sz="2600" spc="60">
                <a:solidFill>
                  <a:srgbClr val="1F1348"/>
                </a:solidFill>
                <a:latin typeface="Calibri"/>
                <a:cs typeface="Calibri"/>
              </a:rPr>
              <a:t>of. </a:t>
            </a:r>
            <a:r>
              <a:rPr sz="2600" spc="335">
                <a:solidFill>
                  <a:srgbClr val="1F1348"/>
                </a:solidFill>
                <a:latin typeface="Calibri"/>
                <a:cs typeface="Calibri"/>
              </a:rPr>
              <a:t>A </a:t>
            </a:r>
            <a:r>
              <a:rPr sz="2600" spc="145">
                <a:solidFill>
                  <a:srgbClr val="1F1348"/>
                </a:solidFill>
                <a:latin typeface="Calibri"/>
                <a:cs typeface="Calibri"/>
              </a:rPr>
              <a:t>resource </a:t>
            </a:r>
            <a:r>
              <a:rPr sz="2600" spc="150">
                <a:solidFill>
                  <a:srgbClr val="1F1348"/>
                </a:solidFill>
                <a:latin typeface="Calibri"/>
                <a:cs typeface="Calibri"/>
              </a:rPr>
              <a:t> </a:t>
            </a:r>
            <a:r>
              <a:rPr sz="2600" spc="190">
                <a:solidFill>
                  <a:srgbClr val="1F1348"/>
                </a:solidFill>
                <a:latin typeface="Calibri"/>
                <a:cs typeface="Calibri"/>
              </a:rPr>
              <a:t>can</a:t>
            </a:r>
            <a:r>
              <a:rPr sz="2600" spc="-20">
                <a:solidFill>
                  <a:srgbClr val="1F1348"/>
                </a:solidFill>
                <a:latin typeface="Calibri"/>
                <a:cs typeface="Calibri"/>
              </a:rPr>
              <a:t> </a:t>
            </a:r>
            <a:r>
              <a:rPr sz="2600" spc="245">
                <a:solidFill>
                  <a:srgbClr val="1F1348"/>
                </a:solidFill>
                <a:latin typeface="Calibri"/>
                <a:cs typeface="Calibri"/>
              </a:rPr>
              <a:t>be</a:t>
            </a:r>
            <a:r>
              <a:rPr sz="2600" spc="5">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200">
                <a:solidFill>
                  <a:srgbClr val="1F1348"/>
                </a:solidFill>
                <a:latin typeface="Calibri"/>
                <a:cs typeface="Calibri"/>
              </a:rPr>
              <a:t>piece</a:t>
            </a:r>
            <a:r>
              <a:rPr sz="2600" spc="10">
                <a:solidFill>
                  <a:srgbClr val="1F1348"/>
                </a:solidFill>
                <a:latin typeface="Calibri"/>
                <a:cs typeface="Calibri"/>
              </a:rPr>
              <a:t> </a:t>
            </a:r>
            <a:r>
              <a:rPr sz="2600" spc="90">
                <a:solidFill>
                  <a:srgbClr val="1F1348"/>
                </a:solidFill>
                <a:latin typeface="Calibri"/>
                <a:cs typeface="Calibri"/>
              </a:rPr>
              <a:t>of</a:t>
            </a:r>
            <a:r>
              <a:rPr sz="2600" spc="130">
                <a:solidFill>
                  <a:srgbClr val="1F1348"/>
                </a:solidFill>
                <a:latin typeface="Calibri"/>
                <a:cs typeface="Calibri"/>
              </a:rPr>
              <a:t> hardware</a:t>
            </a:r>
            <a:r>
              <a:rPr sz="2600" spc="-65">
                <a:solidFill>
                  <a:srgbClr val="1F1348"/>
                </a:solidFill>
                <a:latin typeface="Calibri"/>
                <a:cs typeface="Calibri"/>
              </a:rPr>
              <a:t> </a:t>
            </a:r>
            <a:r>
              <a:rPr sz="2600" spc="180">
                <a:solidFill>
                  <a:srgbClr val="1F1348"/>
                </a:solidFill>
                <a:latin typeface="Calibri"/>
                <a:cs typeface="Calibri"/>
              </a:rPr>
              <a:t>such</a:t>
            </a:r>
            <a:r>
              <a:rPr sz="2600" spc="-25">
                <a:solidFill>
                  <a:srgbClr val="1F1348"/>
                </a:solidFill>
                <a:latin typeface="Calibri"/>
                <a:cs typeface="Calibri"/>
              </a:rPr>
              <a:t> </a:t>
            </a:r>
            <a:r>
              <a:rPr sz="2600" spc="160">
                <a:solidFill>
                  <a:srgbClr val="1F1348"/>
                </a:solidFill>
                <a:latin typeface="Calibri"/>
                <a:cs typeface="Calibri"/>
              </a:rPr>
              <a:t>as</a:t>
            </a:r>
            <a:r>
              <a:rPr sz="2600" spc="-35">
                <a:solidFill>
                  <a:srgbClr val="1F1348"/>
                </a:solidFill>
                <a:latin typeface="Calibri"/>
                <a:cs typeface="Calibri"/>
              </a:rPr>
              <a:t> </a:t>
            </a:r>
            <a:r>
              <a:rPr sz="2600" spc="90">
                <a:solidFill>
                  <a:srgbClr val="1F1348"/>
                </a:solidFill>
                <a:latin typeface="Calibri"/>
                <a:cs typeface="Calibri"/>
              </a:rPr>
              <a:t>:</a:t>
            </a:r>
            <a:r>
              <a:rPr sz="2600" spc="50">
                <a:solidFill>
                  <a:srgbClr val="1F1348"/>
                </a:solidFill>
                <a:latin typeface="Calibri"/>
                <a:cs typeface="Calibri"/>
              </a:rPr>
              <a:t> </a:t>
            </a:r>
            <a:r>
              <a:rPr sz="2600" spc="150">
                <a:solidFill>
                  <a:srgbClr val="1F1348"/>
                </a:solidFill>
                <a:latin typeface="Calibri"/>
                <a:cs typeface="Calibri"/>
              </a:rPr>
              <a:t>tape</a:t>
            </a:r>
            <a:r>
              <a:rPr sz="2600" spc="5">
                <a:solidFill>
                  <a:srgbClr val="1F1348"/>
                </a:solidFill>
                <a:latin typeface="Calibri"/>
                <a:cs typeface="Calibri"/>
              </a:rPr>
              <a:t> </a:t>
            </a:r>
            <a:r>
              <a:rPr sz="2600" spc="145">
                <a:solidFill>
                  <a:srgbClr val="1F1348"/>
                </a:solidFill>
                <a:latin typeface="Calibri"/>
                <a:cs typeface="Calibri"/>
              </a:rPr>
              <a:t>drive</a:t>
            </a:r>
            <a:r>
              <a:rPr sz="2600">
                <a:solidFill>
                  <a:srgbClr val="1F1348"/>
                </a:solidFill>
                <a:latin typeface="Calibri"/>
                <a:cs typeface="Calibri"/>
              </a:rPr>
              <a:t> </a:t>
            </a:r>
            <a:r>
              <a:rPr sz="2600" spc="30">
                <a:solidFill>
                  <a:srgbClr val="1F1348"/>
                </a:solidFill>
                <a:latin typeface="Calibri"/>
                <a:cs typeface="Calibri"/>
              </a:rPr>
              <a:t>,</a:t>
            </a:r>
            <a:r>
              <a:rPr sz="2600" spc="100">
                <a:solidFill>
                  <a:srgbClr val="1F1348"/>
                </a:solidFill>
                <a:latin typeface="Calibri"/>
                <a:cs typeface="Calibri"/>
              </a:rPr>
              <a:t> </a:t>
            </a:r>
            <a:r>
              <a:rPr sz="2600" spc="170">
                <a:solidFill>
                  <a:srgbClr val="1F1348"/>
                </a:solidFill>
                <a:latin typeface="Calibri"/>
                <a:cs typeface="Calibri"/>
              </a:rPr>
              <a:t>disk</a:t>
            </a:r>
            <a:r>
              <a:rPr sz="2600" spc="-55">
                <a:solidFill>
                  <a:srgbClr val="1F1348"/>
                </a:solidFill>
                <a:latin typeface="Calibri"/>
                <a:cs typeface="Calibri"/>
              </a:rPr>
              <a:t> </a:t>
            </a:r>
            <a:r>
              <a:rPr sz="2600" spc="145">
                <a:solidFill>
                  <a:srgbClr val="1F1348"/>
                </a:solidFill>
                <a:latin typeface="Calibri"/>
                <a:cs typeface="Calibri"/>
              </a:rPr>
              <a:t>drive</a:t>
            </a:r>
            <a:r>
              <a:rPr sz="2600">
                <a:solidFill>
                  <a:srgbClr val="1F1348"/>
                </a:solidFill>
                <a:latin typeface="Calibri"/>
                <a:cs typeface="Calibri"/>
              </a:rPr>
              <a:t> </a:t>
            </a:r>
            <a:r>
              <a:rPr sz="2600" spc="95">
                <a:solidFill>
                  <a:srgbClr val="1F1348"/>
                </a:solidFill>
                <a:latin typeface="Calibri"/>
                <a:cs typeface="Calibri"/>
              </a:rPr>
              <a:t>,printer </a:t>
            </a:r>
            <a:r>
              <a:rPr sz="2600" spc="-575">
                <a:solidFill>
                  <a:srgbClr val="1F1348"/>
                </a:solidFill>
                <a:latin typeface="Calibri"/>
                <a:cs typeface="Calibri"/>
              </a:rPr>
              <a:t> </a:t>
            </a:r>
            <a:r>
              <a:rPr sz="2600" spc="105">
                <a:solidFill>
                  <a:srgbClr val="1F1348"/>
                </a:solidFill>
                <a:latin typeface="Calibri"/>
                <a:cs typeface="Calibri"/>
              </a:rPr>
              <a:t>etc.</a:t>
            </a:r>
            <a:endParaRPr sz="2600">
              <a:latin typeface="Calibri"/>
              <a:cs typeface="Calibri"/>
            </a:endParaRPr>
          </a:p>
          <a:p>
            <a:pPr marL="241300" marR="472440" indent="-229235">
              <a:lnSpc>
                <a:spcPts val="2780"/>
              </a:lnSpc>
              <a:spcBef>
                <a:spcPts val="1090"/>
              </a:spcBef>
            </a:pPr>
            <a:r>
              <a:rPr sz="2600" spc="245">
                <a:solidFill>
                  <a:srgbClr val="7061FD"/>
                </a:solidFill>
                <a:latin typeface="Calibri"/>
                <a:cs typeface="Calibri"/>
              </a:rPr>
              <a:t>+</a:t>
            </a:r>
            <a:r>
              <a:rPr sz="2600" spc="245">
                <a:solidFill>
                  <a:srgbClr val="1F1348"/>
                </a:solidFill>
                <a:latin typeface="Calibri"/>
                <a:cs typeface="Calibri"/>
              </a:rPr>
              <a:t>or</a:t>
            </a:r>
            <a:r>
              <a:rPr sz="2600" spc="35">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200">
                <a:solidFill>
                  <a:srgbClr val="1F1348"/>
                </a:solidFill>
                <a:latin typeface="Calibri"/>
                <a:cs typeface="Calibri"/>
              </a:rPr>
              <a:t>piece</a:t>
            </a:r>
            <a:r>
              <a:rPr sz="2600" spc="5">
                <a:solidFill>
                  <a:srgbClr val="1F1348"/>
                </a:solidFill>
                <a:latin typeface="Calibri"/>
                <a:cs typeface="Calibri"/>
              </a:rPr>
              <a:t> </a:t>
            </a:r>
            <a:r>
              <a:rPr sz="2600" spc="90">
                <a:solidFill>
                  <a:srgbClr val="1F1348"/>
                </a:solidFill>
                <a:latin typeface="Calibri"/>
                <a:cs typeface="Calibri"/>
              </a:rPr>
              <a:t>of</a:t>
            </a:r>
            <a:r>
              <a:rPr sz="2600" spc="130">
                <a:solidFill>
                  <a:srgbClr val="1F1348"/>
                </a:solidFill>
                <a:latin typeface="Calibri"/>
                <a:cs typeface="Calibri"/>
              </a:rPr>
              <a:t> </a:t>
            </a:r>
            <a:r>
              <a:rPr sz="2600" spc="110">
                <a:solidFill>
                  <a:srgbClr val="1F1348"/>
                </a:solidFill>
                <a:latin typeface="Calibri"/>
                <a:cs typeface="Calibri"/>
              </a:rPr>
              <a:t>information</a:t>
            </a:r>
            <a:r>
              <a:rPr sz="2600" spc="-85">
                <a:solidFill>
                  <a:srgbClr val="1F1348"/>
                </a:solidFill>
                <a:latin typeface="Calibri"/>
                <a:cs typeface="Calibri"/>
              </a:rPr>
              <a:t> </a:t>
            </a:r>
            <a:r>
              <a:rPr sz="2600" spc="180">
                <a:solidFill>
                  <a:srgbClr val="1F1348"/>
                </a:solidFill>
                <a:latin typeface="Calibri"/>
                <a:cs typeface="Calibri"/>
              </a:rPr>
              <a:t>such</a:t>
            </a:r>
            <a:r>
              <a:rPr sz="2600" spc="-95">
                <a:solidFill>
                  <a:srgbClr val="1F1348"/>
                </a:solidFill>
                <a:latin typeface="Calibri"/>
                <a:cs typeface="Calibri"/>
              </a:rPr>
              <a:t> </a:t>
            </a:r>
            <a:r>
              <a:rPr sz="2600" spc="160">
                <a:solidFill>
                  <a:srgbClr val="1F1348"/>
                </a:solidFill>
                <a:latin typeface="Calibri"/>
                <a:cs typeface="Calibri"/>
              </a:rPr>
              <a:t>as</a:t>
            </a:r>
            <a:r>
              <a:rPr sz="2600" spc="40">
                <a:solidFill>
                  <a:srgbClr val="1F1348"/>
                </a:solidFill>
                <a:latin typeface="Calibri"/>
                <a:cs typeface="Calibri"/>
              </a:rPr>
              <a:t> </a:t>
            </a:r>
            <a:r>
              <a:rPr sz="2600" spc="90">
                <a:solidFill>
                  <a:srgbClr val="1F1348"/>
                </a:solidFill>
                <a:latin typeface="Calibri"/>
                <a:cs typeface="Calibri"/>
              </a:rPr>
              <a:t>:</a:t>
            </a:r>
            <a:r>
              <a:rPr sz="2600" spc="114">
                <a:solidFill>
                  <a:srgbClr val="1F1348"/>
                </a:solidFill>
                <a:latin typeface="Calibri"/>
                <a:cs typeface="Calibri"/>
              </a:rPr>
              <a:t> </a:t>
            </a:r>
            <a:r>
              <a:rPr sz="2600" spc="155">
                <a:solidFill>
                  <a:srgbClr val="1F1348"/>
                </a:solidFill>
                <a:latin typeface="Calibri"/>
                <a:cs typeface="Calibri"/>
              </a:rPr>
              <a:t>a</a:t>
            </a:r>
            <a:r>
              <a:rPr sz="2600" spc="35">
                <a:solidFill>
                  <a:srgbClr val="1F1348"/>
                </a:solidFill>
                <a:latin typeface="Calibri"/>
                <a:cs typeface="Calibri"/>
              </a:rPr>
              <a:t> </a:t>
            </a:r>
            <a:r>
              <a:rPr sz="2600" spc="75">
                <a:solidFill>
                  <a:srgbClr val="1F1348"/>
                </a:solidFill>
                <a:latin typeface="Calibri"/>
                <a:cs typeface="Calibri"/>
              </a:rPr>
              <a:t>file</a:t>
            </a:r>
            <a:r>
              <a:rPr sz="2600" spc="15">
                <a:solidFill>
                  <a:srgbClr val="1F1348"/>
                </a:solidFill>
                <a:latin typeface="Calibri"/>
                <a:cs typeface="Calibri"/>
              </a:rPr>
              <a:t> </a:t>
            </a:r>
            <a:r>
              <a:rPr sz="2600" spc="30">
                <a:solidFill>
                  <a:srgbClr val="1F1348"/>
                </a:solidFill>
                <a:latin typeface="Calibri"/>
                <a:cs typeface="Calibri"/>
              </a:rPr>
              <a:t>,</a:t>
            </a:r>
            <a:r>
              <a:rPr sz="2600">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155">
                <a:solidFill>
                  <a:srgbClr val="1F1348"/>
                </a:solidFill>
                <a:latin typeface="Calibri"/>
                <a:cs typeface="Calibri"/>
              </a:rPr>
              <a:t>record</a:t>
            </a:r>
            <a:r>
              <a:rPr sz="2600" spc="-15">
                <a:solidFill>
                  <a:srgbClr val="1F1348"/>
                </a:solidFill>
                <a:latin typeface="Calibri"/>
                <a:cs typeface="Calibri"/>
              </a:rPr>
              <a:t> </a:t>
            </a:r>
            <a:r>
              <a:rPr sz="2600" spc="80">
                <a:solidFill>
                  <a:srgbClr val="1F1348"/>
                </a:solidFill>
                <a:latin typeface="Calibri"/>
                <a:cs typeface="Calibri"/>
              </a:rPr>
              <a:t>within</a:t>
            </a:r>
            <a:r>
              <a:rPr sz="2600" spc="-15">
                <a:solidFill>
                  <a:srgbClr val="1F1348"/>
                </a:solidFill>
                <a:latin typeface="Calibri"/>
                <a:cs typeface="Calibri"/>
              </a:rPr>
              <a:t> </a:t>
            </a:r>
            <a:r>
              <a:rPr sz="2600" spc="155">
                <a:solidFill>
                  <a:srgbClr val="1F1348"/>
                </a:solidFill>
                <a:latin typeface="Calibri"/>
                <a:cs typeface="Calibri"/>
              </a:rPr>
              <a:t>a</a:t>
            </a:r>
            <a:r>
              <a:rPr sz="2600" spc="25">
                <a:solidFill>
                  <a:srgbClr val="1F1348"/>
                </a:solidFill>
                <a:latin typeface="Calibri"/>
                <a:cs typeface="Calibri"/>
              </a:rPr>
              <a:t> </a:t>
            </a:r>
            <a:r>
              <a:rPr sz="2600" spc="75">
                <a:solidFill>
                  <a:srgbClr val="1F1348"/>
                </a:solidFill>
                <a:latin typeface="Calibri"/>
                <a:cs typeface="Calibri"/>
              </a:rPr>
              <a:t>file</a:t>
            </a:r>
            <a:r>
              <a:rPr sz="2600" spc="5">
                <a:solidFill>
                  <a:srgbClr val="1F1348"/>
                </a:solidFill>
                <a:latin typeface="Calibri"/>
                <a:cs typeface="Calibri"/>
              </a:rPr>
              <a:t> </a:t>
            </a:r>
            <a:r>
              <a:rPr sz="2600" spc="90">
                <a:solidFill>
                  <a:srgbClr val="1F1348"/>
                </a:solidFill>
                <a:latin typeface="Calibri"/>
                <a:cs typeface="Calibri"/>
              </a:rPr>
              <a:t>,a </a:t>
            </a:r>
            <a:r>
              <a:rPr sz="2600" spc="-575">
                <a:solidFill>
                  <a:srgbClr val="1F1348"/>
                </a:solidFill>
                <a:latin typeface="Calibri"/>
                <a:cs typeface="Calibri"/>
              </a:rPr>
              <a:t> </a:t>
            </a:r>
            <a:r>
              <a:rPr sz="2600" spc="175">
                <a:solidFill>
                  <a:srgbClr val="1F1348"/>
                </a:solidFill>
                <a:latin typeface="Calibri"/>
                <a:cs typeface="Calibri"/>
              </a:rPr>
              <a:t>s</a:t>
            </a:r>
            <a:r>
              <a:rPr sz="2600" spc="130">
                <a:solidFill>
                  <a:srgbClr val="1F1348"/>
                </a:solidFill>
                <a:latin typeface="Calibri"/>
                <a:cs typeface="Calibri"/>
              </a:rPr>
              <a:t>h</a:t>
            </a:r>
            <a:r>
              <a:rPr sz="2600" spc="170">
                <a:solidFill>
                  <a:srgbClr val="1F1348"/>
                </a:solidFill>
                <a:latin typeface="Calibri"/>
                <a:cs typeface="Calibri"/>
              </a:rPr>
              <a:t>a</a:t>
            </a:r>
            <a:r>
              <a:rPr sz="2600" spc="-10">
                <a:solidFill>
                  <a:srgbClr val="1F1348"/>
                </a:solidFill>
                <a:latin typeface="Calibri"/>
                <a:cs typeface="Calibri"/>
              </a:rPr>
              <a:t>r</a:t>
            </a:r>
            <a:r>
              <a:rPr sz="2600" spc="260">
                <a:solidFill>
                  <a:srgbClr val="1F1348"/>
                </a:solidFill>
                <a:latin typeface="Calibri"/>
                <a:cs typeface="Calibri"/>
              </a:rPr>
              <a:t>ed</a:t>
            </a:r>
            <a:r>
              <a:rPr sz="2600" spc="-20">
                <a:solidFill>
                  <a:srgbClr val="1F1348"/>
                </a:solidFill>
                <a:latin typeface="Calibri"/>
                <a:cs typeface="Calibri"/>
              </a:rPr>
              <a:t> </a:t>
            </a:r>
            <a:r>
              <a:rPr sz="2600" spc="95">
                <a:solidFill>
                  <a:srgbClr val="1F1348"/>
                </a:solidFill>
                <a:latin typeface="Calibri"/>
                <a:cs typeface="Calibri"/>
              </a:rPr>
              <a:t>v</a:t>
            </a:r>
            <a:r>
              <a:rPr sz="2600" spc="170">
                <a:solidFill>
                  <a:srgbClr val="1F1348"/>
                </a:solidFill>
                <a:latin typeface="Calibri"/>
                <a:cs typeface="Calibri"/>
              </a:rPr>
              <a:t>a</a:t>
            </a:r>
            <a:r>
              <a:rPr sz="2600" spc="65">
                <a:solidFill>
                  <a:srgbClr val="1F1348"/>
                </a:solidFill>
                <a:latin typeface="Calibri"/>
                <a:cs typeface="Calibri"/>
              </a:rPr>
              <a:t>r</a:t>
            </a:r>
            <a:r>
              <a:rPr sz="2600" spc="75">
                <a:solidFill>
                  <a:srgbClr val="1F1348"/>
                </a:solidFill>
                <a:latin typeface="Calibri"/>
                <a:cs typeface="Calibri"/>
              </a:rPr>
              <a:t>i</a:t>
            </a:r>
            <a:r>
              <a:rPr sz="2600" spc="170">
                <a:solidFill>
                  <a:srgbClr val="1F1348"/>
                </a:solidFill>
                <a:latin typeface="Calibri"/>
                <a:cs typeface="Calibri"/>
              </a:rPr>
              <a:t>a</a:t>
            </a:r>
            <a:r>
              <a:rPr sz="2600" spc="275">
                <a:solidFill>
                  <a:srgbClr val="1F1348"/>
                </a:solidFill>
                <a:latin typeface="Calibri"/>
                <a:cs typeface="Calibri"/>
              </a:rPr>
              <a:t>b</a:t>
            </a:r>
            <a:r>
              <a:rPr sz="2600" spc="75">
                <a:solidFill>
                  <a:srgbClr val="1F1348"/>
                </a:solidFill>
                <a:latin typeface="Calibri"/>
                <a:cs typeface="Calibri"/>
              </a:rPr>
              <a:t>l</a:t>
            </a:r>
            <a:r>
              <a:rPr sz="2600" spc="210">
                <a:solidFill>
                  <a:srgbClr val="1F1348"/>
                </a:solidFill>
                <a:latin typeface="Calibri"/>
                <a:cs typeface="Calibri"/>
              </a:rPr>
              <a:t>e</a:t>
            </a:r>
            <a:r>
              <a:rPr sz="2600" spc="-145">
                <a:solidFill>
                  <a:srgbClr val="1F1348"/>
                </a:solidFill>
                <a:latin typeface="Calibri"/>
                <a:cs typeface="Calibri"/>
              </a:rPr>
              <a:t> </a:t>
            </a:r>
            <a:r>
              <a:rPr sz="2600" spc="20">
                <a:solidFill>
                  <a:srgbClr val="1F1348"/>
                </a:solidFill>
                <a:latin typeface="Calibri"/>
                <a:cs typeface="Calibri"/>
              </a:rPr>
              <a:t>,</a:t>
            </a:r>
            <a:r>
              <a:rPr sz="2600" spc="155">
                <a:solidFill>
                  <a:srgbClr val="1F1348"/>
                </a:solidFill>
                <a:latin typeface="Calibri"/>
                <a:cs typeface="Calibri"/>
              </a:rPr>
              <a:t>a</a:t>
            </a:r>
            <a:r>
              <a:rPr sz="2600" spc="25">
                <a:solidFill>
                  <a:srgbClr val="1F1348"/>
                </a:solidFill>
                <a:latin typeface="Calibri"/>
                <a:cs typeface="Calibri"/>
              </a:rPr>
              <a:t> </a:t>
            </a:r>
            <a:r>
              <a:rPr sz="2600" spc="245">
                <a:solidFill>
                  <a:srgbClr val="1F1348"/>
                </a:solidFill>
                <a:latin typeface="Calibri"/>
                <a:cs typeface="Calibri"/>
              </a:rPr>
              <a:t>c</a:t>
            </a:r>
            <a:r>
              <a:rPr sz="2600" spc="65">
                <a:solidFill>
                  <a:srgbClr val="1F1348"/>
                </a:solidFill>
                <a:latin typeface="Calibri"/>
                <a:cs typeface="Calibri"/>
              </a:rPr>
              <a:t>r</a:t>
            </a:r>
            <a:r>
              <a:rPr sz="2600" spc="75">
                <a:solidFill>
                  <a:srgbClr val="1F1348"/>
                </a:solidFill>
                <a:latin typeface="Calibri"/>
                <a:cs typeface="Calibri"/>
              </a:rPr>
              <a:t>i</a:t>
            </a:r>
            <a:r>
              <a:rPr sz="2600" spc="-50">
                <a:solidFill>
                  <a:srgbClr val="1F1348"/>
                </a:solidFill>
                <a:latin typeface="Calibri"/>
                <a:cs typeface="Calibri"/>
              </a:rPr>
              <a:t>t</a:t>
            </a:r>
            <a:r>
              <a:rPr sz="2600" spc="75">
                <a:solidFill>
                  <a:srgbClr val="1F1348"/>
                </a:solidFill>
                <a:latin typeface="Calibri"/>
                <a:cs typeface="Calibri"/>
              </a:rPr>
              <a:t>i</a:t>
            </a:r>
            <a:r>
              <a:rPr sz="2600" spc="245">
                <a:solidFill>
                  <a:srgbClr val="1F1348"/>
                </a:solidFill>
                <a:latin typeface="Calibri"/>
                <a:cs typeface="Calibri"/>
              </a:rPr>
              <a:t>c</a:t>
            </a:r>
            <a:r>
              <a:rPr sz="2600" spc="170">
                <a:solidFill>
                  <a:srgbClr val="1F1348"/>
                </a:solidFill>
                <a:latin typeface="Calibri"/>
                <a:cs typeface="Calibri"/>
              </a:rPr>
              <a:t>a</a:t>
            </a:r>
            <a:r>
              <a:rPr sz="2600" spc="65">
                <a:solidFill>
                  <a:srgbClr val="1F1348"/>
                </a:solidFill>
                <a:latin typeface="Calibri"/>
                <a:cs typeface="Calibri"/>
              </a:rPr>
              <a:t>l</a:t>
            </a:r>
            <a:r>
              <a:rPr sz="2600" spc="-204">
                <a:solidFill>
                  <a:srgbClr val="1F1348"/>
                </a:solidFill>
                <a:latin typeface="Calibri"/>
                <a:cs typeface="Calibri"/>
              </a:rPr>
              <a:t> </a:t>
            </a:r>
            <a:r>
              <a:rPr sz="2600" spc="175">
                <a:solidFill>
                  <a:srgbClr val="1F1348"/>
                </a:solidFill>
                <a:latin typeface="Calibri"/>
                <a:cs typeface="Calibri"/>
              </a:rPr>
              <a:t>s</a:t>
            </a:r>
            <a:r>
              <a:rPr sz="2600" spc="229">
                <a:solidFill>
                  <a:srgbClr val="1F1348"/>
                </a:solidFill>
                <a:latin typeface="Calibri"/>
                <a:cs typeface="Calibri"/>
              </a:rPr>
              <a:t>e</a:t>
            </a:r>
            <a:r>
              <a:rPr sz="2600" spc="220">
                <a:solidFill>
                  <a:srgbClr val="1F1348"/>
                </a:solidFill>
                <a:latin typeface="Calibri"/>
                <a:cs typeface="Calibri"/>
              </a:rPr>
              <a:t>c</a:t>
            </a:r>
            <a:r>
              <a:rPr sz="2600" spc="-50">
                <a:solidFill>
                  <a:srgbClr val="1F1348"/>
                </a:solidFill>
                <a:latin typeface="Calibri"/>
                <a:cs typeface="Calibri"/>
              </a:rPr>
              <a:t>t</a:t>
            </a:r>
            <a:r>
              <a:rPr sz="2600" spc="75">
                <a:solidFill>
                  <a:srgbClr val="1F1348"/>
                </a:solidFill>
                <a:latin typeface="Calibri"/>
                <a:cs typeface="Calibri"/>
              </a:rPr>
              <a:t>i</a:t>
            </a:r>
            <a:r>
              <a:rPr sz="2600" spc="200">
                <a:solidFill>
                  <a:srgbClr val="1F1348"/>
                </a:solidFill>
                <a:latin typeface="Calibri"/>
                <a:cs typeface="Calibri"/>
              </a:rPr>
              <a:t>o</a:t>
            </a:r>
            <a:r>
              <a:rPr sz="2600" spc="160">
                <a:solidFill>
                  <a:srgbClr val="1F1348"/>
                </a:solidFill>
                <a:latin typeface="Calibri"/>
                <a:cs typeface="Calibri"/>
              </a:rPr>
              <a:t>n</a:t>
            </a:r>
            <a:r>
              <a:rPr sz="2600" spc="-20">
                <a:solidFill>
                  <a:srgbClr val="1F1348"/>
                </a:solidFill>
                <a:latin typeface="Calibri"/>
                <a:cs typeface="Calibri"/>
              </a:rPr>
              <a:t> </a:t>
            </a:r>
            <a:r>
              <a:rPr sz="2600" spc="100">
                <a:solidFill>
                  <a:srgbClr val="1F1348"/>
                </a:solidFill>
                <a:latin typeface="Calibri"/>
                <a:cs typeface="Calibri"/>
              </a:rPr>
              <a:t>e</a:t>
            </a:r>
            <a:r>
              <a:rPr sz="2600" spc="50">
                <a:solidFill>
                  <a:srgbClr val="1F1348"/>
                </a:solidFill>
                <a:latin typeface="Calibri"/>
                <a:cs typeface="Calibri"/>
              </a:rPr>
              <a:t>t</a:t>
            </a:r>
            <a:r>
              <a:rPr sz="2600" spc="245">
                <a:solidFill>
                  <a:srgbClr val="1F1348"/>
                </a:solidFill>
                <a:latin typeface="Calibri"/>
                <a:cs typeface="Calibri"/>
              </a:rPr>
              <a:t>c</a:t>
            </a:r>
            <a:r>
              <a:rPr sz="2600" spc="25">
                <a:solidFill>
                  <a:srgbClr val="1F1348"/>
                </a:solidFill>
                <a:latin typeface="Calibri"/>
                <a:cs typeface="Calibri"/>
              </a:rPr>
              <a:t>.</a:t>
            </a:r>
            <a:endParaRPr sz="2600">
              <a:latin typeface="Calibri"/>
              <a:cs typeface="Calibri"/>
            </a:endParaRPr>
          </a:p>
          <a:p>
            <a:pPr marL="241300" marR="18415" indent="-229235">
              <a:lnSpc>
                <a:spcPct val="90000"/>
              </a:lnSpc>
              <a:spcBef>
                <a:spcPts val="985"/>
              </a:spcBef>
            </a:pPr>
            <a:r>
              <a:rPr sz="2600" spc="505">
                <a:solidFill>
                  <a:srgbClr val="7061FD"/>
                </a:solidFill>
                <a:latin typeface="Calibri"/>
                <a:cs typeface="Calibri"/>
              </a:rPr>
              <a:t>+</a:t>
            </a:r>
            <a:r>
              <a:rPr sz="2600" spc="335">
                <a:solidFill>
                  <a:srgbClr val="1F1348"/>
                </a:solidFill>
                <a:latin typeface="Calibri"/>
                <a:cs typeface="Calibri"/>
              </a:rPr>
              <a:t>A</a:t>
            </a:r>
            <a:r>
              <a:rPr sz="2600" spc="-35">
                <a:solidFill>
                  <a:srgbClr val="1F1348"/>
                </a:solidFill>
                <a:latin typeface="Calibri"/>
                <a:cs typeface="Calibri"/>
              </a:rPr>
              <a:t> </a:t>
            </a:r>
            <a:r>
              <a:rPr sz="2600" spc="245">
                <a:solidFill>
                  <a:srgbClr val="1F1348"/>
                </a:solidFill>
                <a:latin typeface="Calibri"/>
                <a:cs typeface="Calibri"/>
              </a:rPr>
              <a:t>c</a:t>
            </a:r>
            <a:r>
              <a:rPr sz="2600" spc="200">
                <a:solidFill>
                  <a:srgbClr val="1F1348"/>
                </a:solidFill>
                <a:latin typeface="Calibri"/>
                <a:cs typeface="Calibri"/>
              </a:rPr>
              <a:t>o</a:t>
            </a:r>
            <a:r>
              <a:rPr sz="2600" spc="330">
                <a:solidFill>
                  <a:srgbClr val="1F1348"/>
                </a:solidFill>
                <a:latin typeface="Calibri"/>
                <a:cs typeface="Calibri"/>
              </a:rPr>
              <a:t>m</a:t>
            </a:r>
            <a:r>
              <a:rPr sz="2600" spc="195">
                <a:solidFill>
                  <a:srgbClr val="1F1348"/>
                </a:solidFill>
                <a:latin typeface="Calibri"/>
                <a:cs typeface="Calibri"/>
              </a:rPr>
              <a:t>p</a:t>
            </a:r>
            <a:r>
              <a:rPr sz="2600" spc="130">
                <a:solidFill>
                  <a:srgbClr val="1F1348"/>
                </a:solidFill>
                <a:latin typeface="Calibri"/>
                <a:cs typeface="Calibri"/>
              </a:rPr>
              <a:t>u</a:t>
            </a:r>
            <a:r>
              <a:rPr sz="2600" spc="-50">
                <a:solidFill>
                  <a:srgbClr val="1F1348"/>
                </a:solidFill>
                <a:latin typeface="Calibri"/>
                <a:cs typeface="Calibri"/>
              </a:rPr>
              <a:t>t</a:t>
            </a:r>
            <a:r>
              <a:rPr sz="2600" spc="125">
                <a:solidFill>
                  <a:srgbClr val="1F1348"/>
                </a:solidFill>
                <a:latin typeface="Calibri"/>
                <a:cs typeface="Calibri"/>
              </a:rPr>
              <a:t>er</a:t>
            </a:r>
            <a:r>
              <a:rPr sz="2600" spc="30">
                <a:solidFill>
                  <a:srgbClr val="1F1348"/>
                </a:solidFill>
                <a:latin typeface="Calibri"/>
                <a:cs typeface="Calibri"/>
              </a:rPr>
              <a:t> </a:t>
            </a:r>
            <a:r>
              <a:rPr sz="2600" spc="-50">
                <a:solidFill>
                  <a:srgbClr val="1F1348"/>
                </a:solidFill>
                <a:latin typeface="Calibri"/>
                <a:cs typeface="Calibri"/>
              </a:rPr>
              <a:t>t</a:t>
            </a:r>
            <a:r>
              <a:rPr sz="2600" spc="95">
                <a:solidFill>
                  <a:srgbClr val="1F1348"/>
                </a:solidFill>
                <a:latin typeface="Calibri"/>
                <a:cs typeface="Calibri"/>
              </a:rPr>
              <a:t>y</a:t>
            </a:r>
            <a:r>
              <a:rPr sz="2600" spc="275">
                <a:solidFill>
                  <a:srgbClr val="1F1348"/>
                </a:solidFill>
                <a:latin typeface="Calibri"/>
                <a:cs typeface="Calibri"/>
              </a:rPr>
              <a:t>p</a:t>
            </a:r>
            <a:r>
              <a:rPr sz="2600" spc="75">
                <a:solidFill>
                  <a:srgbClr val="1F1348"/>
                </a:solidFill>
                <a:latin typeface="Calibri"/>
                <a:cs typeface="Calibri"/>
              </a:rPr>
              <a:t>i</a:t>
            </a:r>
            <a:r>
              <a:rPr sz="2600" spc="245">
                <a:solidFill>
                  <a:srgbClr val="1F1348"/>
                </a:solidFill>
                <a:latin typeface="Calibri"/>
                <a:cs typeface="Calibri"/>
              </a:rPr>
              <a:t>c</a:t>
            </a:r>
            <a:r>
              <a:rPr sz="2600" spc="170">
                <a:solidFill>
                  <a:srgbClr val="1F1348"/>
                </a:solidFill>
                <a:latin typeface="Calibri"/>
                <a:cs typeface="Calibri"/>
              </a:rPr>
              <a:t>a</a:t>
            </a:r>
            <a:r>
              <a:rPr sz="2600" spc="75">
                <a:solidFill>
                  <a:srgbClr val="1F1348"/>
                </a:solidFill>
                <a:latin typeface="Calibri"/>
                <a:cs typeface="Calibri"/>
              </a:rPr>
              <a:t>ll</a:t>
            </a:r>
            <a:r>
              <a:rPr sz="2600" spc="105">
                <a:solidFill>
                  <a:srgbClr val="1F1348"/>
                </a:solidFill>
                <a:latin typeface="Calibri"/>
                <a:cs typeface="Calibri"/>
              </a:rPr>
              <a:t>y</a:t>
            </a:r>
            <a:r>
              <a:rPr sz="2600" spc="-150">
                <a:solidFill>
                  <a:srgbClr val="1F1348"/>
                </a:solidFill>
                <a:latin typeface="Calibri"/>
                <a:cs typeface="Calibri"/>
              </a:rPr>
              <a:t> </a:t>
            </a:r>
            <a:r>
              <a:rPr sz="2600" spc="130">
                <a:solidFill>
                  <a:srgbClr val="1F1348"/>
                </a:solidFill>
                <a:latin typeface="Calibri"/>
                <a:cs typeface="Calibri"/>
              </a:rPr>
              <a:t>h</a:t>
            </a:r>
            <a:r>
              <a:rPr sz="2600" spc="170">
                <a:solidFill>
                  <a:srgbClr val="1F1348"/>
                </a:solidFill>
                <a:latin typeface="Calibri"/>
                <a:cs typeface="Calibri"/>
              </a:rPr>
              <a:t>a</a:t>
            </a:r>
            <a:r>
              <a:rPr sz="2600" spc="150">
                <a:solidFill>
                  <a:srgbClr val="1F1348"/>
                </a:solidFill>
                <a:latin typeface="Calibri"/>
                <a:cs typeface="Calibri"/>
              </a:rPr>
              <a:t>s</a:t>
            </a:r>
            <a:r>
              <a:rPr sz="2600" spc="40">
                <a:solidFill>
                  <a:srgbClr val="1F1348"/>
                </a:solidFill>
                <a:latin typeface="Calibri"/>
                <a:cs typeface="Calibri"/>
              </a:rPr>
              <a:t> </a:t>
            </a:r>
            <a:r>
              <a:rPr sz="2600" spc="250">
                <a:solidFill>
                  <a:srgbClr val="1F1348"/>
                </a:solidFill>
                <a:latin typeface="Calibri"/>
                <a:cs typeface="Calibri"/>
              </a:rPr>
              <a:t>m</a:t>
            </a:r>
            <a:r>
              <a:rPr sz="2600" spc="170">
                <a:solidFill>
                  <a:srgbClr val="1F1348"/>
                </a:solidFill>
                <a:latin typeface="Calibri"/>
                <a:cs typeface="Calibri"/>
              </a:rPr>
              <a:t>a</a:t>
            </a:r>
            <a:r>
              <a:rPr sz="2600" spc="130">
                <a:solidFill>
                  <a:srgbClr val="1F1348"/>
                </a:solidFill>
                <a:latin typeface="Calibri"/>
                <a:cs typeface="Calibri"/>
              </a:rPr>
              <a:t>n</a:t>
            </a:r>
            <a:r>
              <a:rPr sz="2600" spc="105">
                <a:solidFill>
                  <a:srgbClr val="1F1348"/>
                </a:solidFill>
                <a:latin typeface="Calibri"/>
                <a:cs typeface="Calibri"/>
              </a:rPr>
              <a:t>y</a:t>
            </a:r>
            <a:r>
              <a:rPr sz="2600" spc="-70">
                <a:solidFill>
                  <a:srgbClr val="1F1348"/>
                </a:solidFill>
                <a:latin typeface="Calibri"/>
                <a:cs typeface="Calibri"/>
              </a:rPr>
              <a:t> </a:t>
            </a:r>
            <a:r>
              <a:rPr sz="2600" spc="275">
                <a:solidFill>
                  <a:srgbClr val="1F1348"/>
                </a:solidFill>
                <a:latin typeface="Calibri"/>
                <a:cs typeface="Calibri"/>
              </a:rPr>
              <a:t>d</a:t>
            </a:r>
            <a:r>
              <a:rPr sz="2600" spc="75">
                <a:solidFill>
                  <a:srgbClr val="1F1348"/>
                </a:solidFill>
                <a:latin typeface="Calibri"/>
                <a:cs typeface="Calibri"/>
              </a:rPr>
              <a:t>i</a:t>
            </a:r>
            <a:r>
              <a:rPr sz="2600" spc="-120">
                <a:solidFill>
                  <a:srgbClr val="1F1348"/>
                </a:solidFill>
                <a:latin typeface="Calibri"/>
                <a:cs typeface="Calibri"/>
              </a:rPr>
              <a:t>f</a:t>
            </a:r>
            <a:r>
              <a:rPr sz="2600" spc="-50">
                <a:solidFill>
                  <a:srgbClr val="1F1348"/>
                </a:solidFill>
                <a:latin typeface="Calibri"/>
                <a:cs typeface="Calibri"/>
              </a:rPr>
              <a:t>f</a:t>
            </a:r>
            <a:r>
              <a:rPr sz="2600" spc="145">
                <a:solidFill>
                  <a:srgbClr val="1F1348"/>
                </a:solidFill>
                <a:latin typeface="Calibri"/>
                <a:cs typeface="Calibri"/>
              </a:rPr>
              <a:t>e</a:t>
            </a:r>
            <a:r>
              <a:rPr sz="2600" spc="50">
                <a:solidFill>
                  <a:srgbClr val="1F1348"/>
                </a:solidFill>
                <a:latin typeface="Calibri"/>
                <a:cs typeface="Calibri"/>
              </a:rPr>
              <a:t>r</a:t>
            </a:r>
            <a:r>
              <a:rPr sz="2600" spc="180">
                <a:solidFill>
                  <a:srgbClr val="1F1348"/>
                </a:solidFill>
                <a:latin typeface="Calibri"/>
                <a:cs typeface="Calibri"/>
              </a:rPr>
              <a:t>e</a:t>
            </a:r>
            <a:r>
              <a:rPr sz="2600" spc="155">
                <a:solidFill>
                  <a:srgbClr val="1F1348"/>
                </a:solidFill>
                <a:latin typeface="Calibri"/>
                <a:cs typeface="Calibri"/>
              </a:rPr>
              <a:t>n</a:t>
            </a:r>
            <a:r>
              <a:rPr sz="2600" spc="-40">
                <a:solidFill>
                  <a:srgbClr val="1F1348"/>
                </a:solidFill>
                <a:latin typeface="Calibri"/>
                <a:cs typeface="Calibri"/>
              </a:rPr>
              <a:t>t</a:t>
            </a:r>
            <a:r>
              <a:rPr sz="2600" spc="75">
                <a:solidFill>
                  <a:srgbClr val="1F1348"/>
                </a:solidFill>
                <a:latin typeface="Calibri"/>
                <a:cs typeface="Calibri"/>
              </a:rPr>
              <a:t> </a:t>
            </a:r>
            <a:r>
              <a:rPr sz="2600" spc="-10">
                <a:solidFill>
                  <a:srgbClr val="1F1348"/>
                </a:solidFill>
                <a:latin typeface="Calibri"/>
                <a:cs typeface="Calibri"/>
              </a:rPr>
              <a:t>r</a:t>
            </a:r>
            <a:r>
              <a:rPr sz="2600" spc="200">
                <a:solidFill>
                  <a:srgbClr val="1F1348"/>
                </a:solidFill>
                <a:latin typeface="Calibri"/>
                <a:cs typeface="Calibri"/>
              </a:rPr>
              <a:t>e</a:t>
            </a:r>
            <a:r>
              <a:rPr sz="2600" spc="180">
                <a:solidFill>
                  <a:srgbClr val="1F1348"/>
                </a:solidFill>
                <a:latin typeface="Calibri"/>
                <a:cs typeface="Calibri"/>
              </a:rPr>
              <a:t>s</a:t>
            </a:r>
            <a:r>
              <a:rPr sz="2600" spc="200">
                <a:solidFill>
                  <a:srgbClr val="1F1348"/>
                </a:solidFill>
                <a:latin typeface="Calibri"/>
                <a:cs typeface="Calibri"/>
              </a:rPr>
              <a:t>o</a:t>
            </a:r>
            <a:r>
              <a:rPr sz="2600" spc="130">
                <a:solidFill>
                  <a:srgbClr val="1F1348"/>
                </a:solidFill>
                <a:latin typeface="Calibri"/>
                <a:cs typeface="Calibri"/>
              </a:rPr>
              <a:t>u</a:t>
            </a:r>
            <a:r>
              <a:rPr sz="2600" spc="-10">
                <a:solidFill>
                  <a:srgbClr val="1F1348"/>
                </a:solidFill>
                <a:latin typeface="Calibri"/>
                <a:cs typeface="Calibri"/>
              </a:rPr>
              <a:t>r</a:t>
            </a:r>
            <a:r>
              <a:rPr sz="2600" spc="245">
                <a:solidFill>
                  <a:srgbClr val="1F1348"/>
                </a:solidFill>
                <a:latin typeface="Calibri"/>
                <a:cs typeface="Calibri"/>
              </a:rPr>
              <a:t>c</a:t>
            </a:r>
            <a:r>
              <a:rPr sz="2600" spc="200">
                <a:solidFill>
                  <a:srgbClr val="1F1348"/>
                </a:solidFill>
                <a:latin typeface="Calibri"/>
                <a:cs typeface="Calibri"/>
              </a:rPr>
              <a:t>e</a:t>
            </a:r>
            <a:r>
              <a:rPr sz="2600" spc="180">
                <a:solidFill>
                  <a:srgbClr val="1F1348"/>
                </a:solidFill>
                <a:latin typeface="Calibri"/>
                <a:cs typeface="Calibri"/>
              </a:rPr>
              <a:t>s</a:t>
            </a:r>
            <a:r>
              <a:rPr sz="2600" spc="25">
                <a:solidFill>
                  <a:srgbClr val="1F1348"/>
                </a:solidFill>
                <a:latin typeface="Calibri"/>
                <a:cs typeface="Calibri"/>
              </a:rPr>
              <a:t>.</a:t>
            </a:r>
            <a:r>
              <a:rPr sz="2600" spc="-150">
                <a:solidFill>
                  <a:srgbClr val="1F1348"/>
                </a:solidFill>
                <a:latin typeface="Calibri"/>
                <a:cs typeface="Calibri"/>
              </a:rPr>
              <a:t> </a:t>
            </a:r>
            <a:r>
              <a:rPr sz="2600" spc="15">
                <a:solidFill>
                  <a:srgbClr val="1F1348"/>
                </a:solidFill>
                <a:latin typeface="Calibri"/>
                <a:cs typeface="Calibri"/>
              </a:rPr>
              <a:t>I</a:t>
            </a:r>
            <a:r>
              <a:rPr sz="2600" spc="160">
                <a:solidFill>
                  <a:srgbClr val="1F1348"/>
                </a:solidFill>
                <a:latin typeface="Calibri"/>
                <a:cs typeface="Calibri"/>
              </a:rPr>
              <a:t>n</a:t>
            </a:r>
            <a:r>
              <a:rPr sz="2600" spc="-20">
                <a:solidFill>
                  <a:srgbClr val="1F1348"/>
                </a:solidFill>
                <a:latin typeface="Calibri"/>
                <a:cs typeface="Calibri"/>
              </a:rPr>
              <a:t> </a:t>
            </a:r>
            <a:r>
              <a:rPr sz="2600" spc="175">
                <a:solidFill>
                  <a:srgbClr val="1F1348"/>
                </a:solidFill>
                <a:latin typeface="Calibri"/>
                <a:cs typeface="Calibri"/>
              </a:rPr>
              <a:t>s</a:t>
            </a:r>
            <a:r>
              <a:rPr sz="2600" spc="200">
                <a:solidFill>
                  <a:srgbClr val="1F1348"/>
                </a:solidFill>
                <a:latin typeface="Calibri"/>
                <a:cs typeface="Calibri"/>
              </a:rPr>
              <a:t>o</a:t>
            </a:r>
            <a:r>
              <a:rPr sz="2600" spc="225">
                <a:solidFill>
                  <a:srgbClr val="1F1348"/>
                </a:solidFill>
                <a:latin typeface="Calibri"/>
                <a:cs typeface="Calibri"/>
              </a:rPr>
              <a:t>me</a:t>
            </a:r>
            <a:r>
              <a:rPr sz="2600" spc="10">
                <a:solidFill>
                  <a:srgbClr val="1F1348"/>
                </a:solidFill>
                <a:latin typeface="Calibri"/>
                <a:cs typeface="Calibri"/>
              </a:rPr>
              <a:t> </a:t>
            </a:r>
            <a:r>
              <a:rPr sz="2600" spc="245">
                <a:solidFill>
                  <a:srgbClr val="1F1348"/>
                </a:solidFill>
                <a:latin typeface="Calibri"/>
                <a:cs typeface="Calibri"/>
              </a:rPr>
              <a:t>c</a:t>
            </a:r>
            <a:r>
              <a:rPr sz="2600" spc="170">
                <a:solidFill>
                  <a:srgbClr val="1F1348"/>
                </a:solidFill>
                <a:latin typeface="Calibri"/>
                <a:cs typeface="Calibri"/>
              </a:rPr>
              <a:t>a</a:t>
            </a:r>
            <a:r>
              <a:rPr sz="2600" spc="175">
                <a:solidFill>
                  <a:srgbClr val="1F1348"/>
                </a:solidFill>
                <a:latin typeface="Calibri"/>
                <a:cs typeface="Calibri"/>
              </a:rPr>
              <a:t>s</a:t>
            </a:r>
            <a:r>
              <a:rPr sz="2600" spc="135">
                <a:solidFill>
                  <a:srgbClr val="1F1348"/>
                </a:solidFill>
                <a:latin typeface="Calibri"/>
                <a:cs typeface="Calibri"/>
              </a:rPr>
              <a:t>es  </a:t>
            </a:r>
            <a:r>
              <a:rPr sz="2600" spc="95">
                <a:solidFill>
                  <a:srgbClr val="1F1348"/>
                </a:solidFill>
                <a:latin typeface="Calibri"/>
                <a:cs typeface="Calibri"/>
              </a:rPr>
              <a:t>there </a:t>
            </a:r>
            <a:r>
              <a:rPr sz="2600" spc="175">
                <a:solidFill>
                  <a:srgbClr val="1F1348"/>
                </a:solidFill>
                <a:latin typeface="Calibri"/>
                <a:cs typeface="Calibri"/>
              </a:rPr>
              <a:t>may </a:t>
            </a:r>
            <a:r>
              <a:rPr sz="2600" spc="245">
                <a:solidFill>
                  <a:srgbClr val="1F1348"/>
                </a:solidFill>
                <a:latin typeface="Calibri"/>
                <a:cs typeface="Calibri"/>
              </a:rPr>
              <a:t>be </a:t>
            </a:r>
            <a:r>
              <a:rPr sz="2600" spc="165">
                <a:solidFill>
                  <a:srgbClr val="1F1348"/>
                </a:solidFill>
                <a:latin typeface="Calibri"/>
                <a:cs typeface="Calibri"/>
              </a:rPr>
              <a:t>many </a:t>
            </a:r>
            <a:r>
              <a:rPr sz="2600" spc="135">
                <a:solidFill>
                  <a:srgbClr val="1F1348"/>
                </a:solidFill>
                <a:latin typeface="Calibri"/>
                <a:cs typeface="Calibri"/>
              </a:rPr>
              <a:t>instances </a:t>
            </a:r>
            <a:r>
              <a:rPr sz="2600" spc="90">
                <a:solidFill>
                  <a:srgbClr val="1F1348"/>
                </a:solidFill>
                <a:latin typeface="Calibri"/>
                <a:cs typeface="Calibri"/>
              </a:rPr>
              <a:t>of </a:t>
            </a:r>
            <a:r>
              <a:rPr sz="2600" spc="155">
                <a:solidFill>
                  <a:srgbClr val="1F1348"/>
                </a:solidFill>
                <a:latin typeface="Calibri"/>
                <a:cs typeface="Calibri"/>
              </a:rPr>
              <a:t>a </a:t>
            </a:r>
            <a:r>
              <a:rPr sz="2600" spc="140">
                <a:solidFill>
                  <a:srgbClr val="1F1348"/>
                </a:solidFill>
                <a:latin typeface="Calibri"/>
                <a:cs typeface="Calibri"/>
              </a:rPr>
              <a:t>resource </a:t>
            </a:r>
            <a:r>
              <a:rPr sz="2600" spc="90">
                <a:solidFill>
                  <a:srgbClr val="1F1348"/>
                </a:solidFill>
                <a:latin typeface="Calibri"/>
                <a:cs typeface="Calibri"/>
              </a:rPr>
              <a:t>of </a:t>
            </a:r>
            <a:r>
              <a:rPr sz="2600" spc="155">
                <a:solidFill>
                  <a:srgbClr val="1F1348"/>
                </a:solidFill>
                <a:latin typeface="Calibri"/>
                <a:cs typeface="Calibri"/>
              </a:rPr>
              <a:t>a </a:t>
            </a:r>
            <a:r>
              <a:rPr sz="2600" spc="190">
                <a:solidFill>
                  <a:srgbClr val="1F1348"/>
                </a:solidFill>
                <a:latin typeface="Calibri"/>
                <a:cs typeface="Calibri"/>
              </a:rPr>
              <a:t>given </a:t>
            </a:r>
            <a:r>
              <a:rPr sz="2600" spc="130">
                <a:solidFill>
                  <a:srgbClr val="1F1348"/>
                </a:solidFill>
                <a:latin typeface="Calibri"/>
                <a:cs typeface="Calibri"/>
              </a:rPr>
              <a:t>type </a:t>
            </a:r>
            <a:r>
              <a:rPr sz="2600" spc="125">
                <a:solidFill>
                  <a:srgbClr val="1F1348"/>
                </a:solidFill>
                <a:latin typeface="Calibri"/>
                <a:cs typeface="Calibri"/>
              </a:rPr>
              <a:t>(e.g. </a:t>
            </a:r>
            <a:r>
              <a:rPr sz="2600" spc="130">
                <a:solidFill>
                  <a:srgbClr val="1F1348"/>
                </a:solidFill>
                <a:latin typeface="Calibri"/>
                <a:cs typeface="Calibri"/>
              </a:rPr>
              <a:t> </a:t>
            </a:r>
            <a:r>
              <a:rPr sz="2600" spc="75">
                <a:solidFill>
                  <a:srgbClr val="1F1348"/>
                </a:solidFill>
                <a:latin typeface="Calibri"/>
                <a:cs typeface="Calibri"/>
              </a:rPr>
              <a:t>buffers), </a:t>
            </a:r>
            <a:r>
              <a:rPr sz="2600" spc="105">
                <a:solidFill>
                  <a:srgbClr val="1F1348"/>
                </a:solidFill>
                <a:latin typeface="Calibri"/>
                <a:cs typeface="Calibri"/>
              </a:rPr>
              <a:t>all </a:t>
            </a:r>
            <a:r>
              <a:rPr sz="2600" spc="90">
                <a:solidFill>
                  <a:srgbClr val="1F1348"/>
                </a:solidFill>
                <a:latin typeface="Calibri"/>
                <a:cs typeface="Calibri"/>
              </a:rPr>
              <a:t>of </a:t>
            </a:r>
            <a:r>
              <a:rPr sz="2600" spc="140">
                <a:solidFill>
                  <a:srgbClr val="1F1348"/>
                </a:solidFill>
                <a:latin typeface="Calibri"/>
                <a:cs typeface="Calibri"/>
              </a:rPr>
              <a:t>which </a:t>
            </a:r>
            <a:r>
              <a:rPr sz="2600" spc="120">
                <a:solidFill>
                  <a:srgbClr val="1F1348"/>
                </a:solidFill>
                <a:latin typeface="Calibri"/>
                <a:cs typeface="Calibri"/>
              </a:rPr>
              <a:t>are equivalent. </a:t>
            </a:r>
            <a:r>
              <a:rPr sz="2600" spc="335">
                <a:solidFill>
                  <a:srgbClr val="1F1348"/>
                </a:solidFill>
                <a:latin typeface="Calibri"/>
                <a:cs typeface="Calibri"/>
              </a:rPr>
              <a:t>A </a:t>
            </a:r>
            <a:r>
              <a:rPr sz="2600" spc="175">
                <a:solidFill>
                  <a:srgbClr val="1F1348"/>
                </a:solidFill>
                <a:latin typeface="Calibri"/>
                <a:cs typeface="Calibri"/>
              </a:rPr>
              <a:t>process </a:t>
            </a:r>
            <a:r>
              <a:rPr sz="2600" spc="204">
                <a:solidFill>
                  <a:srgbClr val="1F1348"/>
                </a:solidFill>
                <a:latin typeface="Calibri"/>
                <a:cs typeface="Calibri"/>
              </a:rPr>
              <a:t>needing </a:t>
            </a:r>
            <a:r>
              <a:rPr sz="2600" spc="180">
                <a:solidFill>
                  <a:srgbClr val="1F1348"/>
                </a:solidFill>
                <a:latin typeface="Calibri"/>
                <a:cs typeface="Calibri"/>
              </a:rPr>
              <a:t>one </a:t>
            </a:r>
            <a:r>
              <a:rPr sz="2600" spc="90">
                <a:solidFill>
                  <a:srgbClr val="1F1348"/>
                </a:solidFill>
                <a:latin typeface="Calibri"/>
                <a:cs typeface="Calibri"/>
              </a:rPr>
              <a:t>of </a:t>
            </a:r>
            <a:r>
              <a:rPr sz="2600" spc="95">
                <a:solidFill>
                  <a:srgbClr val="1F1348"/>
                </a:solidFill>
                <a:latin typeface="Calibri"/>
                <a:cs typeface="Calibri"/>
              </a:rPr>
              <a:t> </a:t>
            </a:r>
            <a:r>
              <a:rPr sz="2600" spc="130">
                <a:solidFill>
                  <a:srgbClr val="1F1348"/>
                </a:solidFill>
                <a:latin typeface="Calibri"/>
                <a:cs typeface="Calibri"/>
              </a:rPr>
              <a:t>these</a:t>
            </a:r>
            <a:r>
              <a:rPr sz="2600" spc="5">
                <a:solidFill>
                  <a:srgbClr val="1F1348"/>
                </a:solidFill>
                <a:latin typeface="Calibri"/>
                <a:cs typeface="Calibri"/>
              </a:rPr>
              <a:t> </a:t>
            </a:r>
            <a:r>
              <a:rPr sz="2600" spc="140">
                <a:solidFill>
                  <a:srgbClr val="1F1348"/>
                </a:solidFill>
                <a:latin typeface="Calibri"/>
                <a:cs typeface="Calibri"/>
              </a:rPr>
              <a:t>resources</a:t>
            </a:r>
            <a:r>
              <a:rPr sz="2600" spc="-105">
                <a:solidFill>
                  <a:srgbClr val="1F1348"/>
                </a:solidFill>
                <a:latin typeface="Calibri"/>
                <a:cs typeface="Calibri"/>
              </a:rPr>
              <a:t> </a:t>
            </a:r>
            <a:r>
              <a:rPr sz="2600" spc="190">
                <a:solidFill>
                  <a:srgbClr val="1F1348"/>
                </a:solidFill>
                <a:latin typeface="Calibri"/>
                <a:cs typeface="Calibri"/>
              </a:rPr>
              <a:t>can</a:t>
            </a:r>
            <a:r>
              <a:rPr sz="2600" spc="-15">
                <a:solidFill>
                  <a:srgbClr val="1F1348"/>
                </a:solidFill>
                <a:latin typeface="Calibri"/>
                <a:cs typeface="Calibri"/>
              </a:rPr>
              <a:t> </a:t>
            </a:r>
            <a:r>
              <a:rPr sz="2600" spc="170">
                <a:solidFill>
                  <a:srgbClr val="1F1348"/>
                </a:solidFill>
                <a:latin typeface="Calibri"/>
                <a:cs typeface="Calibri"/>
              </a:rPr>
              <a:t>use</a:t>
            </a:r>
            <a:r>
              <a:rPr sz="2600" spc="5">
                <a:solidFill>
                  <a:srgbClr val="1F1348"/>
                </a:solidFill>
                <a:latin typeface="Calibri"/>
                <a:cs typeface="Calibri"/>
              </a:rPr>
              <a:t> </a:t>
            </a:r>
            <a:r>
              <a:rPr sz="2600" spc="135">
                <a:solidFill>
                  <a:srgbClr val="1F1348"/>
                </a:solidFill>
                <a:latin typeface="Calibri"/>
                <a:cs typeface="Calibri"/>
              </a:rPr>
              <a:t>any</a:t>
            </a:r>
            <a:r>
              <a:rPr sz="2600" spc="10">
                <a:solidFill>
                  <a:srgbClr val="1F1348"/>
                </a:solidFill>
                <a:latin typeface="Calibri"/>
                <a:cs typeface="Calibri"/>
              </a:rPr>
              <a:t> </a:t>
            </a:r>
            <a:r>
              <a:rPr sz="2600" spc="175">
                <a:solidFill>
                  <a:srgbClr val="1F1348"/>
                </a:solidFill>
                <a:latin typeface="Calibri"/>
                <a:cs typeface="Calibri"/>
              </a:rPr>
              <a:t>one</a:t>
            </a:r>
            <a:r>
              <a:rPr sz="2600" spc="85">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10">
                <a:solidFill>
                  <a:srgbClr val="1F1348"/>
                </a:solidFill>
                <a:latin typeface="Calibri"/>
                <a:cs typeface="Calibri"/>
              </a:rPr>
              <a:t>them.</a:t>
            </a:r>
            <a:r>
              <a:rPr sz="2600" spc="-65">
                <a:solidFill>
                  <a:srgbClr val="1F1348"/>
                </a:solidFill>
                <a:latin typeface="Calibri"/>
                <a:cs typeface="Calibri"/>
              </a:rPr>
              <a:t> </a:t>
            </a:r>
            <a:r>
              <a:rPr sz="2600" spc="85">
                <a:solidFill>
                  <a:srgbClr val="1F1348"/>
                </a:solidFill>
                <a:latin typeface="Calibri"/>
                <a:cs typeface="Calibri"/>
              </a:rPr>
              <a:t>In</a:t>
            </a:r>
            <a:r>
              <a:rPr sz="2600" spc="60">
                <a:solidFill>
                  <a:srgbClr val="1F1348"/>
                </a:solidFill>
                <a:latin typeface="Calibri"/>
                <a:cs typeface="Calibri"/>
              </a:rPr>
              <a:t> </a:t>
            </a:r>
            <a:r>
              <a:rPr sz="2600" spc="105">
                <a:solidFill>
                  <a:srgbClr val="1F1348"/>
                </a:solidFill>
                <a:latin typeface="Calibri"/>
                <a:cs typeface="Calibri"/>
              </a:rPr>
              <a:t>other</a:t>
            </a:r>
            <a:r>
              <a:rPr sz="2600" spc="40">
                <a:solidFill>
                  <a:srgbClr val="1F1348"/>
                </a:solidFill>
                <a:latin typeface="Calibri"/>
                <a:cs typeface="Calibri"/>
              </a:rPr>
              <a:t> </a:t>
            </a:r>
            <a:r>
              <a:rPr sz="2600" spc="190">
                <a:solidFill>
                  <a:srgbClr val="1F1348"/>
                </a:solidFill>
                <a:latin typeface="Calibri"/>
                <a:cs typeface="Calibri"/>
              </a:rPr>
              <a:t>cases</a:t>
            </a:r>
            <a:r>
              <a:rPr sz="2600" spc="-110">
                <a:solidFill>
                  <a:srgbClr val="1F1348"/>
                </a:solidFill>
                <a:latin typeface="Calibri"/>
                <a:cs typeface="Calibri"/>
              </a:rPr>
              <a:t> </a:t>
            </a:r>
            <a:r>
              <a:rPr sz="2600" spc="95">
                <a:solidFill>
                  <a:srgbClr val="1F1348"/>
                </a:solidFill>
                <a:latin typeface="Calibri"/>
                <a:cs typeface="Calibri"/>
              </a:rPr>
              <a:t>there</a:t>
            </a:r>
            <a:r>
              <a:rPr sz="2600" spc="85">
                <a:solidFill>
                  <a:srgbClr val="1F1348"/>
                </a:solidFill>
                <a:latin typeface="Calibri"/>
                <a:cs typeface="Calibri"/>
              </a:rPr>
              <a:t> </a:t>
            </a:r>
            <a:r>
              <a:rPr sz="2600" spc="175">
                <a:solidFill>
                  <a:srgbClr val="1F1348"/>
                </a:solidFill>
                <a:latin typeface="Calibri"/>
                <a:cs typeface="Calibri"/>
              </a:rPr>
              <a:t>may </a:t>
            </a:r>
            <a:r>
              <a:rPr sz="2600" spc="-575">
                <a:solidFill>
                  <a:srgbClr val="1F1348"/>
                </a:solidFill>
                <a:latin typeface="Calibri"/>
                <a:cs typeface="Calibri"/>
              </a:rPr>
              <a:t> </a:t>
            </a:r>
            <a:r>
              <a:rPr sz="2600" spc="245">
                <a:solidFill>
                  <a:srgbClr val="1F1348"/>
                </a:solidFill>
                <a:latin typeface="Calibri"/>
                <a:cs typeface="Calibri"/>
              </a:rPr>
              <a:t>be </a:t>
            </a:r>
            <a:r>
              <a:rPr sz="2600" spc="125">
                <a:solidFill>
                  <a:srgbClr val="1F1348"/>
                </a:solidFill>
                <a:latin typeface="Calibri"/>
                <a:cs typeface="Calibri"/>
              </a:rPr>
              <a:t>only </a:t>
            </a:r>
            <a:r>
              <a:rPr sz="2600" spc="180">
                <a:solidFill>
                  <a:srgbClr val="1F1348"/>
                </a:solidFill>
                <a:latin typeface="Calibri"/>
                <a:cs typeface="Calibri"/>
              </a:rPr>
              <a:t>one </a:t>
            </a:r>
            <a:r>
              <a:rPr sz="2600" spc="135">
                <a:solidFill>
                  <a:srgbClr val="1F1348"/>
                </a:solidFill>
                <a:latin typeface="Calibri"/>
                <a:cs typeface="Calibri"/>
              </a:rPr>
              <a:t>instance </a:t>
            </a:r>
            <a:r>
              <a:rPr sz="2600" spc="90">
                <a:solidFill>
                  <a:srgbClr val="1F1348"/>
                </a:solidFill>
                <a:latin typeface="Calibri"/>
                <a:cs typeface="Calibri"/>
              </a:rPr>
              <a:t>of </a:t>
            </a:r>
            <a:r>
              <a:rPr sz="2600" spc="155">
                <a:solidFill>
                  <a:srgbClr val="1F1348"/>
                </a:solidFill>
                <a:latin typeface="Calibri"/>
                <a:cs typeface="Calibri"/>
              </a:rPr>
              <a:t>a </a:t>
            </a:r>
            <a:r>
              <a:rPr sz="2600" spc="140">
                <a:solidFill>
                  <a:srgbClr val="1F1348"/>
                </a:solidFill>
                <a:latin typeface="Calibri"/>
                <a:cs typeface="Calibri"/>
              </a:rPr>
              <a:t>resource </a:t>
            </a:r>
            <a:r>
              <a:rPr sz="2600" spc="125">
                <a:solidFill>
                  <a:srgbClr val="1F1348"/>
                </a:solidFill>
                <a:latin typeface="Calibri"/>
                <a:cs typeface="Calibri"/>
              </a:rPr>
              <a:t>(e.g. </a:t>
            </a:r>
            <a:r>
              <a:rPr sz="2600" spc="285">
                <a:solidFill>
                  <a:srgbClr val="1F1348"/>
                </a:solidFill>
                <a:latin typeface="Calibri"/>
                <a:cs typeface="Calibri"/>
              </a:rPr>
              <a:t>CD-ROM </a:t>
            </a:r>
            <a:r>
              <a:rPr sz="2600" spc="145">
                <a:solidFill>
                  <a:srgbClr val="1F1348"/>
                </a:solidFill>
                <a:latin typeface="Calibri"/>
                <a:cs typeface="Calibri"/>
              </a:rPr>
              <a:t>drive </a:t>
            </a:r>
            <a:r>
              <a:rPr sz="2600" spc="70">
                <a:solidFill>
                  <a:srgbClr val="1F1348"/>
                </a:solidFill>
                <a:latin typeface="Calibri"/>
                <a:cs typeface="Calibri"/>
              </a:rPr>
              <a:t>with </a:t>
            </a:r>
            <a:r>
              <a:rPr sz="2600" spc="155">
                <a:solidFill>
                  <a:srgbClr val="1F1348"/>
                </a:solidFill>
                <a:latin typeface="Calibri"/>
                <a:cs typeface="Calibri"/>
              </a:rPr>
              <a:t>a </a:t>
            </a:r>
            <a:r>
              <a:rPr sz="2600" spc="160">
                <a:solidFill>
                  <a:srgbClr val="1F1348"/>
                </a:solidFill>
                <a:latin typeface="Calibri"/>
                <a:cs typeface="Calibri"/>
              </a:rPr>
              <a:t> </a:t>
            </a:r>
            <a:r>
              <a:rPr sz="2600" spc="120">
                <a:solidFill>
                  <a:srgbClr val="1F1348"/>
                </a:solidFill>
                <a:latin typeface="Calibri"/>
                <a:cs typeface="Calibri"/>
              </a:rPr>
              <a:t>particular</a:t>
            </a:r>
            <a:r>
              <a:rPr sz="2600" spc="-190">
                <a:solidFill>
                  <a:srgbClr val="1F1348"/>
                </a:solidFill>
                <a:latin typeface="Calibri"/>
                <a:cs typeface="Calibri"/>
              </a:rPr>
              <a:t> </a:t>
            </a:r>
            <a:r>
              <a:rPr sz="2600" spc="204">
                <a:solidFill>
                  <a:srgbClr val="1F1348"/>
                </a:solidFill>
                <a:latin typeface="Calibri"/>
                <a:cs typeface="Calibri"/>
              </a:rPr>
              <a:t>CD).</a:t>
            </a:r>
            <a:endParaRPr sz="2600">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CA89FD5-754D-4B48-9973-9369AB03252F}"/>
              </a:ext>
            </a:extLst>
          </p:cNvPr>
          <p:cNvSpPr>
            <a:spLocks noGrp="1"/>
          </p:cNvSpPr>
          <p:nvPr>
            <p:ph type="title"/>
          </p:nvPr>
        </p:nvSpPr>
        <p:spPr>
          <a:xfrm>
            <a:off x="762000" y="1517903"/>
            <a:ext cx="10668000" cy="1345115"/>
          </a:xfrm>
        </p:spPr>
        <p:txBody>
          <a:bodyPr>
            <a:normAutofit/>
          </a:bodyPr>
          <a:lstStyle>
            <a:defPPr/>
          </a:lstStyle>
          <a:p>
            <a:r>
              <a:rPr lang="en-GB">
                <a:cs typeface="Aharoni"/>
              </a:rPr>
              <a:t>Logical vs physical address space</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269475E-D4C6-4135-9C11-E3CA673CB339}"/>
              </a:ext>
            </a:extLst>
          </p:cNvPr>
          <p:cNvSpPr>
            <a:spLocks noGrp="1"/>
          </p:cNvSpPr>
          <p:nvPr>
            <p:ph idx="1"/>
          </p:nvPr>
        </p:nvSpPr>
        <p:spPr>
          <a:xfrm>
            <a:off x="762000" y="2495770"/>
            <a:ext cx="10668000" cy="3859021"/>
          </a:xfrm>
        </p:spPr>
        <p:txBody>
          <a:bodyPr vert="horz" lIns="91440" tIns="45720" rIns="91440" bIns="45720" rtlCol="0" anchor="t">
            <a:normAutofit/>
          </a:bodyPr>
          <a:lstStyle>
            <a:defPPr/>
          </a:lstStyle>
          <a:p>
            <a:pPr>
              <a:lnSpc>
                <a:spcPct val="95000"/>
              </a:lnSpc>
            </a:pPr>
            <a:r>
              <a:rPr lang="en-GB" sz="2400" b="1">
                <a:solidFill>
                  <a:srgbClr val="C00000"/>
                </a:solidFill>
              </a:rPr>
              <a:t>Logical Address :</a:t>
            </a:r>
          </a:p>
          <a:p>
            <a:pPr>
              <a:lnSpc>
                <a:spcPct val="95000"/>
              </a:lnSpc>
            </a:pPr>
            <a:r>
              <a:rPr lang="en-GB" sz="2400">
                <a:ea typeface="+mn-lt"/>
                <a:cs typeface="+mn-lt"/>
              </a:rPr>
              <a:t>Address</a:t>
            </a:r>
            <a:r>
              <a:rPr lang="en-GB" sz="2400" b="1">
                <a:ea typeface="+mn-lt"/>
                <a:cs typeface="+mn-lt"/>
              </a:rPr>
              <a:t> </a:t>
            </a:r>
            <a:r>
              <a:rPr lang="en-GB" sz="2400">
                <a:ea typeface="+mn-lt"/>
                <a:cs typeface="+mn-lt"/>
              </a:rPr>
              <a:t>generated by </a:t>
            </a:r>
            <a:r>
              <a:rPr lang="en-GB" sz="2400" b="1">
                <a:ea typeface="+mn-lt"/>
                <a:cs typeface="+mn-lt"/>
              </a:rPr>
              <a:t>CPU</a:t>
            </a:r>
            <a:r>
              <a:rPr lang="en-GB" sz="2400">
                <a:ea typeface="+mn-lt"/>
                <a:cs typeface="+mn-lt"/>
              </a:rPr>
              <a:t> while a program is running is referred as </a:t>
            </a:r>
            <a:r>
              <a:rPr lang="en-GB" sz="2400" b="1">
                <a:ea typeface="+mn-lt"/>
                <a:cs typeface="+mn-lt"/>
              </a:rPr>
              <a:t>Logical Address</a:t>
            </a:r>
            <a:r>
              <a:rPr lang="en-GB" sz="2400">
                <a:ea typeface="+mn-lt"/>
                <a:cs typeface="+mn-lt"/>
              </a:rPr>
              <a:t>. The logical address is virtual as it does not exist physically. Hence, it is also called as </a:t>
            </a:r>
            <a:r>
              <a:rPr lang="en-GB" sz="2400" b="1">
                <a:ea typeface="+mn-lt"/>
                <a:cs typeface="+mn-lt"/>
              </a:rPr>
              <a:t>Virtual Address</a:t>
            </a:r>
            <a:r>
              <a:rPr lang="en-GB" sz="2400">
                <a:ea typeface="+mn-lt"/>
                <a:cs typeface="+mn-lt"/>
              </a:rPr>
              <a:t>.</a:t>
            </a:r>
          </a:p>
          <a:p>
            <a:pPr>
              <a:lnSpc>
                <a:spcPct val="95000"/>
              </a:lnSpc>
            </a:pPr>
            <a:r>
              <a:rPr lang="en-GB" sz="2400" b="1">
                <a:solidFill>
                  <a:srgbClr val="C00000"/>
                </a:solidFill>
                <a:ea typeface="+mn-lt"/>
                <a:cs typeface="+mn-lt"/>
              </a:rPr>
              <a:t>Physical Address</a:t>
            </a:r>
            <a:r>
              <a:rPr lang="en-GB" sz="2400">
                <a:solidFill>
                  <a:srgbClr val="C00000"/>
                </a:solidFill>
                <a:ea typeface="+mn-lt"/>
                <a:cs typeface="+mn-lt"/>
              </a:rPr>
              <a:t>  :</a:t>
            </a:r>
          </a:p>
          <a:p>
            <a:pPr>
              <a:lnSpc>
                <a:spcPct val="95000"/>
              </a:lnSpc>
            </a:pPr>
            <a:r>
              <a:rPr lang="en-GB" sz="2400">
                <a:ea typeface="+mn-lt"/>
                <a:cs typeface="+mn-lt"/>
              </a:rPr>
              <a:t>Physical Address</a:t>
            </a:r>
            <a:r>
              <a:rPr lang="en-GB" sz="2400" b="1">
                <a:ea typeface="+mn-lt"/>
                <a:cs typeface="+mn-lt"/>
              </a:rPr>
              <a:t> </a:t>
            </a:r>
            <a:r>
              <a:rPr lang="en-GB" sz="2400">
                <a:ea typeface="+mn-lt"/>
                <a:cs typeface="+mn-lt"/>
              </a:rPr>
              <a:t>identifies a physical location in a memory. MMU (</a:t>
            </a:r>
            <a:r>
              <a:rPr lang="en-GB" sz="2400" b="1">
                <a:ea typeface="+mn-lt"/>
                <a:cs typeface="+mn-lt"/>
              </a:rPr>
              <a:t>Memory-Management Unit) </a:t>
            </a:r>
            <a:r>
              <a:rPr lang="en-GB" sz="2400">
                <a:ea typeface="+mn-lt"/>
                <a:cs typeface="+mn-lt"/>
              </a:rPr>
              <a:t>computes the physical address for the corresponding logical address. MMU also uses logical address computing physical address. </a:t>
            </a:r>
            <a:endParaRPr lang="en-GB" sz="2400"/>
          </a:p>
        </p:txBody>
      </p:sp>
    </p:spTree>
    <p:extLst>
      <p:ext uri="{BB962C8B-B14F-4D97-AF65-F5344CB8AC3E}">
        <p14:creationId xmlns:p14="http://schemas.microsoft.com/office/powerpoint/2010/main" val="138720931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7B08C01-5F2D-4572-828B-0C5BC02EF6E0}"/>
              </a:ext>
            </a:extLst>
          </p:cNvPr>
          <p:cNvPicPr>
            <a:picLocks noGrp="1" noChangeAspect="1"/>
          </p:cNvPicPr>
          <p:nvPr>
            <p:ph idx="1"/>
          </p:nvPr>
        </p:nvPicPr>
        <p:blipFill>
          <a:blip r:embed="rId2"/>
          <a:srcRect t="7025"/>
          <a:stretch>
            <a:fillRect/>
          </a:stretch>
        </p:blipFill>
        <p:spPr>
          <a:xfrm>
            <a:off x="402586" y="230047"/>
            <a:ext cx="11789414" cy="6627953"/>
          </a:xfrm>
          <a:prstGeom prst="rect">
            <a:avLst/>
          </a:prstGeom>
        </p:spPr>
      </p:pic>
    </p:spTree>
    <p:extLst>
      <p:ext uri="{BB962C8B-B14F-4D97-AF65-F5344CB8AC3E}">
        <p14:creationId xmlns:p14="http://schemas.microsoft.com/office/powerpoint/2010/main" val="4071385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Table&#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DD1A16-B5E5-44FB-8DC5-CB71C6D900D3}"/>
              </a:ext>
            </a:extLst>
          </p:cNvPr>
          <p:cNvPicPr>
            <a:picLocks noGrp="1" noChangeAspect="1"/>
          </p:cNvPicPr>
          <p:nvPr>
            <p:ph idx="1"/>
          </p:nvPr>
        </p:nvPicPr>
        <p:blipFill>
          <a:blip r:embed="rId2"/>
          <a:stretch>
            <a:fillRect/>
          </a:stretch>
        </p:blipFill>
        <p:spPr>
          <a:xfrm>
            <a:off x="2154970" y="758952"/>
            <a:ext cx="7882060" cy="5340096"/>
          </a:xfrm>
          <a:prstGeom prst="rect">
            <a:avLst/>
          </a:prstGeom>
        </p:spPr>
      </p:pic>
    </p:spTree>
    <p:extLst>
      <p:ext uri="{BB962C8B-B14F-4D97-AF65-F5344CB8AC3E}">
        <p14:creationId xmlns:p14="http://schemas.microsoft.com/office/powerpoint/2010/main" val="74369030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CCD56A7-1F2D-46D6-AC50-5902E299268F}"/>
              </a:ext>
            </a:extLst>
          </p:cNvPr>
          <p:cNvSpPr>
            <a:spLocks noGrp="1"/>
          </p:cNvSpPr>
          <p:nvPr>
            <p:ph type="title"/>
          </p:nvPr>
        </p:nvSpPr>
        <p:spPr>
          <a:xfrm>
            <a:off x="762000" y="779915"/>
            <a:ext cx="3908996" cy="5337050"/>
          </a:xfrm>
        </p:spPr>
        <p:txBody>
          <a:bodyPr anchor="ctr">
            <a:normAutofit/>
          </a:bodyPr>
          <a:lstStyle>
            <a:defPPr/>
          </a:lstStyle>
          <a:p>
            <a:r>
              <a:rPr lang="en-GB"/>
              <a:t>Static vs Dynamic Loading</a:t>
            </a:r>
            <a:endParaRPr lang="en-US"/>
          </a:p>
          <a:p>
            <a:endParaRPr lang="en-GB">
              <a:cs typeface="Aharoni"/>
            </a:endParaRPr>
          </a:p>
        </p:txBody>
      </p:sp>
      <p:graphicFrame>
        <p:nvGraphicFramePr>
          <p:cNvPr id="14"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1E19A0C-B39E-4554-992E-05BDCA4AADAD}"/>
              </a:ext>
            </a:extLst>
          </p:cNvPr>
          <p:cNvGraphicFramePr>
            <a:graphicFrameLocks noGrp="1"/>
          </p:cNvGraphicFramePr>
          <p:nvPr>
            <p:ph idx="1"/>
            <p:extLst>
              <p:ext uri="{D42A27DB-BD31-4B8C-83A1-F6EECF244321}">
                <p14:modId xmlns:p14="http://schemas.microsoft.com/office/powerpoint/2010/main" val="3911285400"/>
              </p:ext>
            </p:extLst>
          </p:nvPr>
        </p:nvGraphicFramePr>
        <p:xfrm>
          <a:off x="3691015" y="773328"/>
          <a:ext cx="7964245" cy="5624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487923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0FF84D8-E98A-4C57-9E5A-DF415C383DF5}"/>
              </a:ext>
            </a:extLst>
          </p:cNvPr>
          <p:cNvSpPr>
            <a:spLocks noGrp="1"/>
          </p:cNvSpPr>
          <p:nvPr>
            <p:ph type="title"/>
          </p:nvPr>
        </p:nvSpPr>
        <p:spPr>
          <a:xfrm>
            <a:off x="762000" y="1517903"/>
            <a:ext cx="10668000" cy="1345115"/>
          </a:xfrm>
        </p:spPr>
        <p:txBody>
          <a:bodyPr>
            <a:normAutofit/>
          </a:bodyPr>
          <a:lstStyle>
            <a:defPPr/>
          </a:lstStyle>
          <a:p>
            <a:r>
              <a:rPr lang="en-GB"/>
              <a:t>Static vs Dynamic Linking</a:t>
            </a:r>
            <a:endParaRPr lang="en-US"/>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3DED236-7BE6-4194-9C7E-A92FFF8FA5B6}"/>
              </a:ext>
            </a:extLst>
          </p:cNvPr>
          <p:cNvSpPr>
            <a:spLocks noGrp="1"/>
          </p:cNvSpPr>
          <p:nvPr>
            <p:ph idx="1"/>
          </p:nvPr>
        </p:nvSpPr>
        <p:spPr>
          <a:xfrm>
            <a:off x="762000" y="2553279"/>
            <a:ext cx="11243093" cy="4045927"/>
          </a:xfrm>
        </p:spPr>
        <p:txBody>
          <a:bodyPr vert="horz" lIns="91440" tIns="45720" rIns="91440" bIns="45720" rtlCol="0" anchor="t">
            <a:normAutofit/>
          </a:bodyPr>
          <a:lstStyle>
            <a:defPPr/>
          </a:lstStyle>
          <a:p>
            <a:pPr algn="just">
              <a:lnSpc>
                <a:spcPct val="95000"/>
              </a:lnSpc>
            </a:pPr>
            <a:r>
              <a:rPr lang="en-GB" sz="2800">
                <a:ea typeface="+mn-lt"/>
                <a:cs typeface="+mn-lt"/>
              </a:rPr>
              <a:t>when static linking is used, the linker combines all other modules needed by a program into a single executable program to avoid any runtime dependency.</a:t>
            </a:r>
            <a:endParaRPr lang="en-GB" sz="2800"/>
          </a:p>
          <a:p>
            <a:pPr algn="just">
              <a:lnSpc>
                <a:spcPct val="95000"/>
              </a:lnSpc>
            </a:pPr>
            <a:r>
              <a:rPr lang="en-GB" sz="2800">
                <a:ea typeface="+mn-lt"/>
                <a:cs typeface="+mn-lt"/>
              </a:rPr>
              <a:t>When dynamic linking is used, it is not required to link the actual module or library with the program, rather a reference to the dynamic module is provided at the time of compilation and linking. Dynamic Link Libraries (DLL) in Windows and Shared Objects in Unix are good examples of dynamic libraries.</a:t>
            </a:r>
            <a:endParaRPr lang="en-GB" sz="2800"/>
          </a:p>
          <a:p>
            <a:pPr>
              <a:lnSpc>
                <a:spcPct val="95000"/>
              </a:lnSpc>
            </a:pPr>
            <a:endParaRPr lang="en-GB" sz="2400"/>
          </a:p>
        </p:txBody>
      </p:sp>
    </p:spTree>
    <p:extLst>
      <p:ext uri="{BB962C8B-B14F-4D97-AF65-F5344CB8AC3E}">
        <p14:creationId xmlns:p14="http://schemas.microsoft.com/office/powerpoint/2010/main" val="33811864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A4757A2-BF7D-4080-961C-C5B3693ADD8C}"/>
              </a:ext>
            </a:extLst>
          </p:cNvPr>
          <p:cNvSpPr>
            <a:spLocks noGrp="1"/>
          </p:cNvSpPr>
          <p:nvPr>
            <p:ph type="title"/>
          </p:nvPr>
        </p:nvSpPr>
        <p:spPr/>
        <p:txBody>
          <a:bodyPr>
            <a:normAutofit/>
          </a:bodyPr>
          <a:lstStyle>
            <a:defPPr/>
          </a:lstStyle>
          <a:p>
            <a:r>
              <a:rPr lang="en-GB" sz="4400">
                <a:latin typeface="Abadi"/>
                <a:cs typeface="Aharoni"/>
              </a:rPr>
              <a:t>Memory management with swapping</a:t>
            </a:r>
            <a:endParaRPr lang="en-GB" sz="4400">
              <a:latin typeface="Abad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E9E9274-829C-4BDB-BA86-6EF311190DFF}"/>
              </a:ext>
            </a:extLst>
          </p:cNvPr>
          <p:cNvSpPr>
            <a:spLocks noGrp="1"/>
          </p:cNvSpPr>
          <p:nvPr>
            <p:ph idx="1"/>
          </p:nvPr>
        </p:nvSpPr>
        <p:spPr/>
        <p:txBody>
          <a:bodyPr vert="horz" lIns="91440" tIns="45720" rIns="91440" bIns="45720" rtlCol="0" anchor="t">
            <a:normAutofit/>
          </a:bodyPr>
          <a:lstStyle>
            <a:defPPr/>
          </a:lstStyle>
          <a:p>
            <a:r>
              <a:rPr lang="en-GB">
                <a:latin typeface="Aldhabi"/>
                <a:cs typeface="Aldhabi"/>
              </a:rPr>
              <a:t>Swapping</a:t>
            </a:r>
          </a:p>
          <a:p>
            <a:pPr algn="just"/>
            <a:r>
              <a:rPr lang="en-GB">
                <a:ea typeface="+mn-lt"/>
                <a:cs typeface="+mn-lt"/>
              </a:rPr>
              <a:t>Swapping is a mechanism in which a process can be swapped temporarily out of main memory (or move) to secondary storage (disk) and make that memory available to other processes. At some later time, the system swaps back the process from the secondary storage to main memory.</a:t>
            </a:r>
            <a:endParaRPr lang="en-GB"/>
          </a:p>
          <a:p>
            <a:endParaRPr lang="en-GB"/>
          </a:p>
        </p:txBody>
      </p:sp>
    </p:spTree>
    <p:extLst>
      <p:ext uri="{BB962C8B-B14F-4D97-AF65-F5344CB8AC3E}">
        <p14:creationId xmlns:p14="http://schemas.microsoft.com/office/powerpoint/2010/main" val="128784800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A4757A2-BF7D-4080-961C-C5B3693ADD8C}"/>
              </a:ext>
            </a:extLst>
          </p:cNvPr>
          <p:cNvSpPr>
            <a:spLocks noGrp="1"/>
          </p:cNvSpPr>
          <p:nvPr>
            <p:ph type="title"/>
          </p:nvPr>
        </p:nvSpPr>
        <p:spPr>
          <a:xfrm>
            <a:off x="762001" y="755650"/>
            <a:ext cx="4263509" cy="1345115"/>
          </a:xfrm>
        </p:spPr>
        <p:txBody>
          <a:bodyPr>
            <a:normAutofit/>
          </a:bodyPr>
          <a:lstStyle>
            <a:defPPr/>
          </a:lstStyle>
          <a:p>
            <a:r>
              <a:rPr lang="en-GB" sz="3300">
                <a:latin typeface="Abadi"/>
                <a:cs typeface="Aharoni"/>
              </a:rPr>
              <a:t>Memory management with swapping</a:t>
            </a:r>
            <a:endParaRPr lang="en-GB" sz="3300">
              <a:latin typeface="Abad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E9E9274-829C-4BDB-BA86-6EF311190DFF}"/>
              </a:ext>
            </a:extLst>
          </p:cNvPr>
          <p:cNvSpPr>
            <a:spLocks noGrp="1"/>
          </p:cNvSpPr>
          <p:nvPr>
            <p:ph idx="1"/>
          </p:nvPr>
        </p:nvSpPr>
        <p:spPr>
          <a:xfrm>
            <a:off x="762001" y="2207969"/>
            <a:ext cx="4809847" cy="3899360"/>
          </a:xfrm>
        </p:spPr>
        <p:txBody>
          <a:bodyPr vert="horz" lIns="91440" tIns="45720" rIns="91440" bIns="45720" rtlCol="0" anchor="t">
            <a:noAutofit/>
          </a:bodyPr>
          <a:lstStyle>
            <a:defPPr/>
          </a:lstStyle>
          <a:p>
            <a:pPr algn="just">
              <a:lnSpc>
                <a:spcPct val="95000"/>
              </a:lnSpc>
            </a:pPr>
            <a:r>
              <a:rPr lang="en-GB" sz="2800">
                <a:ea typeface="+mn-lt"/>
                <a:cs typeface="+mn-lt"/>
              </a:rPr>
              <a:t>Though performance is usually affected by swapping process but it helps in running multiple and big processes in parallel and that's the reason </a:t>
            </a:r>
            <a:r>
              <a:rPr lang="en-GB" sz="2800" b="1" i="1">
                <a:solidFill>
                  <a:srgbClr val="C00000"/>
                </a:solidFill>
                <a:ea typeface="+mn-lt"/>
                <a:cs typeface="+mn-lt"/>
              </a:rPr>
              <a:t>Swapping is also known as a technique for memory compaction</a:t>
            </a:r>
            <a:r>
              <a:rPr lang="en-GB" sz="2800" i="1">
                <a:solidFill>
                  <a:srgbClr val="C00000"/>
                </a:solidFill>
                <a:ea typeface="+mn-lt"/>
                <a:cs typeface="+mn-lt"/>
              </a:rPr>
              <a:t>.</a:t>
            </a:r>
            <a:endParaRPr lang="en-US" sz="2400" i="1">
              <a:solidFill>
                <a:srgbClr val="C00000"/>
              </a:solidFill>
              <a:ea typeface="+mn-lt"/>
              <a:cs typeface="+mn-lt"/>
            </a:endParaRPr>
          </a:p>
          <a:p>
            <a:pPr>
              <a:lnSpc>
                <a:spcPct val="95000"/>
              </a:lnSpc>
            </a:pPr>
            <a:endParaRPr lang="en-GB" sz="22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59F02B8-4EB8-4FDA-AC60-E109E5284760}"/>
              </a:ext>
            </a:extLst>
          </p:cNvPr>
          <p:cNvPicPr>
            <a:picLocks noChangeAspect="1"/>
          </p:cNvPicPr>
          <p:nvPr/>
        </p:nvPicPr>
        <p:blipFill>
          <a:blip r:embed="rId2"/>
          <a:stretch>
            <a:fillRect/>
          </a:stretch>
        </p:blipFill>
        <p:spPr>
          <a:xfrm>
            <a:off x="5797473" y="151802"/>
            <a:ext cx="5761393" cy="5950548"/>
          </a:xfrm>
          <a:prstGeom prst="rect">
            <a:avLst/>
          </a:prstGeom>
        </p:spPr>
      </p:pic>
    </p:spTree>
    <p:extLst>
      <p:ext uri="{BB962C8B-B14F-4D97-AF65-F5344CB8AC3E}">
        <p14:creationId xmlns:p14="http://schemas.microsoft.com/office/powerpoint/2010/main" val="373844266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34F51C-8415-4594-941E-863267169820}"/>
              </a:ext>
            </a:extLst>
          </p:cNvPr>
          <p:cNvSpPr>
            <a:spLocks noGrp="1"/>
          </p:cNvSpPr>
          <p:nvPr>
            <p:ph type="title"/>
          </p:nvPr>
        </p:nvSpPr>
        <p:spPr>
          <a:xfrm>
            <a:off x="762000" y="1517903"/>
            <a:ext cx="10668000" cy="1345115"/>
          </a:xfrm>
        </p:spPr>
        <p:txBody>
          <a:bodyPr>
            <a:normAutofit/>
          </a:bodyPr>
          <a:lstStyle>
            <a:defPPr/>
          </a:lstStyle>
          <a:p>
            <a:r>
              <a:rPr lang="en-GB" b="1"/>
              <a:t>Benefits of Swapping</a:t>
            </a:r>
            <a:endParaRPr lang="en-US"/>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8D87F5-15C6-4999-9351-988B9E59D797}"/>
              </a:ext>
            </a:extLst>
          </p:cNvPr>
          <p:cNvSpPr>
            <a:spLocks noGrp="1"/>
          </p:cNvSpPr>
          <p:nvPr>
            <p:ph idx="1"/>
          </p:nvPr>
        </p:nvSpPr>
        <p:spPr>
          <a:xfrm>
            <a:off x="762000" y="2438260"/>
            <a:ext cx="10552982" cy="3657739"/>
          </a:xfrm>
        </p:spPr>
        <p:txBody>
          <a:bodyPr vert="horz" lIns="91440" tIns="45720" rIns="91440" bIns="45720" rtlCol="0">
            <a:normAutofit/>
          </a:bodyPr>
          <a:lstStyle>
            <a:defPPr/>
          </a:lstStyle>
          <a:p>
            <a:pPr>
              <a:lnSpc>
                <a:spcPct val="95000"/>
              </a:lnSpc>
            </a:pPr>
            <a:r>
              <a:rPr lang="en-GB" sz="2200">
                <a:ea typeface="+mn-lt"/>
                <a:cs typeface="+mn-lt"/>
              </a:rPr>
              <a:t>It offers a higher degree of multiprogramming.</a:t>
            </a:r>
            <a:endParaRPr lang="en-GB" sz="2200"/>
          </a:p>
          <a:p>
            <a:pPr>
              <a:lnSpc>
                <a:spcPct val="95000"/>
              </a:lnSpc>
            </a:pPr>
            <a:r>
              <a:rPr lang="en-GB" sz="2200">
                <a:ea typeface="+mn-lt"/>
                <a:cs typeface="+mn-lt"/>
              </a:rPr>
              <a:t>Allows dynamic relocation. For example, if address binding at execution time is being used, then processes can be swap in different locations. Else in case of compile and load time bindings, processes should be moved to the same location.</a:t>
            </a:r>
            <a:endParaRPr lang="en-GB" sz="2200"/>
          </a:p>
          <a:p>
            <a:pPr>
              <a:lnSpc>
                <a:spcPct val="95000"/>
              </a:lnSpc>
            </a:pPr>
            <a:r>
              <a:rPr lang="en-GB" sz="2200">
                <a:ea typeface="+mn-lt"/>
                <a:cs typeface="+mn-lt"/>
              </a:rPr>
              <a:t>It helps to get better utilization of memory.</a:t>
            </a:r>
            <a:endParaRPr lang="en-GB" sz="2200"/>
          </a:p>
          <a:p>
            <a:pPr>
              <a:lnSpc>
                <a:spcPct val="95000"/>
              </a:lnSpc>
            </a:pPr>
            <a:r>
              <a:rPr lang="en-GB" sz="2200">
                <a:ea typeface="+mn-lt"/>
                <a:cs typeface="+mn-lt"/>
              </a:rPr>
              <a:t>Minimum wastage of CPU time on completion so it can easily be applied to a priority-based scheduling method to improve its performance.</a:t>
            </a:r>
            <a:endParaRPr lang="en-GB" sz="2200"/>
          </a:p>
          <a:p>
            <a:pPr>
              <a:lnSpc>
                <a:spcPct val="95000"/>
              </a:lnSpc>
            </a:pPr>
            <a:endParaRPr lang="en-GB" sz="2200"/>
          </a:p>
        </p:txBody>
      </p:sp>
    </p:spTree>
    <p:extLst>
      <p:ext uri="{BB962C8B-B14F-4D97-AF65-F5344CB8AC3E}">
        <p14:creationId xmlns:p14="http://schemas.microsoft.com/office/powerpoint/2010/main" val="238983227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4EAFB45-C7F7-4469-8275-961994440FCD}"/>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Bitmaps</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D88162A-D8A8-423D-9D29-195347EDA352}"/>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a:ea typeface="+mn-lt"/>
                <a:cs typeface="+mn-lt"/>
              </a:rPr>
              <a:t>when memory is assigned dynamically , the OS must manage it.</a:t>
            </a:r>
            <a:endParaRPr lang="en-GB"/>
          </a:p>
          <a:p>
            <a:r>
              <a:rPr lang="en-GB">
                <a:ea typeface="+mn-lt"/>
                <a:cs typeface="+mn-lt"/>
              </a:rPr>
              <a:t>in general there are two ways to keep track of memory usage.</a:t>
            </a:r>
            <a:endParaRPr lang="en-GB"/>
          </a:p>
          <a:p>
            <a:r>
              <a:rPr lang="en-GB">
                <a:ea typeface="+mn-lt"/>
                <a:cs typeface="+mn-lt"/>
              </a:rPr>
              <a:t>memory management with bitmap.</a:t>
            </a:r>
            <a:endParaRPr lang="en-GB"/>
          </a:p>
          <a:p>
            <a:r>
              <a:rPr lang="en-GB">
                <a:ea typeface="+mn-lt"/>
                <a:cs typeface="+mn-lt"/>
              </a:rPr>
              <a:t>memory management with linked list.</a:t>
            </a:r>
            <a:endParaRPr lang="en-GB"/>
          </a:p>
        </p:txBody>
      </p:sp>
    </p:spTree>
    <p:extLst>
      <p:ext uri="{BB962C8B-B14F-4D97-AF65-F5344CB8AC3E}">
        <p14:creationId xmlns:p14="http://schemas.microsoft.com/office/powerpoint/2010/main" val="296746302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236FA5C-31FB-4F6E-867F-EB3D41BAFCFB}"/>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Bitmaps</a:t>
            </a:r>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96F9301-2F8A-483F-B0E0-9CADA0F60EBD}"/>
              </a:ext>
            </a:extLst>
          </p:cNvPr>
          <p:cNvSpPr>
            <a:spLocks noGrp="1"/>
          </p:cNvSpPr>
          <p:nvPr>
            <p:ph idx="1"/>
          </p:nvPr>
        </p:nvSpPr>
        <p:spPr>
          <a:xfrm>
            <a:off x="762000" y="2970222"/>
            <a:ext cx="10668000" cy="3125777"/>
          </a:xfrm>
        </p:spPr>
        <p:txBody>
          <a:bodyPr vert="horz" lIns="91440" tIns="45720" rIns="91440" bIns="45720" rtlCol="0" anchor="t">
            <a:normAutofit/>
          </a:bodyPr>
          <a:lstStyle>
            <a:defPPr/>
          </a:lstStyle>
          <a:p>
            <a:r>
              <a:rPr lang="en-GB">
                <a:ea typeface="+mn-lt"/>
                <a:cs typeface="+mn-lt"/>
              </a:rPr>
              <a:t>- Memory is divided into allocation units and each allocation unit has a bit in the bitmap.</a:t>
            </a:r>
            <a:br>
              <a:rPr lang="en-GB">
                <a:ea typeface="+mn-lt"/>
                <a:cs typeface="+mn-lt"/>
              </a:rPr>
            </a:br>
            <a:r>
              <a:rPr lang="en-GB">
                <a:ea typeface="+mn-lt"/>
                <a:cs typeface="+mn-lt"/>
              </a:rPr>
              <a:t>-</a:t>
            </a:r>
            <a:r>
              <a:rPr lang="en-GB" b="1">
                <a:ea typeface="+mn-lt"/>
                <a:cs typeface="+mn-lt"/>
              </a:rPr>
              <a:t> If the bit is 0, the unit is free.</a:t>
            </a:r>
            <a:r>
              <a:rPr lang="en-GB">
                <a:ea typeface="+mn-lt"/>
                <a:cs typeface="+mn-lt"/>
              </a:rPr>
              <a:t/>
            </a:r>
            <a:br>
              <a:rPr lang="en-GB">
                <a:ea typeface="+mn-lt"/>
                <a:cs typeface="+mn-lt"/>
              </a:rPr>
            </a:br>
            <a:r>
              <a:rPr lang="en-GB">
                <a:ea typeface="+mn-lt"/>
                <a:cs typeface="+mn-lt"/>
              </a:rPr>
              <a:t>- It requires less memory to store bit maps.</a:t>
            </a:r>
            <a:br>
              <a:rPr lang="en-GB">
                <a:ea typeface="+mn-lt"/>
                <a:cs typeface="+mn-lt"/>
              </a:rPr>
            </a:br>
            <a:r>
              <a:rPr lang="en-GB">
                <a:ea typeface="+mn-lt"/>
                <a:cs typeface="+mn-lt"/>
              </a:rPr>
              <a:t>- Searching a bitmap for a run of a given length is a slow operation.</a:t>
            </a:r>
            <a:endParaRPr lang="en-GB"/>
          </a:p>
        </p:txBody>
      </p:sp>
    </p:spTree>
    <p:extLst>
      <p:ext uri="{BB962C8B-B14F-4D97-AF65-F5344CB8AC3E}">
        <p14:creationId xmlns:p14="http://schemas.microsoft.com/office/powerpoint/2010/main" val="421557579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42874"/>
            <a:ext cx="511365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30">
                <a:solidFill>
                  <a:srgbClr val="1F1348"/>
                </a:solidFill>
                <a:latin typeface="Arial" pitchFamily="34" charset="0"/>
                <a:cs typeface="Arial" pitchFamily="34" charset="0"/>
              </a:rPr>
              <a:t>Types</a:t>
            </a:r>
            <a:r>
              <a:rPr sz="4400" spc="-135">
                <a:solidFill>
                  <a:srgbClr val="1F1348"/>
                </a:solidFill>
                <a:latin typeface="Arial" pitchFamily="34" charset="0"/>
                <a:cs typeface="Arial" pitchFamily="34" charset="0"/>
              </a:rPr>
              <a:t> </a:t>
            </a:r>
            <a:r>
              <a:rPr sz="4400" spc="290">
                <a:solidFill>
                  <a:srgbClr val="1F1348"/>
                </a:solidFill>
                <a:latin typeface="Arial" pitchFamily="34" charset="0"/>
                <a:cs typeface="Arial" pitchFamily="34" charset="0"/>
              </a:rPr>
              <a:t>of</a:t>
            </a:r>
            <a:r>
              <a:rPr sz="4400" spc="-114">
                <a:solidFill>
                  <a:srgbClr val="1F1348"/>
                </a:solidFill>
                <a:latin typeface="Arial" pitchFamily="34" charset="0"/>
                <a:cs typeface="Arial" pitchFamily="34" charset="0"/>
              </a:rPr>
              <a:t> </a:t>
            </a:r>
            <a:r>
              <a:rPr sz="4400" spc="35">
                <a:solidFill>
                  <a:srgbClr val="1F1348"/>
                </a:solidFill>
                <a:latin typeface="Arial" pitchFamily="34" charset="0"/>
                <a:cs typeface="Arial" pitchFamily="34" charset="0"/>
              </a:rPr>
              <a:t>Resources</a:t>
            </a:r>
            <a:endParaRPr sz="4400">
              <a:latin typeface="Arial" pitchFamily="34" charset="0"/>
              <a:cs typeface="Arial" pitchFamily="34" charset="0"/>
            </a:endParaRPr>
          </a:p>
        </p:txBody>
      </p:sp>
      <p:sp>
        <p:nvSpPr>
          <p:cNvPr id="3" name="object 3"/>
          <p:cNvSpPr txBox="1"/>
          <p:nvPr/>
        </p:nvSpPr>
        <p:spPr>
          <a:xfrm>
            <a:off x="7228205" y="1803780"/>
            <a:ext cx="4053840" cy="426720"/>
          </a:xfrm>
          <a:prstGeom prst="rect">
            <a:avLst/>
          </a:prstGeom>
        </p:spPr>
        <p:txBody>
          <a:bodyPr vert="horz" wrap="square" lIns="0" tIns="165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30"/>
              </a:spcBef>
              <a:tabLst>
                <a:tab pos="2433320" algn="l"/>
                <a:tab pos="3367404" algn="l"/>
              </a:tabLst>
            </a:pPr>
            <a:r>
              <a:rPr sz="2600" b="1" spc="265">
                <a:solidFill>
                  <a:srgbClr val="1F1348"/>
                </a:solidFill>
                <a:latin typeface="Calibri"/>
                <a:cs typeface="Calibri"/>
              </a:rPr>
              <a:t>p</a:t>
            </a:r>
            <a:r>
              <a:rPr sz="2600" b="1" spc="105">
                <a:solidFill>
                  <a:srgbClr val="1F1348"/>
                </a:solidFill>
                <a:latin typeface="Calibri"/>
                <a:cs typeface="Calibri"/>
              </a:rPr>
              <a:t>r</a:t>
            </a:r>
            <a:r>
              <a:rPr sz="2600" b="1" spc="185">
                <a:solidFill>
                  <a:srgbClr val="1F1348"/>
                </a:solidFill>
                <a:latin typeface="Calibri"/>
                <a:cs typeface="Calibri"/>
              </a:rPr>
              <a:t>e</a:t>
            </a:r>
            <a:r>
              <a:rPr sz="2600" b="1" spc="210">
                <a:solidFill>
                  <a:srgbClr val="1F1348"/>
                </a:solidFill>
                <a:latin typeface="Calibri"/>
                <a:cs typeface="Calibri"/>
              </a:rPr>
              <a:t>e</a:t>
            </a:r>
            <a:r>
              <a:rPr sz="2600" b="1" spc="325">
                <a:solidFill>
                  <a:srgbClr val="1F1348"/>
                </a:solidFill>
                <a:latin typeface="Calibri"/>
                <a:cs typeface="Calibri"/>
              </a:rPr>
              <a:t>m</a:t>
            </a:r>
            <a:r>
              <a:rPr sz="2600" b="1" spc="190">
                <a:solidFill>
                  <a:srgbClr val="1F1348"/>
                </a:solidFill>
                <a:latin typeface="Calibri"/>
                <a:cs typeface="Calibri"/>
              </a:rPr>
              <a:t>pt</a:t>
            </a:r>
            <a:r>
              <a:rPr sz="2600" b="1" spc="145">
                <a:solidFill>
                  <a:srgbClr val="1F1348"/>
                </a:solidFill>
                <a:latin typeface="Calibri"/>
                <a:cs typeface="Calibri"/>
              </a:rPr>
              <a:t>a</a:t>
            </a:r>
            <a:r>
              <a:rPr sz="2600" b="1" spc="325">
                <a:solidFill>
                  <a:srgbClr val="1F1348"/>
                </a:solidFill>
                <a:latin typeface="Calibri"/>
                <a:cs typeface="Calibri"/>
              </a:rPr>
              <a:t>b</a:t>
            </a:r>
            <a:r>
              <a:rPr sz="2600" b="1" spc="105">
                <a:solidFill>
                  <a:srgbClr val="1F1348"/>
                </a:solidFill>
                <a:latin typeface="Calibri"/>
                <a:cs typeface="Calibri"/>
              </a:rPr>
              <a:t>l</a:t>
            </a:r>
            <a:r>
              <a:rPr sz="2600" b="1" spc="254">
                <a:solidFill>
                  <a:srgbClr val="1F1348"/>
                </a:solidFill>
                <a:latin typeface="Calibri"/>
                <a:cs typeface="Calibri"/>
              </a:rPr>
              <a:t>e</a:t>
            </a:r>
            <a:r>
              <a:rPr sz="2600" b="1">
                <a:solidFill>
                  <a:srgbClr val="1F1348"/>
                </a:solidFill>
                <a:latin typeface="Calibri"/>
                <a:cs typeface="Calibri"/>
              </a:rPr>
              <a:t>	</a:t>
            </a:r>
            <a:r>
              <a:rPr sz="2600" b="1" spc="135">
                <a:solidFill>
                  <a:srgbClr val="1F1348"/>
                </a:solidFill>
                <a:latin typeface="Calibri"/>
                <a:cs typeface="Calibri"/>
              </a:rPr>
              <a:t>a</a:t>
            </a:r>
            <a:r>
              <a:rPr sz="2600" b="1" spc="250">
                <a:solidFill>
                  <a:srgbClr val="1F1348"/>
                </a:solidFill>
                <a:latin typeface="Calibri"/>
                <a:cs typeface="Calibri"/>
              </a:rPr>
              <a:t>n</a:t>
            </a:r>
            <a:r>
              <a:rPr sz="2600" b="1" spc="335">
                <a:solidFill>
                  <a:srgbClr val="1F1348"/>
                </a:solidFill>
                <a:latin typeface="Calibri"/>
                <a:cs typeface="Calibri"/>
              </a:rPr>
              <a:t>d</a:t>
            </a:r>
            <a:r>
              <a:rPr sz="2600" b="1">
                <a:solidFill>
                  <a:srgbClr val="1F1348"/>
                </a:solidFill>
                <a:latin typeface="Calibri"/>
                <a:cs typeface="Calibri"/>
              </a:rPr>
              <a:t>	</a:t>
            </a:r>
            <a:r>
              <a:rPr sz="2600" b="1" spc="310">
                <a:solidFill>
                  <a:srgbClr val="1F1348"/>
                </a:solidFill>
                <a:latin typeface="Calibri"/>
                <a:cs typeface="Calibri"/>
              </a:rPr>
              <a:t>N</a:t>
            </a:r>
            <a:r>
              <a:rPr sz="2600" b="1" spc="245">
                <a:solidFill>
                  <a:srgbClr val="1F1348"/>
                </a:solidFill>
                <a:latin typeface="Calibri"/>
                <a:cs typeface="Calibri"/>
              </a:rPr>
              <a:t>o</a:t>
            </a:r>
            <a:r>
              <a:rPr sz="2600" b="1" spc="225">
                <a:solidFill>
                  <a:srgbClr val="1F1348"/>
                </a:solidFill>
                <a:latin typeface="Calibri"/>
                <a:cs typeface="Calibri"/>
              </a:rPr>
              <a:t>n</a:t>
            </a:r>
            <a:endParaRPr sz="2600">
              <a:latin typeface="Calibri"/>
              <a:cs typeface="Calibri"/>
            </a:endParaRPr>
          </a:p>
        </p:txBody>
      </p:sp>
      <p:sp>
        <p:nvSpPr>
          <p:cNvPr id="4" name="object 4"/>
          <p:cNvSpPr txBox="1"/>
          <p:nvPr/>
        </p:nvSpPr>
        <p:spPr>
          <a:xfrm>
            <a:off x="917575" y="1803780"/>
            <a:ext cx="5998210" cy="779145"/>
          </a:xfrm>
          <a:prstGeom prst="rect">
            <a:avLst/>
          </a:prstGeom>
        </p:spPr>
        <p:txBody>
          <a:bodyPr vert="horz" wrap="square" lIns="0" tIns="165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950"/>
              </a:lnSpc>
              <a:spcBef>
                <a:spcPts val="130"/>
              </a:spcBef>
              <a:tabLst>
                <a:tab pos="2118995" algn="l"/>
                <a:tab pos="3310254" algn="l"/>
                <a:tab pos="3920490" algn="l"/>
                <a:tab pos="4806950" algn="l"/>
              </a:tabLst>
            </a:pPr>
            <a:r>
              <a:rPr sz="2600" spc="505">
                <a:solidFill>
                  <a:srgbClr val="7061FD"/>
                </a:solidFill>
                <a:latin typeface="Calibri"/>
                <a:cs typeface="Calibri"/>
              </a:rPr>
              <a:t>+</a:t>
            </a:r>
            <a:r>
              <a:rPr sz="2600" spc="185">
                <a:solidFill>
                  <a:srgbClr val="1F1348"/>
                </a:solidFill>
                <a:latin typeface="Calibri"/>
                <a:cs typeface="Calibri"/>
              </a:rPr>
              <a:t>Re</a:t>
            </a:r>
            <a:r>
              <a:rPr sz="2600" spc="160">
                <a:solidFill>
                  <a:srgbClr val="1F1348"/>
                </a:solidFill>
                <a:latin typeface="Calibri"/>
                <a:cs typeface="Calibri"/>
              </a:rPr>
              <a:t>s</a:t>
            </a:r>
            <a:r>
              <a:rPr sz="2600" spc="200">
                <a:solidFill>
                  <a:srgbClr val="1F1348"/>
                </a:solidFill>
                <a:latin typeface="Calibri"/>
                <a:cs typeface="Calibri"/>
              </a:rPr>
              <a:t>o</a:t>
            </a:r>
            <a:r>
              <a:rPr sz="2600" spc="130">
                <a:solidFill>
                  <a:srgbClr val="1F1348"/>
                </a:solidFill>
                <a:latin typeface="Calibri"/>
                <a:cs typeface="Calibri"/>
              </a:rPr>
              <a:t>u</a:t>
            </a:r>
            <a:r>
              <a:rPr sz="2600" spc="-85">
                <a:solidFill>
                  <a:srgbClr val="1F1348"/>
                </a:solidFill>
                <a:latin typeface="Calibri"/>
                <a:cs typeface="Calibri"/>
              </a:rPr>
              <a:t>r</a:t>
            </a:r>
            <a:r>
              <a:rPr sz="2600" spc="245">
                <a:solidFill>
                  <a:srgbClr val="1F1348"/>
                </a:solidFill>
                <a:latin typeface="Calibri"/>
                <a:cs typeface="Calibri"/>
              </a:rPr>
              <a:t>c</a:t>
            </a:r>
            <a:r>
              <a:rPr sz="2600" spc="130">
                <a:solidFill>
                  <a:srgbClr val="1F1348"/>
                </a:solidFill>
                <a:latin typeface="Calibri"/>
                <a:cs typeface="Calibri"/>
              </a:rPr>
              <a:t>e</a:t>
            </a:r>
            <a:r>
              <a:rPr sz="2600" spc="150">
                <a:solidFill>
                  <a:srgbClr val="1F1348"/>
                </a:solidFill>
                <a:latin typeface="Calibri"/>
                <a:cs typeface="Calibri"/>
              </a:rPr>
              <a:t>s</a:t>
            </a:r>
            <a:r>
              <a:rPr sz="2600">
                <a:solidFill>
                  <a:srgbClr val="1F1348"/>
                </a:solidFill>
                <a:latin typeface="Calibri"/>
                <a:cs typeface="Calibri"/>
              </a:rPr>
              <a:t>	</a:t>
            </a:r>
            <a:r>
              <a:rPr sz="2600" spc="245">
                <a:solidFill>
                  <a:srgbClr val="1F1348"/>
                </a:solidFill>
                <a:latin typeface="Calibri"/>
                <a:cs typeface="Calibri"/>
              </a:rPr>
              <a:t>c</a:t>
            </a:r>
            <a:r>
              <a:rPr sz="2600" spc="204">
                <a:solidFill>
                  <a:srgbClr val="1F1348"/>
                </a:solidFill>
                <a:latin typeface="Calibri"/>
                <a:cs typeface="Calibri"/>
              </a:rPr>
              <a:t>o</a:t>
            </a:r>
            <a:r>
              <a:rPr sz="2600" spc="225">
                <a:solidFill>
                  <a:srgbClr val="1F1348"/>
                </a:solidFill>
                <a:latin typeface="Calibri"/>
                <a:cs typeface="Calibri"/>
              </a:rPr>
              <a:t>me</a:t>
            </a:r>
            <a:r>
              <a:rPr sz="2600">
                <a:solidFill>
                  <a:srgbClr val="1F1348"/>
                </a:solidFill>
                <a:latin typeface="Calibri"/>
                <a:cs typeface="Calibri"/>
              </a:rPr>
              <a:t>	</a:t>
            </a:r>
            <a:r>
              <a:rPr sz="2600" spc="85">
                <a:solidFill>
                  <a:srgbClr val="1F1348"/>
                </a:solidFill>
                <a:latin typeface="Calibri"/>
                <a:cs typeface="Calibri"/>
              </a:rPr>
              <a:t>i</a:t>
            </a:r>
            <a:r>
              <a:rPr sz="2600" spc="155">
                <a:solidFill>
                  <a:srgbClr val="1F1348"/>
                </a:solidFill>
                <a:latin typeface="Calibri"/>
                <a:cs typeface="Calibri"/>
              </a:rPr>
              <a:t>n</a:t>
            </a:r>
            <a:r>
              <a:rPr sz="2600">
                <a:solidFill>
                  <a:srgbClr val="1F1348"/>
                </a:solidFill>
                <a:latin typeface="Calibri"/>
                <a:cs typeface="Calibri"/>
              </a:rPr>
              <a:t>	</a:t>
            </a:r>
            <a:r>
              <a:rPr sz="2600" spc="-50">
                <a:solidFill>
                  <a:srgbClr val="1F1348"/>
                </a:solidFill>
                <a:latin typeface="Calibri"/>
                <a:cs typeface="Calibri"/>
              </a:rPr>
              <a:t>t</a:t>
            </a:r>
            <a:r>
              <a:rPr sz="2600" spc="85">
                <a:solidFill>
                  <a:srgbClr val="1F1348"/>
                </a:solidFill>
                <a:latin typeface="Calibri"/>
                <a:cs typeface="Calibri"/>
              </a:rPr>
              <a:t>w</a:t>
            </a:r>
            <a:r>
              <a:rPr sz="2600" spc="235">
                <a:solidFill>
                  <a:srgbClr val="1F1348"/>
                </a:solidFill>
                <a:latin typeface="Calibri"/>
                <a:cs typeface="Calibri"/>
              </a:rPr>
              <a:t>o</a:t>
            </a:r>
            <a:r>
              <a:rPr sz="2600">
                <a:solidFill>
                  <a:srgbClr val="1F1348"/>
                </a:solidFill>
                <a:latin typeface="Calibri"/>
                <a:cs typeface="Calibri"/>
              </a:rPr>
              <a:t>	</a:t>
            </a:r>
            <a:r>
              <a:rPr sz="2600" spc="295">
                <a:solidFill>
                  <a:srgbClr val="1F1348"/>
                </a:solidFill>
                <a:latin typeface="Calibri"/>
                <a:cs typeface="Calibri"/>
              </a:rPr>
              <a:t>F</a:t>
            </a:r>
            <a:r>
              <a:rPr sz="2600" spc="75">
                <a:solidFill>
                  <a:srgbClr val="1F1348"/>
                </a:solidFill>
                <a:latin typeface="Calibri"/>
                <a:cs typeface="Calibri"/>
              </a:rPr>
              <a:t>l</a:t>
            </a:r>
            <a:r>
              <a:rPr sz="2600" spc="95">
                <a:solidFill>
                  <a:srgbClr val="1F1348"/>
                </a:solidFill>
                <a:latin typeface="Calibri"/>
                <a:cs typeface="Calibri"/>
              </a:rPr>
              <a:t>av</a:t>
            </a:r>
            <a:r>
              <a:rPr sz="2600" spc="204">
                <a:solidFill>
                  <a:srgbClr val="1F1348"/>
                </a:solidFill>
                <a:latin typeface="Calibri"/>
                <a:cs typeface="Calibri"/>
              </a:rPr>
              <a:t>o</a:t>
            </a:r>
            <a:r>
              <a:rPr sz="2600" spc="-10">
                <a:solidFill>
                  <a:srgbClr val="1F1348"/>
                </a:solidFill>
                <a:latin typeface="Calibri"/>
                <a:cs typeface="Calibri"/>
              </a:rPr>
              <a:t>r</a:t>
            </a:r>
            <a:r>
              <a:rPr sz="2600" spc="190">
                <a:solidFill>
                  <a:srgbClr val="1F1348"/>
                </a:solidFill>
                <a:latin typeface="Calibri"/>
                <a:cs typeface="Calibri"/>
              </a:rPr>
              <a:t>s</a:t>
            </a:r>
            <a:r>
              <a:rPr sz="2600" spc="90">
                <a:solidFill>
                  <a:srgbClr val="1F1348"/>
                </a:solidFill>
                <a:latin typeface="Calibri"/>
                <a:cs typeface="Calibri"/>
              </a:rPr>
              <a:t>:</a:t>
            </a:r>
            <a:endParaRPr sz="2600">
              <a:latin typeface="Calibri"/>
              <a:cs typeface="Calibri"/>
            </a:endParaRPr>
          </a:p>
          <a:p>
            <a:pPr marL="241300">
              <a:lnSpc>
                <a:spcPts val="2950"/>
              </a:lnSpc>
            </a:pPr>
            <a:r>
              <a:rPr sz="2600" b="1" spc="215">
                <a:solidFill>
                  <a:srgbClr val="1F1348"/>
                </a:solidFill>
                <a:latin typeface="Calibri"/>
                <a:cs typeface="Calibri"/>
              </a:rPr>
              <a:t>preemptable.</a:t>
            </a:r>
            <a:endParaRPr sz="2600">
              <a:latin typeface="Calibri"/>
              <a:cs typeface="Calibri"/>
            </a:endParaRPr>
          </a:p>
        </p:txBody>
      </p:sp>
      <p:sp>
        <p:nvSpPr>
          <p:cNvPr id="5" name="object 5"/>
          <p:cNvSpPr txBox="1"/>
          <p:nvPr/>
        </p:nvSpPr>
        <p:spPr>
          <a:xfrm>
            <a:off x="917575" y="2643441"/>
            <a:ext cx="10388600" cy="3411854"/>
          </a:xfrm>
          <a:prstGeom prst="rect">
            <a:avLst/>
          </a:prstGeom>
        </p:spPr>
        <p:txBody>
          <a:bodyPr vert="horz" wrap="square" lIns="0" tIns="5588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9235" algn="just">
              <a:lnSpc>
                <a:spcPct val="89900"/>
              </a:lnSpc>
              <a:spcBef>
                <a:spcPts val="440"/>
              </a:spcBef>
            </a:pPr>
            <a:r>
              <a:rPr sz="2600" spc="420">
                <a:solidFill>
                  <a:srgbClr val="7061FD"/>
                </a:solidFill>
                <a:latin typeface="Calibri"/>
                <a:cs typeface="Calibri"/>
              </a:rPr>
              <a:t>+</a:t>
            </a:r>
            <a:r>
              <a:rPr sz="2600" spc="420">
                <a:solidFill>
                  <a:srgbClr val="1F1348"/>
                </a:solidFill>
                <a:latin typeface="Calibri"/>
                <a:cs typeface="Calibri"/>
              </a:rPr>
              <a:t>A </a:t>
            </a:r>
            <a:r>
              <a:rPr sz="2600" b="1" spc="215">
                <a:solidFill>
                  <a:srgbClr val="1F1348"/>
                </a:solidFill>
                <a:latin typeface="Calibri"/>
                <a:cs typeface="Calibri"/>
              </a:rPr>
              <a:t>preemptable </a:t>
            </a:r>
            <a:r>
              <a:rPr sz="2600" b="1" spc="170">
                <a:solidFill>
                  <a:srgbClr val="1F1348"/>
                </a:solidFill>
                <a:latin typeface="Calibri"/>
                <a:cs typeface="Calibri"/>
              </a:rPr>
              <a:t>resource </a:t>
            </a:r>
            <a:r>
              <a:rPr sz="2600" spc="70">
                <a:solidFill>
                  <a:srgbClr val="1F1348"/>
                </a:solidFill>
                <a:latin typeface="Calibri"/>
                <a:cs typeface="Calibri"/>
              </a:rPr>
              <a:t>is </a:t>
            </a:r>
            <a:r>
              <a:rPr sz="2600" spc="180">
                <a:solidFill>
                  <a:srgbClr val="1F1348"/>
                </a:solidFill>
                <a:latin typeface="Calibri"/>
                <a:cs typeface="Calibri"/>
              </a:rPr>
              <a:t>one </a:t>
            </a:r>
            <a:r>
              <a:rPr sz="2600" spc="125">
                <a:solidFill>
                  <a:srgbClr val="1F1348"/>
                </a:solidFill>
                <a:latin typeface="Calibri"/>
                <a:cs typeface="Calibri"/>
              </a:rPr>
              <a:t>which </a:t>
            </a:r>
            <a:r>
              <a:rPr sz="2600" spc="195">
                <a:solidFill>
                  <a:srgbClr val="1F1348"/>
                </a:solidFill>
                <a:latin typeface="Calibri"/>
                <a:cs typeface="Calibri"/>
              </a:rPr>
              <a:t>can </a:t>
            </a:r>
            <a:r>
              <a:rPr sz="2600" spc="245">
                <a:solidFill>
                  <a:srgbClr val="1F1348"/>
                </a:solidFill>
                <a:latin typeface="Calibri"/>
                <a:cs typeface="Calibri"/>
              </a:rPr>
              <a:t>be </a:t>
            </a:r>
            <a:r>
              <a:rPr sz="2600" spc="140">
                <a:solidFill>
                  <a:srgbClr val="1F1348"/>
                </a:solidFill>
                <a:latin typeface="Calibri"/>
                <a:cs typeface="Calibri"/>
              </a:rPr>
              <a:t>allocated </a:t>
            </a:r>
            <a:r>
              <a:rPr sz="2600" spc="90">
                <a:solidFill>
                  <a:srgbClr val="1F1348"/>
                </a:solidFill>
                <a:latin typeface="Calibri"/>
                <a:cs typeface="Calibri"/>
              </a:rPr>
              <a:t>to </a:t>
            </a:r>
            <a:r>
              <a:rPr sz="2600" spc="155">
                <a:solidFill>
                  <a:srgbClr val="1F1348"/>
                </a:solidFill>
                <a:latin typeface="Calibri"/>
                <a:cs typeface="Calibri"/>
              </a:rPr>
              <a:t>a </a:t>
            </a:r>
            <a:r>
              <a:rPr sz="2600" spc="175">
                <a:solidFill>
                  <a:srgbClr val="1F1348"/>
                </a:solidFill>
                <a:latin typeface="Calibri"/>
                <a:cs typeface="Calibri"/>
              </a:rPr>
              <a:t>given </a:t>
            </a:r>
            <a:r>
              <a:rPr sz="2600" spc="-575">
                <a:solidFill>
                  <a:srgbClr val="1F1348"/>
                </a:solidFill>
                <a:latin typeface="Calibri"/>
                <a:cs typeface="Calibri"/>
              </a:rPr>
              <a:t> </a:t>
            </a:r>
            <a:r>
              <a:rPr sz="2600" spc="165">
                <a:solidFill>
                  <a:srgbClr val="1F1348"/>
                </a:solidFill>
                <a:latin typeface="Calibri"/>
                <a:cs typeface="Calibri"/>
              </a:rPr>
              <a:t>process </a:t>
            </a:r>
            <a:r>
              <a:rPr sz="2600" spc="60">
                <a:solidFill>
                  <a:srgbClr val="1F1348"/>
                </a:solidFill>
                <a:latin typeface="Calibri"/>
                <a:cs typeface="Calibri"/>
              </a:rPr>
              <a:t>for </a:t>
            </a:r>
            <a:r>
              <a:rPr sz="2600" spc="155">
                <a:solidFill>
                  <a:srgbClr val="1F1348"/>
                </a:solidFill>
                <a:latin typeface="Calibri"/>
                <a:cs typeface="Calibri"/>
              </a:rPr>
              <a:t>a </a:t>
            </a:r>
            <a:r>
              <a:rPr sz="2600" spc="175">
                <a:solidFill>
                  <a:srgbClr val="1F1348"/>
                </a:solidFill>
                <a:latin typeface="Calibri"/>
                <a:cs typeface="Calibri"/>
              </a:rPr>
              <a:t>period </a:t>
            </a:r>
            <a:r>
              <a:rPr sz="2600" spc="90">
                <a:solidFill>
                  <a:srgbClr val="1F1348"/>
                </a:solidFill>
                <a:latin typeface="Calibri"/>
                <a:cs typeface="Calibri"/>
              </a:rPr>
              <a:t>of </a:t>
            </a:r>
            <a:r>
              <a:rPr sz="2600" spc="100">
                <a:solidFill>
                  <a:srgbClr val="1F1348"/>
                </a:solidFill>
                <a:latin typeface="Calibri"/>
                <a:cs typeface="Calibri"/>
              </a:rPr>
              <a:t>time, </a:t>
            </a:r>
            <a:r>
              <a:rPr sz="2600" spc="110">
                <a:solidFill>
                  <a:srgbClr val="1F1348"/>
                </a:solidFill>
                <a:latin typeface="Calibri"/>
                <a:cs typeface="Calibri"/>
              </a:rPr>
              <a:t>then </a:t>
            </a:r>
            <a:r>
              <a:rPr sz="2600" spc="245">
                <a:solidFill>
                  <a:srgbClr val="1F1348"/>
                </a:solidFill>
                <a:latin typeface="Calibri"/>
                <a:cs typeface="Calibri"/>
              </a:rPr>
              <a:t>be </a:t>
            </a:r>
            <a:r>
              <a:rPr sz="2600" spc="140">
                <a:solidFill>
                  <a:srgbClr val="1F1348"/>
                </a:solidFill>
                <a:latin typeface="Calibri"/>
                <a:cs typeface="Calibri"/>
              </a:rPr>
              <a:t>allocated </a:t>
            </a:r>
            <a:r>
              <a:rPr sz="2600" spc="90">
                <a:solidFill>
                  <a:srgbClr val="1F1348"/>
                </a:solidFill>
                <a:latin typeface="Calibri"/>
                <a:cs typeface="Calibri"/>
              </a:rPr>
              <a:t>to </a:t>
            </a:r>
            <a:r>
              <a:rPr sz="2600" spc="114">
                <a:solidFill>
                  <a:srgbClr val="1F1348"/>
                </a:solidFill>
                <a:latin typeface="Calibri"/>
                <a:cs typeface="Calibri"/>
              </a:rPr>
              <a:t>another </a:t>
            </a:r>
            <a:r>
              <a:rPr sz="2600" spc="145">
                <a:solidFill>
                  <a:srgbClr val="1F1348"/>
                </a:solidFill>
                <a:latin typeface="Calibri"/>
                <a:cs typeface="Calibri"/>
              </a:rPr>
              <a:t>process </a:t>
            </a:r>
            <a:r>
              <a:rPr sz="2600" spc="150">
                <a:solidFill>
                  <a:srgbClr val="1F1348"/>
                </a:solidFill>
                <a:latin typeface="Calibri"/>
                <a:cs typeface="Calibri"/>
              </a:rPr>
              <a:t> </a:t>
            </a:r>
            <a:r>
              <a:rPr sz="2600" spc="204">
                <a:solidFill>
                  <a:srgbClr val="1F1348"/>
                </a:solidFill>
                <a:latin typeface="Calibri"/>
                <a:cs typeface="Calibri"/>
              </a:rPr>
              <a:t>and </a:t>
            </a:r>
            <a:r>
              <a:rPr sz="2600" spc="110">
                <a:solidFill>
                  <a:srgbClr val="1F1348"/>
                </a:solidFill>
                <a:latin typeface="Calibri"/>
                <a:cs typeface="Calibri"/>
              </a:rPr>
              <a:t>then </a:t>
            </a:r>
            <a:r>
              <a:rPr sz="2600" spc="245">
                <a:solidFill>
                  <a:srgbClr val="1F1348"/>
                </a:solidFill>
                <a:latin typeface="Calibri"/>
                <a:cs typeface="Calibri"/>
              </a:rPr>
              <a:t>be </a:t>
            </a:r>
            <a:r>
              <a:rPr sz="2600" spc="125">
                <a:solidFill>
                  <a:srgbClr val="1F1348"/>
                </a:solidFill>
                <a:latin typeface="Calibri"/>
                <a:cs typeface="Calibri"/>
              </a:rPr>
              <a:t>reallocated </a:t>
            </a:r>
            <a:r>
              <a:rPr sz="2600" spc="90">
                <a:solidFill>
                  <a:srgbClr val="1F1348"/>
                </a:solidFill>
                <a:latin typeface="Calibri"/>
                <a:cs typeface="Calibri"/>
              </a:rPr>
              <a:t>to </a:t>
            </a:r>
            <a:r>
              <a:rPr sz="2600" spc="95">
                <a:solidFill>
                  <a:srgbClr val="1F1348"/>
                </a:solidFill>
                <a:latin typeface="Calibri"/>
                <a:cs typeface="Calibri"/>
              </a:rPr>
              <a:t>the </a:t>
            </a:r>
            <a:r>
              <a:rPr sz="2600" spc="30">
                <a:solidFill>
                  <a:srgbClr val="1F1348"/>
                </a:solidFill>
                <a:latin typeface="Calibri"/>
                <a:cs typeface="Calibri"/>
              </a:rPr>
              <a:t>first </a:t>
            </a:r>
            <a:r>
              <a:rPr sz="2600" spc="160">
                <a:solidFill>
                  <a:srgbClr val="1F1348"/>
                </a:solidFill>
                <a:latin typeface="Calibri"/>
                <a:cs typeface="Calibri"/>
              </a:rPr>
              <a:t>process </a:t>
            </a:r>
            <a:r>
              <a:rPr sz="2600" spc="75">
                <a:solidFill>
                  <a:srgbClr val="1F1348"/>
                </a:solidFill>
                <a:latin typeface="Calibri"/>
                <a:cs typeface="Calibri"/>
              </a:rPr>
              <a:t>without </a:t>
            </a:r>
            <a:r>
              <a:rPr sz="2600" spc="135">
                <a:solidFill>
                  <a:srgbClr val="1F1348"/>
                </a:solidFill>
                <a:latin typeface="Calibri"/>
                <a:cs typeface="Calibri"/>
              </a:rPr>
              <a:t>any </a:t>
            </a:r>
            <a:r>
              <a:rPr sz="2600" spc="45">
                <a:solidFill>
                  <a:srgbClr val="1F1348"/>
                </a:solidFill>
                <a:latin typeface="Calibri"/>
                <a:cs typeface="Calibri"/>
              </a:rPr>
              <a:t>ill </a:t>
            </a:r>
            <a:r>
              <a:rPr sz="2600" spc="80">
                <a:solidFill>
                  <a:srgbClr val="1F1348"/>
                </a:solidFill>
                <a:latin typeface="Calibri"/>
                <a:cs typeface="Calibri"/>
              </a:rPr>
              <a:t>effects. </a:t>
            </a:r>
            <a:r>
              <a:rPr sz="2600" spc="85">
                <a:solidFill>
                  <a:srgbClr val="1F1348"/>
                </a:solidFill>
                <a:latin typeface="Calibri"/>
                <a:cs typeface="Calibri"/>
              </a:rPr>
              <a:t> </a:t>
            </a:r>
            <a:r>
              <a:rPr sz="2600" spc="180">
                <a:solidFill>
                  <a:srgbClr val="1F1348"/>
                </a:solidFill>
                <a:latin typeface="Calibri"/>
                <a:cs typeface="Calibri"/>
              </a:rPr>
              <a:t>Examples</a:t>
            </a:r>
            <a:r>
              <a:rPr sz="2600" spc="345">
                <a:solidFill>
                  <a:srgbClr val="1F1348"/>
                </a:solidFill>
                <a:latin typeface="Calibri"/>
                <a:cs typeface="Calibri"/>
              </a:rPr>
              <a:t> </a:t>
            </a:r>
            <a:r>
              <a:rPr sz="2600" spc="90">
                <a:solidFill>
                  <a:srgbClr val="1F1348"/>
                </a:solidFill>
                <a:latin typeface="Calibri"/>
                <a:cs typeface="Calibri"/>
              </a:rPr>
              <a:t>of</a:t>
            </a:r>
            <a:r>
              <a:rPr sz="2600" spc="440">
                <a:solidFill>
                  <a:srgbClr val="1F1348"/>
                </a:solidFill>
                <a:latin typeface="Calibri"/>
                <a:cs typeface="Calibri"/>
              </a:rPr>
              <a:t> </a:t>
            </a:r>
            <a:r>
              <a:rPr sz="2600" spc="160">
                <a:solidFill>
                  <a:srgbClr val="1F1348"/>
                </a:solidFill>
                <a:latin typeface="Calibri"/>
                <a:cs typeface="Calibri"/>
              </a:rPr>
              <a:t>preemptable</a:t>
            </a:r>
            <a:r>
              <a:rPr sz="2600" spc="245">
                <a:solidFill>
                  <a:srgbClr val="1F1348"/>
                </a:solidFill>
                <a:latin typeface="Calibri"/>
                <a:cs typeface="Calibri"/>
              </a:rPr>
              <a:t> </a:t>
            </a:r>
            <a:r>
              <a:rPr sz="2600" spc="125">
                <a:solidFill>
                  <a:srgbClr val="1F1348"/>
                </a:solidFill>
                <a:latin typeface="Calibri"/>
                <a:cs typeface="Calibri"/>
              </a:rPr>
              <a:t>resources</a:t>
            </a:r>
            <a:r>
              <a:rPr sz="2600" spc="315">
                <a:solidFill>
                  <a:srgbClr val="1F1348"/>
                </a:solidFill>
                <a:latin typeface="Calibri"/>
                <a:cs typeface="Calibri"/>
              </a:rPr>
              <a:t> </a:t>
            </a:r>
            <a:r>
              <a:rPr sz="2600" spc="160">
                <a:solidFill>
                  <a:srgbClr val="1F1348"/>
                </a:solidFill>
                <a:latin typeface="Calibri"/>
                <a:cs typeface="Calibri"/>
              </a:rPr>
              <a:t>include</a:t>
            </a:r>
            <a:r>
              <a:rPr sz="2600" spc="254">
                <a:solidFill>
                  <a:srgbClr val="1F1348"/>
                </a:solidFill>
                <a:latin typeface="Calibri"/>
                <a:cs typeface="Calibri"/>
              </a:rPr>
              <a:t> </a:t>
            </a:r>
            <a:r>
              <a:rPr sz="2600" spc="165">
                <a:solidFill>
                  <a:srgbClr val="1F1348"/>
                </a:solidFill>
                <a:latin typeface="Calibri"/>
                <a:cs typeface="Calibri"/>
              </a:rPr>
              <a:t>memory</a:t>
            </a:r>
            <a:r>
              <a:rPr sz="2600" spc="240">
                <a:solidFill>
                  <a:srgbClr val="1F1348"/>
                </a:solidFill>
                <a:latin typeface="Calibri"/>
                <a:cs typeface="Calibri"/>
              </a:rPr>
              <a:t> </a:t>
            </a:r>
            <a:r>
              <a:rPr sz="2600" spc="30">
                <a:solidFill>
                  <a:srgbClr val="1F1348"/>
                </a:solidFill>
                <a:latin typeface="Calibri"/>
                <a:cs typeface="Calibri"/>
              </a:rPr>
              <a:t>,</a:t>
            </a:r>
            <a:r>
              <a:rPr sz="2600" spc="370">
                <a:solidFill>
                  <a:srgbClr val="1F1348"/>
                </a:solidFill>
                <a:latin typeface="Calibri"/>
                <a:cs typeface="Calibri"/>
              </a:rPr>
              <a:t> </a:t>
            </a:r>
            <a:r>
              <a:rPr sz="2600" spc="90">
                <a:solidFill>
                  <a:srgbClr val="1F1348"/>
                </a:solidFill>
                <a:latin typeface="Calibri"/>
                <a:cs typeface="Calibri"/>
              </a:rPr>
              <a:t>buffers</a:t>
            </a:r>
            <a:endParaRPr sz="2600">
              <a:latin typeface="Calibri"/>
              <a:cs typeface="Calibri"/>
            </a:endParaRPr>
          </a:p>
          <a:p>
            <a:pPr marL="241300">
              <a:lnSpc>
                <a:spcPts val="2850"/>
              </a:lnSpc>
            </a:pPr>
            <a:r>
              <a:rPr sz="2600" spc="30">
                <a:solidFill>
                  <a:srgbClr val="1F1348"/>
                </a:solidFill>
                <a:latin typeface="Calibri"/>
                <a:cs typeface="Calibri"/>
              </a:rPr>
              <a:t>,</a:t>
            </a:r>
            <a:r>
              <a:rPr sz="2600" spc="-25">
                <a:solidFill>
                  <a:srgbClr val="1F1348"/>
                </a:solidFill>
                <a:latin typeface="Calibri"/>
                <a:cs typeface="Calibri"/>
              </a:rPr>
              <a:t> </a:t>
            </a:r>
            <a:r>
              <a:rPr sz="2600" spc="280">
                <a:solidFill>
                  <a:srgbClr val="1F1348"/>
                </a:solidFill>
                <a:latin typeface="Calibri"/>
                <a:cs typeface="Calibri"/>
              </a:rPr>
              <a:t>CPU</a:t>
            </a:r>
            <a:r>
              <a:rPr sz="2600" spc="-5">
                <a:solidFill>
                  <a:srgbClr val="1F1348"/>
                </a:solidFill>
                <a:latin typeface="Calibri"/>
                <a:cs typeface="Calibri"/>
              </a:rPr>
              <a:t> </a:t>
            </a:r>
            <a:r>
              <a:rPr sz="2600" spc="90">
                <a:solidFill>
                  <a:srgbClr val="1F1348"/>
                </a:solidFill>
                <a:latin typeface="Calibri"/>
                <a:cs typeface="Calibri"/>
              </a:rPr>
              <a:t>,etc.</a:t>
            </a:r>
            <a:endParaRPr sz="2600">
              <a:latin typeface="Calibri"/>
              <a:cs typeface="Calibri"/>
            </a:endParaRPr>
          </a:p>
          <a:p>
            <a:pPr marL="241300" marR="17145" indent="-229235" algn="just">
              <a:lnSpc>
                <a:spcPct val="89900"/>
              </a:lnSpc>
              <a:spcBef>
                <a:spcPts val="1025"/>
              </a:spcBef>
            </a:pPr>
            <a:r>
              <a:rPr sz="2600" spc="420">
                <a:solidFill>
                  <a:srgbClr val="7061FD"/>
                </a:solidFill>
                <a:latin typeface="Calibri"/>
                <a:cs typeface="Calibri"/>
              </a:rPr>
              <a:t>+</a:t>
            </a:r>
            <a:r>
              <a:rPr sz="2600" spc="420">
                <a:solidFill>
                  <a:srgbClr val="1F1348"/>
                </a:solidFill>
                <a:latin typeface="Calibri"/>
                <a:cs typeface="Calibri"/>
              </a:rPr>
              <a:t>A </a:t>
            </a:r>
            <a:r>
              <a:rPr sz="2600" b="1" spc="254">
                <a:solidFill>
                  <a:srgbClr val="1F1348"/>
                </a:solidFill>
                <a:latin typeface="Calibri"/>
                <a:cs typeface="Calibri"/>
              </a:rPr>
              <a:t>Non </a:t>
            </a:r>
            <a:r>
              <a:rPr sz="2600" b="1" spc="215">
                <a:solidFill>
                  <a:srgbClr val="1F1348"/>
                </a:solidFill>
                <a:latin typeface="Calibri"/>
                <a:cs typeface="Calibri"/>
              </a:rPr>
              <a:t>preemptable </a:t>
            </a:r>
            <a:r>
              <a:rPr sz="2600" b="1" spc="170">
                <a:solidFill>
                  <a:srgbClr val="1F1348"/>
                </a:solidFill>
                <a:latin typeface="Calibri"/>
                <a:cs typeface="Calibri"/>
              </a:rPr>
              <a:t>resource </a:t>
            </a:r>
            <a:r>
              <a:rPr sz="2600" spc="125">
                <a:solidFill>
                  <a:srgbClr val="1F1348"/>
                </a:solidFill>
                <a:latin typeface="Calibri"/>
                <a:cs typeface="Calibri"/>
              </a:rPr>
              <a:t>cannot </a:t>
            </a:r>
            <a:r>
              <a:rPr sz="2600" spc="245">
                <a:solidFill>
                  <a:srgbClr val="1F1348"/>
                </a:solidFill>
                <a:latin typeface="Calibri"/>
                <a:cs typeface="Calibri"/>
              </a:rPr>
              <a:t>be </a:t>
            </a:r>
            <a:r>
              <a:rPr sz="2600" spc="114">
                <a:solidFill>
                  <a:srgbClr val="1F1348"/>
                </a:solidFill>
                <a:latin typeface="Calibri"/>
                <a:cs typeface="Calibri"/>
              </a:rPr>
              <a:t>taken </a:t>
            </a:r>
            <a:r>
              <a:rPr sz="2600" spc="95">
                <a:solidFill>
                  <a:srgbClr val="1F1348"/>
                </a:solidFill>
                <a:latin typeface="Calibri"/>
                <a:cs typeface="Calibri"/>
              </a:rPr>
              <a:t>from </a:t>
            </a:r>
            <a:r>
              <a:rPr sz="2600" spc="180">
                <a:solidFill>
                  <a:srgbClr val="1F1348"/>
                </a:solidFill>
                <a:latin typeface="Calibri"/>
                <a:cs typeface="Calibri"/>
              </a:rPr>
              <a:t>one </a:t>
            </a:r>
            <a:r>
              <a:rPr sz="2600" spc="155">
                <a:solidFill>
                  <a:srgbClr val="1F1348"/>
                </a:solidFill>
                <a:latin typeface="Calibri"/>
                <a:cs typeface="Calibri"/>
              </a:rPr>
              <a:t>process </a:t>
            </a:r>
            <a:r>
              <a:rPr sz="2600" spc="160">
                <a:solidFill>
                  <a:srgbClr val="1F1348"/>
                </a:solidFill>
                <a:latin typeface="Calibri"/>
                <a:cs typeface="Calibri"/>
              </a:rPr>
              <a:t> </a:t>
            </a:r>
            <a:r>
              <a:rPr sz="2600" spc="200">
                <a:solidFill>
                  <a:srgbClr val="1F1348"/>
                </a:solidFill>
                <a:latin typeface="Calibri"/>
                <a:cs typeface="Calibri"/>
              </a:rPr>
              <a:t>and </a:t>
            </a:r>
            <a:r>
              <a:rPr sz="2600" spc="190">
                <a:solidFill>
                  <a:srgbClr val="1F1348"/>
                </a:solidFill>
                <a:latin typeface="Calibri"/>
                <a:cs typeface="Calibri"/>
              </a:rPr>
              <a:t>given </a:t>
            </a:r>
            <a:r>
              <a:rPr sz="2600" spc="90">
                <a:solidFill>
                  <a:srgbClr val="1F1348"/>
                </a:solidFill>
                <a:latin typeface="Calibri"/>
                <a:cs typeface="Calibri"/>
              </a:rPr>
              <a:t>to </a:t>
            </a:r>
            <a:r>
              <a:rPr sz="2600" spc="114">
                <a:solidFill>
                  <a:srgbClr val="1F1348"/>
                </a:solidFill>
                <a:latin typeface="Calibri"/>
                <a:cs typeface="Calibri"/>
              </a:rPr>
              <a:t>another </a:t>
            </a:r>
            <a:r>
              <a:rPr sz="2600" spc="75">
                <a:solidFill>
                  <a:srgbClr val="1F1348"/>
                </a:solidFill>
                <a:latin typeface="Calibri"/>
                <a:cs typeface="Calibri"/>
              </a:rPr>
              <a:t>without </a:t>
            </a:r>
            <a:r>
              <a:rPr sz="2600" spc="185">
                <a:solidFill>
                  <a:srgbClr val="1F1348"/>
                </a:solidFill>
                <a:latin typeface="Calibri"/>
                <a:cs typeface="Calibri"/>
              </a:rPr>
              <a:t>side </a:t>
            </a:r>
            <a:r>
              <a:rPr sz="2600" spc="70">
                <a:solidFill>
                  <a:srgbClr val="1F1348"/>
                </a:solidFill>
                <a:latin typeface="Calibri"/>
                <a:cs typeface="Calibri"/>
              </a:rPr>
              <a:t>effects. </a:t>
            </a:r>
            <a:r>
              <a:rPr sz="2600" spc="285">
                <a:solidFill>
                  <a:srgbClr val="1F1348"/>
                </a:solidFill>
                <a:latin typeface="Calibri"/>
                <a:cs typeface="Calibri"/>
              </a:rPr>
              <a:t>One </a:t>
            </a:r>
            <a:r>
              <a:rPr sz="2600" spc="150">
                <a:solidFill>
                  <a:srgbClr val="1F1348"/>
                </a:solidFill>
                <a:latin typeface="Calibri"/>
                <a:cs typeface="Calibri"/>
              </a:rPr>
              <a:t>obvious </a:t>
            </a:r>
            <a:r>
              <a:rPr sz="2600" spc="170">
                <a:solidFill>
                  <a:srgbClr val="1F1348"/>
                </a:solidFill>
                <a:latin typeface="Calibri"/>
                <a:cs typeface="Calibri"/>
              </a:rPr>
              <a:t>example </a:t>
            </a:r>
            <a:r>
              <a:rPr sz="2600" spc="114">
                <a:solidFill>
                  <a:srgbClr val="1F1348"/>
                </a:solidFill>
                <a:latin typeface="Calibri"/>
                <a:cs typeface="Calibri"/>
              </a:rPr>
              <a:t>is </a:t>
            </a:r>
            <a:r>
              <a:rPr sz="2600" spc="-575">
                <a:solidFill>
                  <a:srgbClr val="1F1348"/>
                </a:solidFill>
                <a:latin typeface="Calibri"/>
                <a:cs typeface="Calibri"/>
              </a:rPr>
              <a:t> </a:t>
            </a:r>
            <a:r>
              <a:rPr sz="2600" spc="155">
                <a:solidFill>
                  <a:srgbClr val="1F1348"/>
                </a:solidFill>
                <a:latin typeface="Calibri"/>
                <a:cs typeface="Calibri"/>
              </a:rPr>
              <a:t>a </a:t>
            </a:r>
            <a:r>
              <a:rPr sz="2600" spc="90">
                <a:solidFill>
                  <a:srgbClr val="1F1348"/>
                </a:solidFill>
                <a:latin typeface="Calibri"/>
                <a:cs typeface="Calibri"/>
              </a:rPr>
              <a:t>printer: </a:t>
            </a:r>
            <a:r>
              <a:rPr sz="2600" spc="95">
                <a:solidFill>
                  <a:srgbClr val="1F1348"/>
                </a:solidFill>
                <a:latin typeface="Calibri"/>
                <a:cs typeface="Calibri"/>
              </a:rPr>
              <a:t>certainly </a:t>
            </a:r>
            <a:r>
              <a:rPr sz="2600" spc="145">
                <a:solidFill>
                  <a:srgbClr val="1F1348"/>
                </a:solidFill>
                <a:latin typeface="Calibri"/>
                <a:cs typeface="Calibri"/>
              </a:rPr>
              <a:t>we </a:t>
            </a:r>
            <a:r>
              <a:rPr sz="2600" spc="160">
                <a:solidFill>
                  <a:srgbClr val="1F1348"/>
                </a:solidFill>
                <a:latin typeface="Calibri"/>
                <a:cs typeface="Calibri"/>
              </a:rPr>
              <a:t>would </a:t>
            </a:r>
            <a:r>
              <a:rPr sz="2600" spc="95">
                <a:solidFill>
                  <a:srgbClr val="1F1348"/>
                </a:solidFill>
                <a:latin typeface="Calibri"/>
                <a:cs typeface="Calibri"/>
              </a:rPr>
              <a:t>not </a:t>
            </a:r>
            <a:r>
              <a:rPr sz="2600" spc="70">
                <a:solidFill>
                  <a:srgbClr val="1F1348"/>
                </a:solidFill>
                <a:latin typeface="Calibri"/>
                <a:cs typeface="Calibri"/>
              </a:rPr>
              <a:t>want </a:t>
            </a:r>
            <a:r>
              <a:rPr sz="2600" spc="90">
                <a:solidFill>
                  <a:srgbClr val="1F1348"/>
                </a:solidFill>
                <a:latin typeface="Calibri"/>
                <a:cs typeface="Calibri"/>
              </a:rPr>
              <a:t>to </a:t>
            </a:r>
            <a:r>
              <a:rPr sz="2600" spc="85">
                <a:solidFill>
                  <a:srgbClr val="1F1348"/>
                </a:solidFill>
                <a:latin typeface="Calibri"/>
                <a:cs typeface="Calibri"/>
              </a:rPr>
              <a:t>take </a:t>
            </a:r>
            <a:r>
              <a:rPr sz="2600" spc="95">
                <a:solidFill>
                  <a:srgbClr val="1F1348"/>
                </a:solidFill>
                <a:latin typeface="Calibri"/>
                <a:cs typeface="Calibri"/>
              </a:rPr>
              <a:t>the printer </a:t>
            </a:r>
            <a:r>
              <a:rPr sz="2600" spc="135">
                <a:solidFill>
                  <a:srgbClr val="1F1348"/>
                </a:solidFill>
                <a:latin typeface="Calibri"/>
                <a:cs typeface="Calibri"/>
              </a:rPr>
              <a:t>away </a:t>
            </a:r>
            <a:r>
              <a:rPr sz="2600" spc="75">
                <a:solidFill>
                  <a:srgbClr val="1F1348"/>
                </a:solidFill>
                <a:latin typeface="Calibri"/>
                <a:cs typeface="Calibri"/>
              </a:rPr>
              <a:t>from </a:t>
            </a:r>
            <a:r>
              <a:rPr sz="2600" spc="-575">
                <a:solidFill>
                  <a:srgbClr val="1F1348"/>
                </a:solidFill>
                <a:latin typeface="Calibri"/>
                <a:cs typeface="Calibri"/>
              </a:rPr>
              <a:t> </a:t>
            </a:r>
            <a:r>
              <a:rPr sz="2600" spc="175">
                <a:solidFill>
                  <a:srgbClr val="1F1348"/>
                </a:solidFill>
                <a:latin typeface="Calibri"/>
                <a:cs typeface="Calibri"/>
              </a:rPr>
              <a:t>one</a:t>
            </a:r>
            <a:r>
              <a:rPr sz="2600" spc="85">
                <a:solidFill>
                  <a:srgbClr val="1F1348"/>
                </a:solidFill>
                <a:latin typeface="Calibri"/>
                <a:cs typeface="Calibri"/>
              </a:rPr>
              <a:t> </a:t>
            </a:r>
            <a:r>
              <a:rPr sz="2600" spc="180">
                <a:solidFill>
                  <a:srgbClr val="1F1348"/>
                </a:solidFill>
                <a:latin typeface="Calibri"/>
                <a:cs typeface="Calibri"/>
              </a:rPr>
              <a:t>process</a:t>
            </a:r>
            <a:r>
              <a:rPr sz="2600" spc="-105">
                <a:solidFill>
                  <a:srgbClr val="1F1348"/>
                </a:solidFill>
                <a:latin typeface="Calibri"/>
                <a:cs typeface="Calibri"/>
              </a:rPr>
              <a:t> </a:t>
            </a:r>
            <a:r>
              <a:rPr sz="2600" spc="200">
                <a:solidFill>
                  <a:srgbClr val="1F1348"/>
                </a:solidFill>
                <a:latin typeface="Calibri"/>
                <a:cs typeface="Calibri"/>
              </a:rPr>
              <a:t>and</a:t>
            </a:r>
            <a:r>
              <a:rPr sz="2600" spc="65">
                <a:solidFill>
                  <a:srgbClr val="1F1348"/>
                </a:solidFill>
                <a:latin typeface="Calibri"/>
                <a:cs typeface="Calibri"/>
              </a:rPr>
              <a:t> </a:t>
            </a:r>
            <a:r>
              <a:rPr sz="2600" spc="200">
                <a:solidFill>
                  <a:srgbClr val="1F1348"/>
                </a:solidFill>
                <a:latin typeface="Calibri"/>
                <a:cs typeface="Calibri"/>
              </a:rPr>
              <a:t>give</a:t>
            </a:r>
            <a:r>
              <a:rPr sz="2600" spc="10">
                <a:solidFill>
                  <a:srgbClr val="1F1348"/>
                </a:solidFill>
                <a:latin typeface="Calibri"/>
                <a:cs typeface="Calibri"/>
              </a:rPr>
              <a:t> </a:t>
            </a:r>
            <a:r>
              <a:rPr sz="2600" spc="15">
                <a:solidFill>
                  <a:srgbClr val="1F1348"/>
                </a:solidFill>
                <a:latin typeface="Calibri"/>
                <a:cs typeface="Calibri"/>
              </a:rPr>
              <a:t>it</a:t>
            </a:r>
            <a:r>
              <a:rPr sz="2600" spc="5">
                <a:solidFill>
                  <a:srgbClr val="1F1348"/>
                </a:solidFill>
                <a:latin typeface="Calibri"/>
                <a:cs typeface="Calibri"/>
              </a:rPr>
              <a:t> </a:t>
            </a:r>
            <a:r>
              <a:rPr sz="2600" spc="90">
                <a:solidFill>
                  <a:srgbClr val="1F1348"/>
                </a:solidFill>
                <a:latin typeface="Calibri"/>
                <a:cs typeface="Calibri"/>
              </a:rPr>
              <a:t>to</a:t>
            </a:r>
            <a:r>
              <a:rPr sz="2600" spc="60">
                <a:solidFill>
                  <a:srgbClr val="1F1348"/>
                </a:solidFill>
                <a:latin typeface="Calibri"/>
                <a:cs typeface="Calibri"/>
              </a:rPr>
              <a:t> </a:t>
            </a:r>
            <a:r>
              <a:rPr sz="2600" spc="114">
                <a:solidFill>
                  <a:srgbClr val="1F1348"/>
                </a:solidFill>
                <a:latin typeface="Calibri"/>
                <a:cs typeface="Calibri"/>
              </a:rPr>
              <a:t>another</a:t>
            </a:r>
            <a:r>
              <a:rPr sz="2600" spc="45">
                <a:solidFill>
                  <a:srgbClr val="1F1348"/>
                </a:solidFill>
                <a:latin typeface="Calibri"/>
                <a:cs typeface="Calibri"/>
              </a:rPr>
              <a:t> </a:t>
            </a:r>
            <a:r>
              <a:rPr sz="2600" spc="114">
                <a:solidFill>
                  <a:srgbClr val="1F1348"/>
                </a:solidFill>
                <a:latin typeface="Calibri"/>
                <a:cs typeface="Calibri"/>
              </a:rPr>
              <a:t>in</a:t>
            </a:r>
            <a:r>
              <a:rPr sz="2600" spc="-10">
                <a:solidFill>
                  <a:srgbClr val="1F1348"/>
                </a:solidFill>
                <a:latin typeface="Calibri"/>
                <a:cs typeface="Calibri"/>
              </a:rPr>
              <a:t> </a:t>
            </a:r>
            <a:r>
              <a:rPr sz="2600" spc="100">
                <a:solidFill>
                  <a:srgbClr val="1F1348"/>
                </a:solidFill>
                <a:latin typeface="Calibri"/>
                <a:cs typeface="Calibri"/>
              </a:rPr>
              <a:t>the</a:t>
            </a:r>
            <a:r>
              <a:rPr sz="2600" spc="80">
                <a:solidFill>
                  <a:srgbClr val="1F1348"/>
                </a:solidFill>
                <a:latin typeface="Calibri"/>
                <a:cs typeface="Calibri"/>
              </a:rPr>
              <a:t> </a:t>
            </a:r>
            <a:r>
              <a:rPr sz="2600" spc="195">
                <a:solidFill>
                  <a:srgbClr val="1F1348"/>
                </a:solidFill>
                <a:latin typeface="Calibri"/>
                <a:cs typeface="Calibri"/>
              </a:rPr>
              <a:t>middle</a:t>
            </a:r>
            <a:r>
              <a:rPr sz="2600" spc="15">
                <a:solidFill>
                  <a:srgbClr val="1F1348"/>
                </a:solidFill>
                <a:latin typeface="Calibri"/>
                <a:cs typeface="Calibri"/>
              </a:rPr>
              <a:t> </a:t>
            </a:r>
            <a:r>
              <a:rPr sz="2600" spc="90">
                <a:solidFill>
                  <a:srgbClr val="1F1348"/>
                </a:solidFill>
                <a:latin typeface="Calibri"/>
                <a:cs typeface="Calibri"/>
              </a:rPr>
              <a:t>of</a:t>
            </a:r>
            <a:r>
              <a:rPr sz="2600" spc="135">
                <a:solidFill>
                  <a:srgbClr val="1F1348"/>
                </a:solidFill>
                <a:latin typeface="Calibri"/>
                <a:cs typeface="Calibri"/>
              </a:rPr>
              <a:t> </a:t>
            </a:r>
            <a:r>
              <a:rPr sz="2600" spc="155">
                <a:solidFill>
                  <a:srgbClr val="1F1348"/>
                </a:solidFill>
                <a:latin typeface="Calibri"/>
                <a:cs typeface="Calibri"/>
              </a:rPr>
              <a:t>a</a:t>
            </a:r>
            <a:r>
              <a:rPr sz="2600" spc="35">
                <a:solidFill>
                  <a:srgbClr val="1F1348"/>
                </a:solidFill>
                <a:latin typeface="Calibri"/>
                <a:cs typeface="Calibri"/>
              </a:rPr>
              <a:t> </a:t>
            </a:r>
            <a:r>
              <a:rPr sz="2600" spc="100">
                <a:solidFill>
                  <a:srgbClr val="1F1348"/>
                </a:solidFill>
                <a:latin typeface="Calibri"/>
                <a:cs typeface="Calibri"/>
              </a:rPr>
              <a:t>print</a:t>
            </a:r>
            <a:r>
              <a:rPr sz="2600" spc="5">
                <a:solidFill>
                  <a:srgbClr val="1F1348"/>
                </a:solidFill>
                <a:latin typeface="Calibri"/>
                <a:cs typeface="Calibri"/>
              </a:rPr>
              <a:t> </a:t>
            </a:r>
            <a:r>
              <a:rPr sz="2600" spc="185">
                <a:solidFill>
                  <a:srgbClr val="1F1348"/>
                </a:solidFill>
                <a:latin typeface="Calibri"/>
                <a:cs typeface="Calibri"/>
              </a:rPr>
              <a:t>job</a:t>
            </a:r>
            <a:endParaRPr sz="2600">
              <a:latin typeface="Calibri"/>
              <a:cs typeface="Calibri"/>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CC874B2-A928-4F7D-8D9E-36A79ABD8D05}"/>
              </a:ext>
            </a:extLst>
          </p:cNvPr>
          <p:cNvSpPr>
            <a:spLocks noGrp="1"/>
          </p:cNvSpPr>
          <p:nvPr>
            <p:ph type="title"/>
          </p:nvPr>
        </p:nvSpPr>
        <p:spPr/>
        <p:txBody>
          <a:bodyPr/>
          <a:lstStyle>
            <a:defPPr/>
          </a:lstStyle>
          <a:p>
            <a:r>
              <a:rPr lang="en-GB">
                <a:latin typeface="Abadi"/>
              </a:rPr>
              <a:t>Memory management with Bitmaps</a:t>
            </a:r>
            <a:endParaRPr lang="en-GB">
              <a:ea typeface="+mj-lt"/>
              <a:cs typeface="+mj-lt"/>
            </a:endParaRPr>
          </a:p>
          <a:p>
            <a:endParaRPr lang="en-GB">
              <a:cs typeface="Aharoni"/>
            </a:endParaRPr>
          </a:p>
        </p:txBody>
      </p:sp>
      <p:pic>
        <p:nvPicPr>
          <p:cNvPr id="4" name="Picture 4" descr="Graphical user interface, application, table&#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62C7E7B-5BAC-450E-94C9-4E9ADD9F1D03}"/>
              </a:ext>
            </a:extLst>
          </p:cNvPr>
          <p:cNvPicPr>
            <a:picLocks noGrp="1" noChangeAspect="1"/>
          </p:cNvPicPr>
          <p:nvPr>
            <p:ph idx="1"/>
          </p:nvPr>
        </p:nvPicPr>
        <p:blipFill>
          <a:blip r:embed="rId2"/>
          <a:stretch>
            <a:fillRect/>
          </a:stretch>
        </p:blipFill>
        <p:spPr>
          <a:xfrm>
            <a:off x="2005931" y="2597989"/>
            <a:ext cx="7377193" cy="3501059"/>
          </a:xfrm>
        </p:spPr>
      </p:pic>
    </p:spTree>
    <p:extLst>
      <p:ext uri="{BB962C8B-B14F-4D97-AF65-F5344CB8AC3E}">
        <p14:creationId xmlns:p14="http://schemas.microsoft.com/office/powerpoint/2010/main" val="304463558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804904C-A4CD-48B0-B086-19AF91FEEFEA}"/>
              </a:ext>
            </a:extLst>
          </p:cNvPr>
          <p:cNvSpPr>
            <a:spLocks noGrp="1"/>
          </p:cNvSpPr>
          <p:nvPr>
            <p:ph type="title"/>
          </p:nvPr>
        </p:nvSpPr>
        <p:spPr>
          <a:xfrm>
            <a:off x="762000" y="1517903"/>
            <a:ext cx="10668000" cy="1345115"/>
          </a:xfrm>
        </p:spPr>
        <p:txBody>
          <a:bodyPr>
            <a:normAutofit/>
          </a:bodyPr>
          <a:lstStyle>
            <a:defPPr/>
          </a:lstStyle>
          <a:p>
            <a:r>
              <a:rPr lang="en-GB">
                <a:latin typeface="Abadi"/>
              </a:rPr>
              <a:t>Memory management with Linked list</a:t>
            </a:r>
            <a:endParaRPr lang="en-GB">
              <a:ea typeface="+mj-lt"/>
              <a:cs typeface="+mj-lt"/>
            </a:endParaRPr>
          </a:p>
          <a:p>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D35085D-A3D5-4DEE-83C2-F85AAAF68373}"/>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latin typeface="Aldhabi"/>
                <a:ea typeface="+mn-lt"/>
                <a:cs typeface="+mn-lt"/>
              </a:rPr>
              <a:t>A linked list of allocated and free memory segments is maintained.</a:t>
            </a:r>
          </a:p>
          <a:p>
            <a:r>
              <a:rPr lang="en-GB">
                <a:latin typeface="Aldhabi"/>
                <a:ea typeface="+mn-lt"/>
                <a:cs typeface="+mn-lt"/>
              </a:rPr>
              <a:t>Each entry in a list specifies a hole or process, address at which it starts, length and pointer to next entry.</a:t>
            </a:r>
          </a:p>
          <a:p>
            <a:r>
              <a:rPr lang="en-GB">
                <a:latin typeface="Aldhabi"/>
                <a:ea typeface="+mn-lt"/>
                <a:cs typeface="+mn-lt"/>
              </a:rPr>
              <a:t> Process and hole are on a list sorted by address.</a:t>
            </a:r>
            <a:endParaRPr lang="en-GB">
              <a:latin typeface="Aldhabi"/>
            </a:endParaRPr>
          </a:p>
        </p:txBody>
      </p:sp>
    </p:spTree>
    <p:extLst>
      <p:ext uri="{BB962C8B-B14F-4D97-AF65-F5344CB8AC3E}">
        <p14:creationId xmlns:p14="http://schemas.microsoft.com/office/powerpoint/2010/main" val="189085389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B6429CF-E742-458E-9D5B-A7F0844841B0}"/>
              </a:ext>
            </a:extLst>
          </p:cNvPr>
          <p:cNvSpPr>
            <a:spLocks noGrp="1"/>
          </p:cNvSpPr>
          <p:nvPr>
            <p:ph type="title"/>
          </p:nvPr>
        </p:nvSpPr>
        <p:spPr>
          <a:xfrm>
            <a:off x="845215" y="5289989"/>
            <a:ext cx="10668000" cy="1042660"/>
          </a:xfrm>
        </p:spPr>
        <p:txBody>
          <a:bodyPr vert="horz" lIns="91440" tIns="45720" rIns="91440" bIns="45720" rtlCol="0" anchor="b">
            <a:normAutofit/>
          </a:bodyPr>
          <a:lstStyle>
            <a:defPPr/>
          </a:lstStyle>
          <a:p>
            <a:pPr algn="ctr"/>
            <a:r>
              <a:rPr lang="en-US">
                <a:latin typeface="Aldhabi"/>
                <a:cs typeface="Aldhabi"/>
              </a:rPr>
              <a:t>Memory management with Linked list</a:t>
            </a:r>
          </a:p>
          <a:p>
            <a:pPr algn="ctr"/>
            <a:endParaRPr lang="en-US">
              <a:latin typeface="Aldhabi"/>
              <a:cs typeface="Aharoni"/>
            </a:endParaRPr>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6BE5A3-706F-4453-9B12-A5A4DEAFC8EE}"/>
              </a:ext>
            </a:extLst>
          </p:cNvPr>
          <p:cNvPicPr>
            <a:picLocks noGrp="1" noChangeAspect="1"/>
          </p:cNvPicPr>
          <p:nvPr>
            <p:ph idx="1"/>
          </p:nvPr>
        </p:nvPicPr>
        <p:blipFill>
          <a:blip r:embed="rId2"/>
          <a:stretch>
            <a:fillRect/>
          </a:stretch>
        </p:blipFill>
        <p:spPr>
          <a:xfrm>
            <a:off x="2682153" y="939802"/>
            <a:ext cx="7690334" cy="3862379"/>
          </a:xfrm>
          <a:prstGeom prst="rect">
            <a:avLst/>
          </a:prstGeom>
        </p:spPr>
      </p:pic>
    </p:spTree>
    <p:extLst>
      <p:ext uri="{BB962C8B-B14F-4D97-AF65-F5344CB8AC3E}">
        <p14:creationId xmlns:p14="http://schemas.microsoft.com/office/powerpoint/2010/main" val="5349479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Freeform: Shap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5CDAFE1-059B-49EF-8E73-47DED29BD77B}"/>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1430000" cy="6105523"/>
          </a:xfrm>
          <a:custGeom>
            <a:avLst/>
            <a:gdLst>
              <a:gd name="connsiteX0" fmla="*/ 0 w 11430000"/>
              <a:gd name="connsiteY0" fmla="*/ 0 h 6105523"/>
              <a:gd name="connsiteX1" fmla="*/ 7267575 w 11430000"/>
              <a:gd name="connsiteY1" fmla="*/ 0 h 6105523"/>
              <a:gd name="connsiteX2" fmla="*/ 7267575 w 11430000"/>
              <a:gd name="connsiteY2" fmla="*/ 762000 h 6105523"/>
              <a:gd name="connsiteX3" fmla="*/ 11430000 w 11430000"/>
              <a:gd name="connsiteY3" fmla="*/ 762000 h 6105523"/>
              <a:gd name="connsiteX4" fmla="*/ 11430000 w 11430000"/>
              <a:gd name="connsiteY4" fmla="*/ 6105523 h 6105523"/>
              <a:gd name="connsiteX5" fmla="*/ 7267575 w 11430000"/>
              <a:gd name="connsiteY5" fmla="*/ 6105523 h 6105523"/>
              <a:gd name="connsiteX6" fmla="*/ 5334000 w 11430000"/>
              <a:gd name="connsiteY6" fmla="*/ 6105523 h 6105523"/>
              <a:gd name="connsiteX7" fmla="*/ 0 w 11430000"/>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0" h="6105523">
                <a:moveTo>
                  <a:pt x="0" y="0"/>
                </a:moveTo>
                <a:lnTo>
                  <a:pt x="7267575" y="0"/>
                </a:lnTo>
                <a:lnTo>
                  <a:pt x="7267575" y="762000"/>
                </a:lnTo>
                <a:lnTo>
                  <a:pt x="11430000" y="762000"/>
                </a:lnTo>
                <a:lnTo>
                  <a:pt x="11430000" y="6105523"/>
                </a:lnTo>
                <a:lnTo>
                  <a:pt x="7267575" y="6105523"/>
                </a:lnTo>
                <a:lnTo>
                  <a:pt x="5334000" y="6105523"/>
                </a:lnTo>
                <a:lnTo>
                  <a:pt x="0" y="6105523"/>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2DAE9DC-904A-4406-A125-5EAF561E4992}"/>
              </a:ext>
            </a:extLst>
          </p:cNvPr>
          <p:cNvSpPr>
            <a:spLocks noGrp="1"/>
          </p:cNvSpPr>
          <p:nvPr>
            <p:ph type="title"/>
          </p:nvPr>
        </p:nvSpPr>
        <p:spPr>
          <a:xfrm>
            <a:off x="762000" y="1517903"/>
            <a:ext cx="9899904" cy="1345115"/>
          </a:xfrm>
        </p:spPr>
        <p:txBody>
          <a:bodyPr>
            <a:normAutofit/>
          </a:bodyPr>
          <a:lstStyle>
            <a:defPPr/>
          </a:lstStyle>
          <a:p>
            <a:r>
              <a:rPr lang="en-GB">
                <a:latin typeface="Abadi"/>
              </a:rPr>
              <a:t>Memory management without swapping</a:t>
            </a:r>
            <a:endParaRPr lang="en-GB">
              <a:ea typeface="+mj-lt"/>
              <a:cs typeface="+mj-lt"/>
            </a:endParaRPr>
          </a:p>
          <a:p>
            <a:endParaRPr lang="en-GB">
              <a:ea typeface="+mj-lt"/>
              <a:cs typeface="+mj-lt"/>
            </a:endParaRPr>
          </a:p>
          <a:p>
            <a:endParaRPr lang="en-GB">
              <a:ea typeface="+mj-lt"/>
              <a:cs typeface="+mj-lt"/>
            </a:endParaRP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742488F-073F-44EA-9AFF-5F18FE5235F0}"/>
              </a:ext>
            </a:extLst>
          </p:cNvPr>
          <p:cNvSpPr>
            <a:spLocks noGrp="1"/>
          </p:cNvSpPr>
          <p:nvPr>
            <p:ph idx="1"/>
          </p:nvPr>
        </p:nvSpPr>
        <p:spPr>
          <a:xfrm>
            <a:off x="762000" y="2567656"/>
            <a:ext cx="10230583" cy="3528343"/>
          </a:xfrm>
        </p:spPr>
        <p:txBody>
          <a:bodyPr vert="horz" lIns="91440" tIns="45720" rIns="91440" bIns="45720" rtlCol="0">
            <a:normAutofit/>
          </a:bodyPr>
          <a:lstStyle>
            <a:defPPr/>
          </a:lstStyle>
          <a:p>
            <a:pPr>
              <a:lnSpc>
                <a:spcPct val="95000"/>
              </a:lnSpc>
            </a:pPr>
            <a:r>
              <a:rPr lang="en-GB" sz="2400"/>
              <a:t>In this mechanism </a:t>
            </a:r>
            <a:r>
              <a:rPr lang="en-GB" sz="2400">
                <a:ea typeface="+mn-lt"/>
                <a:cs typeface="+mn-lt"/>
              </a:rPr>
              <a:t>Entire process remains in memory from start to finish and does not move.</a:t>
            </a:r>
            <a:endParaRPr lang="en-GB" sz="2400">
              <a:latin typeface="Avenir Next LT Pro"/>
            </a:endParaRPr>
          </a:p>
          <a:p>
            <a:pPr>
              <a:lnSpc>
                <a:spcPct val="95000"/>
              </a:lnSpc>
            </a:pPr>
            <a:r>
              <a:rPr lang="en-GB" sz="2400">
                <a:ea typeface="+mn-lt"/>
                <a:cs typeface="+mn-lt"/>
              </a:rPr>
              <a:t>The sum of the memory requirements of all jobs in the system cannot exceed the size of physical memory.</a:t>
            </a:r>
          </a:p>
          <a:p>
            <a:pPr>
              <a:lnSpc>
                <a:spcPct val="95000"/>
              </a:lnSpc>
            </a:pPr>
            <a:r>
              <a:rPr lang="en-GB" sz="2400">
                <a:ea typeface="+mn-lt"/>
                <a:cs typeface="+mn-lt"/>
              </a:rPr>
              <a:t>There are two models in this technique:</a:t>
            </a:r>
          </a:p>
          <a:p>
            <a:pPr>
              <a:lnSpc>
                <a:spcPct val="95000"/>
              </a:lnSpc>
            </a:pPr>
            <a:r>
              <a:rPr lang="en-GB" sz="2400" b="1">
                <a:latin typeface="Avenir Next LT Pro"/>
              </a:rPr>
              <a:t>Mono-programming without</a:t>
            </a:r>
            <a:r>
              <a:rPr lang="en-GB" sz="2400" b="1"/>
              <a:t> swapping</a:t>
            </a:r>
          </a:p>
          <a:p>
            <a:pPr>
              <a:lnSpc>
                <a:spcPct val="95000"/>
              </a:lnSpc>
            </a:pPr>
            <a:r>
              <a:rPr lang="en-GB" sz="2400" b="1"/>
              <a:t>Multiprogramming with fixed partitions</a:t>
            </a:r>
          </a:p>
          <a:p>
            <a:pPr>
              <a:lnSpc>
                <a:spcPct val="95000"/>
              </a:lnSpc>
            </a:pPr>
            <a:endParaRPr lang="en-GB" sz="2400" b="1"/>
          </a:p>
          <a:p>
            <a:pPr>
              <a:lnSpc>
                <a:spcPct val="95000"/>
              </a:lnSpc>
            </a:pPr>
            <a:endParaRPr lang="en-GB" sz="2400">
              <a:ea typeface="+mn-lt"/>
              <a:cs typeface="+mn-lt"/>
            </a:endParaRPr>
          </a:p>
          <a:p>
            <a:pPr>
              <a:lnSpc>
                <a:spcPct val="95000"/>
              </a:lnSpc>
              <a:spcBef>
                <a:spcPct val="0"/>
              </a:spcBef>
            </a:pPr>
            <a:endParaRPr lang="en-GB" sz="2400">
              <a:ea typeface="+mn-lt"/>
              <a:cs typeface="+mn-lt"/>
            </a:endParaRPr>
          </a:p>
          <a:p>
            <a:pPr>
              <a:lnSpc>
                <a:spcPct val="95000"/>
              </a:lnSpc>
              <a:spcBef>
                <a:spcPct val="0"/>
              </a:spcBef>
            </a:pPr>
            <a:endParaRPr lang="en-GB" sz="2400">
              <a:ea typeface="+mn-lt"/>
              <a:cs typeface="+mn-lt"/>
            </a:endParaRPr>
          </a:p>
          <a:p>
            <a:pPr>
              <a:lnSpc>
                <a:spcPct val="95000"/>
              </a:lnSpc>
              <a:spcBef>
                <a:spcPct val="0"/>
              </a:spcBef>
            </a:pPr>
            <a:endParaRPr lang="en-GB" sz="2400"/>
          </a:p>
          <a:p>
            <a:pPr>
              <a:lnSpc>
                <a:spcPct val="95000"/>
              </a:lnSpc>
            </a:pPr>
            <a:endParaRPr lang="en-GB" sz="2400"/>
          </a:p>
        </p:txBody>
      </p:sp>
    </p:spTree>
    <p:extLst>
      <p:ext uri="{BB962C8B-B14F-4D97-AF65-F5344CB8AC3E}">
        <p14:creationId xmlns:p14="http://schemas.microsoft.com/office/powerpoint/2010/main" val="10312091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B84D94-C484-499C-8617-398D2C153CF0}"/>
              </a:ext>
            </a:extLst>
          </p:cNvPr>
          <p:cNvSpPr>
            <a:spLocks noGrp="1"/>
          </p:cNvSpPr>
          <p:nvPr>
            <p:ph type="title"/>
          </p:nvPr>
        </p:nvSpPr>
        <p:spPr>
          <a:xfrm>
            <a:off x="762000" y="1517903"/>
            <a:ext cx="10668000" cy="1345115"/>
          </a:xfrm>
        </p:spPr>
        <p:txBody>
          <a:bodyPr>
            <a:normAutofit/>
          </a:bodyPr>
          <a:lstStyle>
            <a:defPPr/>
          </a:lstStyle>
          <a:p>
            <a:r>
              <a:rPr lang="en-GB">
                <a:latin typeface="Aldhabi"/>
                <a:cs typeface="Aharoni"/>
              </a:rPr>
              <a:t>Mono-programming without swapping</a:t>
            </a:r>
            <a:endParaRPr lang="en-US">
              <a:latin typeface="Aldhab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0E6F065-B9C4-4540-9F88-918476E5CEFA}"/>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ea typeface="+mn-lt"/>
                <a:cs typeface="+mn-lt"/>
              </a:rPr>
              <a:t>In this scheme, it is allowed to run only one program at a time, sharing memory between program and OS.</a:t>
            </a:r>
          </a:p>
          <a:p>
            <a:r>
              <a:rPr lang="en-GB">
                <a:ea typeface="+mn-lt"/>
                <a:cs typeface="+mn-lt"/>
              </a:rPr>
              <a:t>When user provides command, the as copies requested program to memory form disk and executes it. As the program completes, the OS displays prompt character and waits for next command. When next command is provided, it beds new program into memory overwriting the previous program.</a:t>
            </a:r>
            <a:endParaRPr lang="en-GB"/>
          </a:p>
        </p:txBody>
      </p:sp>
    </p:spTree>
    <p:extLst>
      <p:ext uri="{BB962C8B-B14F-4D97-AF65-F5344CB8AC3E}">
        <p14:creationId xmlns:p14="http://schemas.microsoft.com/office/powerpoint/2010/main" val="386663408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B84D94-C484-499C-8617-398D2C153CF0}"/>
              </a:ext>
            </a:extLst>
          </p:cNvPr>
          <p:cNvSpPr>
            <a:spLocks noGrp="1"/>
          </p:cNvSpPr>
          <p:nvPr>
            <p:ph type="title"/>
          </p:nvPr>
        </p:nvSpPr>
        <p:spPr>
          <a:xfrm>
            <a:off x="762001" y="755650"/>
            <a:ext cx="6362603" cy="1345115"/>
          </a:xfrm>
        </p:spPr>
        <p:txBody>
          <a:bodyPr>
            <a:normAutofit/>
          </a:bodyPr>
          <a:lstStyle>
            <a:defPPr/>
          </a:lstStyle>
          <a:p>
            <a:r>
              <a:rPr lang="en-GB">
                <a:latin typeface="Aldhabi"/>
                <a:cs typeface="Aharoni"/>
              </a:rPr>
              <a:t>Mono-programming without swapping</a:t>
            </a:r>
            <a:endParaRPr lang="en-US">
              <a:latin typeface="Aldhabi"/>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0E6F065-B9C4-4540-9F88-918476E5CEFA}"/>
              </a:ext>
            </a:extLst>
          </p:cNvPr>
          <p:cNvSpPr>
            <a:spLocks noGrp="1"/>
          </p:cNvSpPr>
          <p:nvPr>
            <p:ph idx="1"/>
          </p:nvPr>
        </p:nvSpPr>
        <p:spPr>
          <a:xfrm>
            <a:off x="762001" y="2207969"/>
            <a:ext cx="3932830" cy="3884983"/>
          </a:xfrm>
        </p:spPr>
        <p:txBody>
          <a:bodyPr vert="horz" lIns="91440" tIns="45720" rIns="91440" bIns="45720" rtlCol="0">
            <a:normAutofit/>
          </a:bodyPr>
          <a:lstStyle>
            <a:defPPr/>
          </a:lstStyle>
          <a:p>
            <a:pPr>
              <a:lnSpc>
                <a:spcPct val="95000"/>
              </a:lnSpc>
            </a:pPr>
            <a:r>
              <a:rPr lang="en-GB" sz="2000">
                <a:ea typeface="+mn-lt"/>
                <a:cs typeface="+mn-lt"/>
              </a:rPr>
              <a:t>The first model was used on very early computers.</a:t>
            </a:r>
            <a:endParaRPr lang="en-GB" sz="2000"/>
          </a:p>
          <a:p>
            <a:pPr>
              <a:lnSpc>
                <a:spcPct val="95000"/>
              </a:lnSpc>
            </a:pPr>
            <a:r>
              <a:rPr lang="en-GB" sz="2000">
                <a:ea typeface="+mn-lt"/>
                <a:cs typeface="+mn-lt"/>
              </a:rPr>
              <a:t>The second model is used on some palmtop computers and embedded systems.</a:t>
            </a:r>
            <a:endParaRPr lang="en-GB" sz="2000"/>
          </a:p>
          <a:p>
            <a:pPr>
              <a:lnSpc>
                <a:spcPct val="95000"/>
              </a:lnSpc>
            </a:pPr>
            <a:r>
              <a:rPr lang="en-GB" sz="2000">
                <a:ea typeface="+mn-lt"/>
                <a:cs typeface="+mn-lt"/>
              </a:rPr>
              <a:t>The third model is used by MS-DOS. The next command would load a new program into memory, overwriting the previous one.</a:t>
            </a:r>
            <a:endParaRPr lang="en-GB" sz="2000"/>
          </a:p>
          <a:p>
            <a:pPr>
              <a:lnSpc>
                <a:spcPct val="95000"/>
              </a:lnSpc>
            </a:pPr>
            <a:endParaRPr lang="en-GB" sz="2000"/>
          </a:p>
        </p:txBody>
      </p:sp>
      <p:pic>
        <p:nvPicPr>
          <p:cNvPr id="4" name="Picture 4" descr="A picture containing 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3E498F-4EF2-4C21-B6BB-9C2DE21A569B}"/>
              </a:ext>
            </a:extLst>
          </p:cNvPr>
          <p:cNvPicPr>
            <a:picLocks noChangeAspect="1"/>
          </p:cNvPicPr>
          <p:nvPr/>
        </p:nvPicPr>
        <p:blipFill>
          <a:blip r:embed="rId2"/>
          <a:stretch>
            <a:fillRect/>
          </a:stretch>
        </p:blipFill>
        <p:spPr>
          <a:xfrm>
            <a:off x="5401464" y="1867230"/>
            <a:ext cx="6035826" cy="3123539"/>
          </a:xfrm>
          <a:prstGeom prst="rect">
            <a:avLst/>
          </a:prstGeom>
        </p:spPr>
      </p:pic>
    </p:spTree>
    <p:extLst>
      <p:ext uri="{BB962C8B-B14F-4D97-AF65-F5344CB8AC3E}">
        <p14:creationId xmlns:p14="http://schemas.microsoft.com/office/powerpoint/2010/main" val="80369698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EC01259-E0F9-4867-B306-6890C5F7B0C0}"/>
              </a:ext>
            </a:extLst>
          </p:cNvPr>
          <p:cNvSpPr>
            <a:spLocks noGrp="1"/>
          </p:cNvSpPr>
          <p:nvPr>
            <p:ph type="title"/>
          </p:nvPr>
        </p:nvSpPr>
        <p:spPr/>
        <p:txBody>
          <a:bodyPr/>
          <a:lstStyle>
            <a:defPPr/>
          </a:lstStyle>
          <a:p>
            <a:r>
              <a:rPr lang="en-GB">
                <a:cs typeface="Aharoni"/>
              </a:rPr>
              <a:t>Memory Allocation Techniques</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5859105-3A3A-4ED5-9E81-25BA4181AE14}"/>
              </a:ext>
            </a:extLst>
          </p:cNvPr>
          <p:cNvSpPr>
            <a:spLocks noGrp="1"/>
          </p:cNvSpPr>
          <p:nvPr>
            <p:ph idx="1"/>
          </p:nvPr>
        </p:nvSpPr>
        <p:spPr/>
        <p:txBody>
          <a:bodyPr vert="horz" lIns="91440" tIns="45720" rIns="91440" bIns="45720" rtlCol="0" anchor="t">
            <a:normAutofit/>
          </a:bodyPr>
          <a:lstStyle>
            <a:defPPr/>
          </a:lstStyle>
          <a:p>
            <a:r>
              <a:rPr lang="en-GB"/>
              <a:t>Contiguous Storage Allocation</a:t>
            </a:r>
          </a:p>
          <a:p>
            <a:pPr marL="708660" lvl="1" indent="-342900">
              <a:buClr>
                <a:srgbClr val="DF8F46"/>
              </a:buClr>
              <a:buFont typeface="Arial,Sans-Serif" panose="020B0504020202020204" pitchFamily="34" charset="0"/>
              <a:buChar char="•"/>
            </a:pPr>
            <a:r>
              <a:rPr lang="en-GB">
                <a:solidFill>
                  <a:srgbClr val="000000"/>
                </a:solidFill>
                <a:ea typeface="+mn-lt"/>
                <a:cs typeface="+mn-lt"/>
              </a:rPr>
              <a:t>Fixed Partition Allocation</a:t>
            </a:r>
            <a:endParaRPr lang="en-US">
              <a:ea typeface="+mn-lt"/>
              <a:cs typeface="+mn-lt"/>
            </a:endParaRPr>
          </a:p>
          <a:p>
            <a:pPr marL="708660" lvl="1" indent="-342900">
              <a:buFont typeface="Arial,Sans-Serif" panose="020B0504020202020204" pitchFamily="34" charset="0"/>
              <a:buChar char="•"/>
            </a:pPr>
            <a:r>
              <a:rPr lang="en-GB">
                <a:solidFill>
                  <a:srgbClr val="000000"/>
                </a:solidFill>
                <a:ea typeface="+mn-lt"/>
                <a:cs typeface="+mn-lt"/>
              </a:rPr>
              <a:t>Variable Partition Allocation</a:t>
            </a:r>
            <a:endParaRPr lang="en-GB"/>
          </a:p>
          <a:p>
            <a:pPr>
              <a:buClr>
                <a:srgbClr val="DF8F46"/>
              </a:buClr>
            </a:pPr>
            <a:r>
              <a:rPr lang="en-GB">
                <a:solidFill>
                  <a:srgbClr val="000000"/>
                </a:solidFill>
              </a:rPr>
              <a:t>Non-Contiguous</a:t>
            </a:r>
          </a:p>
          <a:p>
            <a:pPr marL="708660" lvl="1" indent="-342900">
              <a:buClr>
                <a:srgbClr val="DF8F46"/>
              </a:buClr>
              <a:buChar char="•"/>
            </a:pPr>
            <a:r>
              <a:rPr lang="en-GB">
                <a:solidFill>
                  <a:srgbClr val="000000"/>
                </a:solidFill>
              </a:rPr>
              <a:t>Paging</a:t>
            </a:r>
          </a:p>
          <a:p>
            <a:pPr marL="708660" lvl="1" indent="-342900">
              <a:buClr>
                <a:srgbClr val="DF8F46"/>
              </a:buClr>
              <a:buChar char="•"/>
            </a:pPr>
            <a:r>
              <a:rPr lang="en-GB">
                <a:solidFill>
                  <a:srgbClr val="000000"/>
                </a:solidFill>
              </a:rPr>
              <a:t>Segmentation</a:t>
            </a:r>
          </a:p>
          <a:p>
            <a:pPr marL="708660" lvl="1" indent="-342900">
              <a:buClr>
                <a:srgbClr val="DF8F46"/>
              </a:buClr>
              <a:buChar char="•"/>
            </a:pPr>
            <a:endParaRPr lang="en-GB">
              <a:solidFill>
                <a:srgbClr val="000000"/>
              </a:solidFill>
            </a:endParaRPr>
          </a:p>
          <a:p>
            <a:pPr marL="708660" lvl="1" indent="-342900">
              <a:buClr>
                <a:srgbClr val="DF8F46"/>
              </a:buClr>
              <a:buChar char="•"/>
            </a:pPr>
            <a:endParaRPr lang="en-GB">
              <a:solidFill>
                <a:srgbClr val="000000"/>
              </a:solidFill>
            </a:endParaRPr>
          </a:p>
          <a:p>
            <a:pPr lvl="1"/>
            <a:endParaRPr lang="en-GB">
              <a:solidFill>
                <a:srgbClr val="404040"/>
              </a:solidFill>
            </a:endParaRPr>
          </a:p>
        </p:txBody>
      </p:sp>
    </p:spTree>
    <p:extLst>
      <p:ext uri="{BB962C8B-B14F-4D97-AF65-F5344CB8AC3E}">
        <p14:creationId xmlns:p14="http://schemas.microsoft.com/office/powerpoint/2010/main" val="222632471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1FB22C-D89C-4888-A994-22C272DAAADA}"/>
              </a:ext>
            </a:extLst>
          </p:cNvPr>
          <p:cNvSpPr>
            <a:spLocks noGrp="1"/>
          </p:cNvSpPr>
          <p:nvPr>
            <p:ph type="title"/>
          </p:nvPr>
        </p:nvSpPr>
        <p:spPr>
          <a:xfrm>
            <a:off x="675736" y="1043450"/>
            <a:ext cx="10668000" cy="1345115"/>
          </a:xfrm>
        </p:spPr>
        <p:txBody>
          <a:bodyPr>
            <a:normAutofit fontScale="90000"/>
          </a:bodyPr>
          <a:lstStyle>
            <a:defPPr/>
          </a:lstStyle>
          <a:p>
            <a:r>
              <a:rPr lang="en-GB" sz="4400" b="1">
                <a:ea typeface="+mj-lt"/>
                <a:cs typeface="+mj-lt"/>
              </a:rPr>
              <a:t>Multiprogramming with Fixed Partition</a:t>
            </a:r>
            <a:endParaRPr lang="en-US" sz="4400">
              <a:cs typeface="Aharoni"/>
            </a:endParaRPr>
          </a:p>
          <a:p>
            <a:r>
              <a:rPr lang="en-US" sz="2600"/>
              <a:t/>
            </a:r>
            <a:br>
              <a:rPr lang="en-US" sz="2600"/>
            </a:br>
            <a:endParaRPr lang="en-US" sz="4400">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D16B64B-1CFB-4790-960C-CBE57BF27243}"/>
              </a:ext>
            </a:extLst>
          </p:cNvPr>
          <p:cNvSpPr>
            <a:spLocks noGrp="1"/>
          </p:cNvSpPr>
          <p:nvPr>
            <p:ph idx="1"/>
          </p:nvPr>
        </p:nvSpPr>
        <p:spPr>
          <a:xfrm>
            <a:off x="762000" y="2236977"/>
            <a:ext cx="11027433" cy="4347852"/>
          </a:xfrm>
        </p:spPr>
        <p:txBody>
          <a:bodyPr vert="horz" lIns="91440" tIns="45720" rIns="91440" bIns="45720" rtlCol="0" anchor="t">
            <a:normAutofit/>
          </a:bodyPr>
          <a:lstStyle>
            <a:defPPr/>
          </a:lstStyle>
          <a:p>
            <a:pPr>
              <a:lnSpc>
                <a:spcPct val="95000"/>
              </a:lnSpc>
            </a:pPr>
            <a:r>
              <a:rPr lang="en-GB" sz="2800">
                <a:ea typeface="+mn-lt"/>
                <a:cs typeface="+mn-lt"/>
              </a:rPr>
              <a:t>Multiprogramming increases CPU utilization by allowing multiple processes in memory at once so that when one process is blocked, another process can be use the CPU.</a:t>
            </a:r>
          </a:p>
          <a:p>
            <a:pPr>
              <a:lnSpc>
                <a:spcPct val="95000"/>
              </a:lnSpc>
            </a:pPr>
            <a:r>
              <a:rPr lang="en-GB" sz="2800">
                <a:ea typeface="+mn-lt"/>
                <a:cs typeface="+mn-lt"/>
              </a:rPr>
              <a:t> It can be achieved by dividing memory into ‘n’ partitions.</a:t>
            </a:r>
          </a:p>
          <a:p>
            <a:pPr>
              <a:lnSpc>
                <a:spcPct val="95000"/>
              </a:lnSpc>
            </a:pPr>
            <a:r>
              <a:rPr lang="en-GB" sz="2800">
                <a:ea typeface="+mn-lt"/>
                <a:cs typeface="+mn-lt"/>
              </a:rPr>
              <a:t>When any process requests memory, it can be put into input queue for the smallest partition large enough to hold it.</a:t>
            </a:r>
          </a:p>
          <a:p>
            <a:pPr>
              <a:lnSpc>
                <a:spcPct val="95000"/>
              </a:lnSpc>
            </a:pPr>
            <a:r>
              <a:rPr lang="en-GB" sz="2800">
                <a:ea typeface="+mn-lt"/>
                <a:cs typeface="+mn-lt"/>
              </a:rPr>
              <a:t>Any space in a partition which are not used by a process are wasted.</a:t>
            </a:r>
          </a:p>
          <a:p>
            <a:pPr>
              <a:lnSpc>
                <a:spcPct val="95000"/>
              </a:lnSpc>
            </a:pPr>
            <a:r>
              <a:rPr lang="en-GB" sz="2800">
                <a:ea typeface="+mn-lt"/>
                <a:cs typeface="+mn-lt"/>
              </a:rPr>
              <a:t>It can also be done by maintaining a single queue.</a:t>
            </a:r>
            <a:endParaRPr lang="en-GB" sz="2800"/>
          </a:p>
        </p:txBody>
      </p:sp>
    </p:spTree>
    <p:extLst>
      <p:ext uri="{BB962C8B-B14F-4D97-AF65-F5344CB8AC3E}">
        <p14:creationId xmlns:p14="http://schemas.microsoft.com/office/powerpoint/2010/main" val="157936672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F151D2-2575-49EA-B09D-C86A9326A157}"/>
              </a:ext>
            </a:extLst>
          </p:cNvPr>
          <p:cNvPicPr>
            <a:picLocks noGrp="1" noChangeAspect="1"/>
          </p:cNvPicPr>
          <p:nvPr>
            <p:ph idx="1"/>
          </p:nvPr>
        </p:nvPicPr>
        <p:blipFill>
          <a:blip r:embed="rId2"/>
          <a:stretch>
            <a:fillRect/>
          </a:stretch>
        </p:blipFill>
        <p:spPr>
          <a:xfrm>
            <a:off x="2127898" y="758952"/>
            <a:ext cx="7936204" cy="5340096"/>
          </a:xfrm>
          <a:prstGeom prst="rect">
            <a:avLst/>
          </a:prstGeom>
        </p:spPr>
      </p:pic>
    </p:spTree>
    <p:extLst>
      <p:ext uri="{BB962C8B-B14F-4D97-AF65-F5344CB8AC3E}">
        <p14:creationId xmlns:p14="http://schemas.microsoft.com/office/powerpoint/2010/main" val="401474745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6CD0F97-2E5B-4E84-8544-EB24DED1044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B272257-593A-402F-88FA-F1DECD9E3FC4}"/>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D81E2E1-91A9-4D8A-BAFB-5270DB69352A}"/>
              </a:ext>
            </a:extLst>
          </p:cNvPr>
          <p:cNvSpPr>
            <a:spLocks noGrp="1"/>
          </p:cNvSpPr>
          <p:nvPr>
            <p:ph type="title"/>
          </p:nvPr>
        </p:nvSpPr>
        <p:spPr>
          <a:xfrm>
            <a:off x="762000" y="1517650"/>
            <a:ext cx="9899650" cy="1344613"/>
          </a:xfrm>
        </p:spPr>
        <p:txBody>
          <a:bodyPr>
            <a:normAutofit/>
          </a:bodyPr>
          <a:lstStyle>
            <a:defPPr/>
          </a:lstStyle>
          <a:p>
            <a:pPr algn="ctr"/>
            <a:r>
              <a:rPr lang="en-GB">
                <a:cs typeface="Aharoni"/>
              </a:rPr>
              <a:t>Advantages and disadvantages of fixed partition</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62414F2-14FB-4104-9120-387522E654B1}"/>
              </a:ext>
            </a:extLst>
          </p:cNvPr>
          <p:cNvSpPr>
            <a:spLocks noGrp="1"/>
          </p:cNvSpPr>
          <p:nvPr>
            <p:ph idx="1"/>
          </p:nvPr>
        </p:nvSpPr>
        <p:spPr>
          <a:xfrm>
            <a:off x="762000" y="2970213"/>
            <a:ext cx="9899650" cy="3125787"/>
          </a:xfrm>
        </p:spPr>
        <p:txBody>
          <a:bodyPr vert="horz" lIns="91440" tIns="45720" rIns="91440" bIns="45720" rtlCol="0" anchor="t">
            <a:normAutofit/>
          </a:bodyPr>
          <a:lstStyle>
            <a:defPPr/>
          </a:lstStyle>
          <a:p>
            <a:pPr>
              <a:lnSpc>
                <a:spcPct val="95000"/>
              </a:lnSpc>
            </a:pPr>
            <a:r>
              <a:rPr lang="en-GB" b="1"/>
              <a:t>Advantages:</a:t>
            </a:r>
          </a:p>
          <a:p>
            <a:pPr lvl="1">
              <a:lnSpc>
                <a:spcPct val="95000"/>
              </a:lnSpc>
            </a:pPr>
            <a:r>
              <a:rPr lang="en-GB"/>
              <a:t>Easy to implement.</a:t>
            </a:r>
          </a:p>
          <a:p>
            <a:pPr lvl="1">
              <a:lnSpc>
                <a:spcPct val="95000"/>
              </a:lnSpc>
            </a:pPr>
            <a:r>
              <a:rPr lang="en-GB"/>
              <a:t>Little OS overhead : needs indirect processing power.</a:t>
            </a:r>
          </a:p>
          <a:p>
            <a:pPr>
              <a:lnSpc>
                <a:spcPct val="95000"/>
              </a:lnSpc>
            </a:pPr>
            <a:r>
              <a:rPr lang="en-GB" b="1"/>
              <a:t>Disadvantages</a:t>
            </a:r>
          </a:p>
          <a:p>
            <a:pPr lvl="1">
              <a:lnSpc>
                <a:spcPct val="95000"/>
              </a:lnSpc>
            </a:pPr>
            <a:r>
              <a:rPr lang="en-GB"/>
              <a:t>Internal Fragmentation : same amount of memory portioned.</a:t>
            </a:r>
          </a:p>
          <a:p>
            <a:pPr lvl="1">
              <a:lnSpc>
                <a:spcPct val="95000"/>
              </a:lnSpc>
            </a:pPr>
            <a:r>
              <a:rPr lang="en-GB"/>
              <a:t>Limitation on degree of Multiprogramming </a:t>
            </a:r>
          </a:p>
          <a:p>
            <a:pPr lvl="1">
              <a:lnSpc>
                <a:spcPct val="95000"/>
              </a:lnSpc>
            </a:pPr>
            <a:r>
              <a:rPr lang="en-GB"/>
              <a:t>Limit process Size : process cannot run sufficiently.</a:t>
            </a:r>
          </a:p>
          <a:p>
            <a:pPr lvl="1">
              <a:lnSpc>
                <a:spcPct val="95000"/>
              </a:lnSpc>
            </a:pPr>
            <a:endParaRPr lang="en-GB"/>
          </a:p>
        </p:txBody>
      </p:sp>
    </p:spTree>
    <p:extLst>
      <p:ext uri="{BB962C8B-B14F-4D97-AF65-F5344CB8AC3E}">
        <p14:creationId xmlns:p14="http://schemas.microsoft.com/office/powerpoint/2010/main" val="13969679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D970631-6C41-43C1-B982-087E40084AF9}"/>
              </a:ext>
            </a:extLst>
          </p:cNvPr>
          <p:cNvSpPr>
            <a:spLocks noGrp="1"/>
          </p:cNvSpPr>
          <p:nvPr>
            <p:ph type="title"/>
          </p:nvPr>
        </p:nvSpPr>
        <p:spPr/>
        <p:txBody>
          <a:bodyPr/>
          <a:lstStyle>
            <a:defPPr/>
          </a:lstStyle>
          <a:p>
            <a:endParaRPr lang="en-US"/>
          </a:p>
        </p:txBody>
      </p:sp>
      <p:sp>
        <p:nvSpPr>
          <p:cNvPr id="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03AB512-963F-4C5B-9A8A-ABDC5FA6A78A}"/>
              </a:ext>
            </a:extLst>
          </p:cNvPr>
          <p:cNvSpPr>
            <a:spLocks noGrp="1"/>
          </p:cNvSpPr>
          <p:nvPr>
            <p:ph type="body" idx="1"/>
          </p:nvPr>
        </p:nvSpPr>
        <p:spPr/>
        <p:txBody>
          <a:bodyPr/>
          <a:lstStyle>
            <a:defPPr/>
          </a:lstStyle>
          <a:p>
            <a:endParaRPr lang="en-US"/>
          </a:p>
        </p:txBody>
      </p:sp>
    </p:spTree>
    <p:extLst>
      <p:ext uri="{BB962C8B-B14F-4D97-AF65-F5344CB8AC3E}">
        <p14:creationId xmlns:p14="http://schemas.microsoft.com/office/powerpoint/2010/main" val="193390690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6078372-07C8-4D76-93B4-7B85296E1CD2}"/>
              </a:ext>
            </a:extLst>
          </p:cNvPr>
          <p:cNvSpPr>
            <a:spLocks noGrp="1"/>
          </p:cNvSpPr>
          <p:nvPr>
            <p:ph type="title"/>
          </p:nvPr>
        </p:nvSpPr>
        <p:spPr/>
        <p:txBody>
          <a:bodyPr>
            <a:normAutofit fontScale="90000"/>
          </a:bodyPr>
          <a:lstStyle>
            <a:defPPr/>
          </a:lstStyle>
          <a:p>
            <a:r>
              <a:rPr lang="en-GB" b="1">
                <a:ea typeface="+mj-lt"/>
                <a:cs typeface="+mj-lt"/>
              </a:rPr>
              <a:t>Multiprogramming with Variable Partition</a:t>
            </a:r>
            <a:endParaRPr lang="en-US"/>
          </a:p>
          <a:p>
            <a:r>
              <a:rPr lang="en-US"/>
              <a:t/>
            </a:r>
            <a:br>
              <a:rPr lang="en-US"/>
            </a:b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7189B45-525C-49C9-8704-9B90BCC00419}"/>
              </a:ext>
            </a:extLst>
          </p:cNvPr>
          <p:cNvSpPr>
            <a:spLocks noGrp="1"/>
          </p:cNvSpPr>
          <p:nvPr>
            <p:ph idx="1"/>
          </p:nvPr>
        </p:nvSpPr>
        <p:spPr/>
        <p:txBody>
          <a:bodyPr vert="horz" lIns="91440" tIns="45720" rIns="91440" bIns="45720" rtlCol="0" anchor="t">
            <a:normAutofit fontScale="92500"/>
          </a:bodyPr>
          <a:lstStyle>
            <a:defPPr/>
          </a:lstStyle>
          <a:p>
            <a:r>
              <a:rPr lang="en-GB">
                <a:ea typeface="+mn-lt"/>
                <a:cs typeface="+mn-lt"/>
              </a:rPr>
              <a:t>The memory is partitioned dynamically when process comes and goes.</a:t>
            </a:r>
          </a:p>
          <a:p>
            <a:r>
              <a:rPr lang="en-GB">
                <a:ea typeface="+mn-lt"/>
                <a:cs typeface="+mn-lt"/>
              </a:rPr>
              <a:t>The number, location and size of partitions vary.</a:t>
            </a:r>
          </a:p>
          <a:p>
            <a:r>
              <a:rPr lang="en-GB">
                <a:ea typeface="+mn-lt"/>
                <a:cs typeface="+mn-lt"/>
              </a:rPr>
              <a:t>Swapping can crate multiple holes in memory and it can be combined into one big hole by moving all processes download. This is called memory compaction. (coalescing )adjacent hole.</a:t>
            </a:r>
          </a:p>
          <a:p>
            <a:r>
              <a:rPr lang="en-GB">
                <a:ea typeface="+mn-lt"/>
                <a:cs typeface="+mn-lt"/>
              </a:rPr>
              <a:t>memory compaction requires a lot of CPU time </a:t>
            </a:r>
            <a:endParaRPr lang="en-GB"/>
          </a:p>
        </p:txBody>
      </p:sp>
    </p:spTree>
    <p:extLst>
      <p:ext uri="{BB962C8B-B14F-4D97-AF65-F5344CB8AC3E}">
        <p14:creationId xmlns:p14="http://schemas.microsoft.com/office/powerpoint/2010/main" val="365497823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20E33D0-A190-4F8A-9DB6-C531C95CA02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61DD729-B3C1-49BD-9E1A-7A62D980FA67}"/>
              </a:ext>
            </a:extLst>
          </p:cNvPr>
          <p:cNvSpPr>
            <a:spLocks noGrp="1"/>
          </p:cNvSpPr>
          <p:nvPr>
            <p:ph type="title"/>
          </p:nvPr>
        </p:nvSpPr>
        <p:spPr>
          <a:xfrm>
            <a:off x="758951" y="4714895"/>
            <a:ext cx="10668000" cy="1042660"/>
          </a:xfrm>
        </p:spPr>
        <p:txBody>
          <a:bodyPr vert="horz" lIns="91440" tIns="45720" rIns="91440" bIns="45720" rtlCol="0" anchor="b">
            <a:normAutofit/>
          </a:bodyPr>
          <a:lstStyle>
            <a:defPPr/>
          </a:lstStyle>
          <a:p>
            <a:pPr algn="ctr"/>
            <a:r>
              <a:rPr lang="en-US" b="1"/>
              <a:t>Multiprogramming with Variable Partition</a:t>
            </a:r>
            <a:endParaRPr lang="en-US"/>
          </a:p>
          <a:p>
            <a:pPr algn="ctr"/>
            <a:endParaRPr lang="en-US"/>
          </a:p>
        </p:txBody>
      </p:sp>
      <p:pic>
        <p:nvPicPr>
          <p:cNvPr id="4" name="Picture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AD81DDA-7AB2-4880-B75D-068DCABFC533}"/>
              </a:ext>
            </a:extLst>
          </p:cNvPr>
          <p:cNvPicPr>
            <a:picLocks noGrp="1" noChangeAspect="1"/>
          </p:cNvPicPr>
          <p:nvPr>
            <p:ph idx="1"/>
          </p:nvPr>
        </p:nvPicPr>
        <p:blipFill>
          <a:blip r:embed="rId2"/>
          <a:stretch>
            <a:fillRect/>
          </a:stretch>
        </p:blipFill>
        <p:spPr>
          <a:xfrm>
            <a:off x="2139392" y="752895"/>
            <a:ext cx="7913215" cy="3459814"/>
          </a:xfrm>
          <a:prstGeom prst="rect">
            <a:avLst/>
          </a:prstGeom>
        </p:spPr>
      </p:pic>
    </p:spTree>
    <p:extLst>
      <p:ext uri="{BB962C8B-B14F-4D97-AF65-F5344CB8AC3E}">
        <p14:creationId xmlns:p14="http://schemas.microsoft.com/office/powerpoint/2010/main" val="247195449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41776AA-3C40-4D36-A5F2-D64B18E49669}"/>
              </a:ext>
            </a:extLst>
          </p:cNvPr>
          <p:cNvSpPr>
            <a:spLocks noGrp="1"/>
          </p:cNvSpPr>
          <p:nvPr>
            <p:ph type="title"/>
          </p:nvPr>
        </p:nvSpPr>
        <p:spPr>
          <a:xfrm>
            <a:off x="762000" y="1517903"/>
            <a:ext cx="10668000" cy="1345115"/>
          </a:xfrm>
        </p:spPr>
        <p:txBody>
          <a:bodyPr>
            <a:normAutofit/>
          </a:bodyPr>
          <a:lstStyle>
            <a:defPPr/>
          </a:lstStyle>
          <a:p>
            <a:r>
              <a:rPr lang="en-GB">
                <a:ea typeface="+mj-lt"/>
                <a:cs typeface="+mj-lt"/>
              </a:rPr>
              <a:t>Advantages and disadvantages of variable partition</a:t>
            </a: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4DE7691-AB49-4D96-95A8-430C96BD05BF}"/>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pPr>
              <a:lnSpc>
                <a:spcPct val="95000"/>
              </a:lnSpc>
            </a:pPr>
            <a:r>
              <a:rPr lang="en-GB" b="1"/>
              <a:t>Advantages</a:t>
            </a:r>
          </a:p>
          <a:p>
            <a:pPr marL="708660" lvl="1" indent="-342900">
              <a:lnSpc>
                <a:spcPct val="95000"/>
              </a:lnSpc>
              <a:buChar char="•"/>
            </a:pPr>
            <a:r>
              <a:rPr lang="en-GB"/>
              <a:t>No internal fragmentation</a:t>
            </a:r>
          </a:p>
          <a:p>
            <a:pPr marL="708660" lvl="1" indent="-342900">
              <a:lnSpc>
                <a:spcPct val="95000"/>
              </a:lnSpc>
              <a:buChar char="•"/>
            </a:pPr>
            <a:r>
              <a:rPr lang="en-GB"/>
              <a:t>No restriction on degree of multiprogramming</a:t>
            </a:r>
          </a:p>
          <a:p>
            <a:pPr marL="708660" lvl="1" indent="-342900">
              <a:lnSpc>
                <a:spcPct val="95000"/>
              </a:lnSpc>
              <a:buChar char="•"/>
            </a:pPr>
            <a:r>
              <a:rPr lang="en-GB"/>
              <a:t>No limitation on the size of process</a:t>
            </a:r>
          </a:p>
          <a:p>
            <a:pPr>
              <a:lnSpc>
                <a:spcPct val="95000"/>
              </a:lnSpc>
            </a:pPr>
            <a:r>
              <a:rPr lang="en-GB" b="1"/>
              <a:t>Disadvantages</a:t>
            </a:r>
          </a:p>
          <a:p>
            <a:pPr marL="708660" lvl="1" indent="-342900">
              <a:lnSpc>
                <a:spcPct val="95000"/>
              </a:lnSpc>
              <a:buChar char="•"/>
            </a:pPr>
            <a:r>
              <a:rPr lang="en-GB"/>
              <a:t>Difficult to implement</a:t>
            </a:r>
          </a:p>
          <a:p>
            <a:pPr marL="708660" lvl="1" indent="-342900">
              <a:lnSpc>
                <a:spcPct val="95000"/>
              </a:lnSpc>
              <a:buChar char="•"/>
            </a:pPr>
            <a:r>
              <a:rPr lang="en-GB"/>
              <a:t>Need external fragmantation of memory if space is unavailable in main memory.</a:t>
            </a:r>
          </a:p>
        </p:txBody>
      </p:sp>
    </p:spTree>
    <p:extLst>
      <p:ext uri="{BB962C8B-B14F-4D97-AF65-F5344CB8AC3E}">
        <p14:creationId xmlns:p14="http://schemas.microsoft.com/office/powerpoint/2010/main" val="75934484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D3DED32-4003-4553-8107-EA9374EBB0A2}"/>
              </a:ext>
            </a:extLst>
          </p:cNvPr>
          <p:cNvSpPr>
            <a:spLocks noGrp="1"/>
          </p:cNvSpPr>
          <p:nvPr>
            <p:ph type="title"/>
          </p:nvPr>
        </p:nvSpPr>
        <p:spPr>
          <a:xfrm>
            <a:off x="762000" y="1517903"/>
            <a:ext cx="10668000" cy="841908"/>
          </a:xfrm>
        </p:spPr>
        <p:txBody>
          <a:bodyPr>
            <a:normAutofit fontScale="90000"/>
          </a:bodyPr>
          <a:lstStyle>
            <a:defPPr/>
          </a:lstStyle>
          <a:p>
            <a:r>
              <a:rPr lang="en-GB" sz="3200">
                <a:ea typeface="+mj-lt"/>
                <a:cs typeface="+mj-lt"/>
              </a:rPr>
              <a:t>Problems with Multiprogramming:</a:t>
            </a:r>
            <a:endParaRPr lang="en-US" sz="3200">
              <a:cs typeface="Aharoni"/>
            </a:endParaRPr>
          </a:p>
          <a:p>
            <a:r>
              <a:rPr lang="en-US" sz="2600"/>
              <a:t/>
            </a:r>
            <a:br>
              <a:rPr lang="en-US" sz="2600"/>
            </a:br>
            <a:endParaRPr lang="en-US" sz="2600"/>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BF3F43B-D096-4CE5-9BD0-B5F25AB4CC3D}"/>
              </a:ext>
            </a:extLst>
          </p:cNvPr>
          <p:cNvSpPr>
            <a:spLocks noGrp="1"/>
          </p:cNvSpPr>
          <p:nvPr>
            <p:ph idx="1"/>
          </p:nvPr>
        </p:nvSpPr>
        <p:spPr>
          <a:xfrm>
            <a:off x="762000" y="2409506"/>
            <a:ext cx="10668000" cy="3686493"/>
          </a:xfrm>
        </p:spPr>
        <p:txBody>
          <a:bodyPr vert="horz" lIns="91440" tIns="45720" rIns="91440" bIns="45720" rtlCol="0" anchor="t">
            <a:normAutofit/>
          </a:bodyPr>
          <a:lstStyle>
            <a:defPPr/>
          </a:lstStyle>
          <a:p>
            <a:r>
              <a:rPr lang="en-GB" sz="2400" b="1">
                <a:ea typeface="+mn-lt"/>
                <a:cs typeface="+mn-lt"/>
              </a:rPr>
              <a:t>1) Relocation:</a:t>
            </a:r>
            <a:r>
              <a:rPr lang="en-GB" sz="2400">
                <a:ea typeface="+mn-lt"/>
                <a:cs typeface="+mn-lt"/>
              </a:rPr>
              <a:t/>
            </a:r>
            <a:br>
              <a:rPr lang="en-GB" sz="2400">
                <a:ea typeface="+mn-lt"/>
                <a:cs typeface="+mn-lt"/>
              </a:rPr>
            </a:br>
            <a:r>
              <a:rPr lang="en-GB" sz="2400">
                <a:ea typeface="+mn-lt"/>
                <a:cs typeface="+mn-lt"/>
              </a:rPr>
              <a:t>It is the method of shifting a user program frame line memory location to another. To achieve relocation, it can be equipped with address of the start of its partition and limit register is loaded with length of partition</a:t>
            </a:r>
            <a:endParaRPr lang="en-GB" sz="2400"/>
          </a:p>
          <a:p>
            <a:r>
              <a:rPr lang="en-GB" sz="2400" b="1">
                <a:ea typeface="+mn-lt"/>
                <a:cs typeface="+mn-lt"/>
              </a:rPr>
              <a:t>2) protection:</a:t>
            </a:r>
            <a:r>
              <a:rPr lang="en-GB" sz="2400">
                <a:ea typeface="+mn-lt"/>
                <a:cs typeface="+mn-lt"/>
              </a:rPr>
              <a:t/>
            </a:r>
            <a:br>
              <a:rPr lang="en-GB" sz="2400">
                <a:ea typeface="+mn-lt"/>
                <a:cs typeface="+mn-lt"/>
              </a:rPr>
            </a:br>
            <a:r>
              <a:rPr lang="en-GB" sz="2400">
                <a:ea typeface="+mn-lt"/>
                <a:cs typeface="+mn-lt"/>
              </a:rPr>
              <a:t>When absolute memory address is used, a malicious program can read or write any ward in memory.</a:t>
            </a:r>
            <a:endParaRPr lang="en-GB" sz="2400"/>
          </a:p>
          <a:p>
            <a:endParaRPr lang="en-GB" sz="2400"/>
          </a:p>
        </p:txBody>
      </p:sp>
    </p:spTree>
    <p:extLst>
      <p:ext uri="{BB962C8B-B14F-4D97-AF65-F5344CB8AC3E}">
        <p14:creationId xmlns:p14="http://schemas.microsoft.com/office/powerpoint/2010/main" val="221918908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E6D86B7-1171-4C68-B4CC-945F7090B575}"/>
              </a:ext>
            </a:extLst>
          </p:cNvPr>
          <p:cNvSpPr>
            <a:spLocks noGrp="1"/>
          </p:cNvSpPr>
          <p:nvPr>
            <p:ph type="title"/>
          </p:nvPr>
        </p:nvSpPr>
        <p:spPr>
          <a:xfrm>
            <a:off x="762000" y="1517903"/>
            <a:ext cx="10668000" cy="1345115"/>
          </a:xfrm>
        </p:spPr>
        <p:txBody>
          <a:bodyPr>
            <a:normAutofit/>
          </a:bodyPr>
          <a:lstStyle>
            <a:defPPr/>
          </a:lstStyle>
          <a:p>
            <a:r>
              <a:rPr lang="en-GB">
                <a:cs typeface="Aharoni"/>
              </a:rPr>
              <a:t>Relocation and Protection </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2DD4D2B0-2BCC-47B9-9828-88378D34EF46}"/>
              </a:ext>
            </a:extLst>
          </p:cNvPr>
          <p:cNvSpPr>
            <a:spLocks noGrp="1"/>
          </p:cNvSpPr>
          <p:nvPr>
            <p:ph idx="1"/>
          </p:nvPr>
        </p:nvSpPr>
        <p:spPr>
          <a:xfrm>
            <a:off x="762000" y="2337619"/>
            <a:ext cx="10912414" cy="4031549"/>
          </a:xfrm>
        </p:spPr>
        <p:txBody>
          <a:bodyPr vert="horz" lIns="91440" tIns="45720" rIns="91440" bIns="45720" rtlCol="0" anchor="t">
            <a:noAutofit/>
          </a:bodyPr>
          <a:lstStyle>
            <a:defPPr/>
          </a:lstStyle>
          <a:p>
            <a:pPr algn="just">
              <a:lnSpc>
                <a:spcPct val="95000"/>
              </a:lnSpc>
            </a:pPr>
            <a:r>
              <a:rPr lang="en-GB" sz="2800" b="1">
                <a:ea typeface="+mn-lt"/>
                <a:cs typeface="+mn-lt"/>
              </a:rPr>
              <a:t>Protection</a:t>
            </a:r>
            <a:r>
              <a:rPr lang="en-GB" sz="2800">
                <a:ea typeface="+mn-lt"/>
                <a:cs typeface="+mn-lt"/>
              </a:rPr>
              <a:t> : Once you can have two programs in memory at the same time there is a danger that one program can write to the address space of another program. This is obviously dangerous and should be avoided.</a:t>
            </a:r>
            <a:endParaRPr lang="en-US" sz="2800"/>
          </a:p>
          <a:p>
            <a:pPr algn="just">
              <a:lnSpc>
                <a:spcPct val="95000"/>
              </a:lnSpc>
            </a:pPr>
            <a:r>
              <a:rPr lang="en-GB" sz="2800" b="1">
                <a:ea typeface="+mn-lt"/>
                <a:cs typeface="+mn-lt"/>
              </a:rPr>
              <a:t>Relocation</a:t>
            </a:r>
            <a:r>
              <a:rPr lang="en-GB" sz="2800">
                <a:ea typeface="+mn-lt"/>
                <a:cs typeface="+mn-lt"/>
              </a:rPr>
              <a:t> : When a program is run it does not know in advance what location it will be loaded at. Therefore, the program cannot simply generate static addresses (e.g. from jump instructions). Instead, they must be made relative to where the program has been loaded.</a:t>
            </a:r>
            <a:br>
              <a:rPr lang="en-GB" sz="2800">
                <a:ea typeface="+mn-lt"/>
                <a:cs typeface="+mn-lt"/>
              </a:rPr>
            </a:br>
            <a:endParaRPr lang="en-GB" sz="2800">
              <a:ea typeface="+mn-lt"/>
              <a:cs typeface="+mn-lt"/>
            </a:endParaRPr>
          </a:p>
        </p:txBody>
      </p:sp>
    </p:spTree>
    <p:extLst>
      <p:ext uri="{BB962C8B-B14F-4D97-AF65-F5344CB8AC3E}">
        <p14:creationId xmlns:p14="http://schemas.microsoft.com/office/powerpoint/2010/main" val="185217681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C4A0336-662C-41C3-8DC8-3104A1694777}"/>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35D0DAB-DA97-49F4-A77B-8C667702BF50}"/>
              </a:ext>
            </a:extLst>
          </p:cNvPr>
          <p:cNvPicPr>
            <a:picLocks noGrp="1" noChangeAspect="1"/>
          </p:cNvPicPr>
          <p:nvPr>
            <p:ph idx="1"/>
          </p:nvPr>
        </p:nvPicPr>
        <p:blipFill>
          <a:blip r:embed="rId2"/>
          <a:stretch>
            <a:fillRect/>
          </a:stretch>
        </p:blipFill>
        <p:spPr>
          <a:xfrm>
            <a:off x="1349247" y="758952"/>
            <a:ext cx="9493505" cy="5340096"/>
          </a:xfrm>
          <a:prstGeom prst="rect">
            <a:avLst/>
          </a:prstGeom>
        </p:spPr>
      </p:pic>
    </p:spTree>
    <p:extLst>
      <p:ext uri="{BB962C8B-B14F-4D97-AF65-F5344CB8AC3E}">
        <p14:creationId xmlns:p14="http://schemas.microsoft.com/office/powerpoint/2010/main" val="214377068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B9B6BE3-A2FE-48E9-AE43-0286FC40B981}"/>
              </a:ext>
            </a:extLst>
          </p:cNvPr>
          <p:cNvSpPr>
            <a:spLocks noGrp="1"/>
          </p:cNvSpPr>
          <p:nvPr>
            <p:ph type="title"/>
          </p:nvPr>
        </p:nvSpPr>
        <p:spPr>
          <a:xfrm>
            <a:off x="762000" y="1043450"/>
            <a:ext cx="10668000" cy="1345115"/>
          </a:xfrm>
        </p:spPr>
        <p:txBody>
          <a:bodyPr>
            <a:normAutofit/>
          </a:bodyPr>
          <a:lstStyle>
            <a:defPPr/>
          </a:lstStyle>
          <a:p>
            <a:r>
              <a:rPr lang="en-GB">
                <a:ea typeface="+mj-lt"/>
                <a:cs typeface="+mj-lt"/>
              </a:rPr>
              <a:t>Fragmentation</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05A130-9DA1-4EAA-8911-19518F3A7BDC}"/>
              </a:ext>
            </a:extLst>
          </p:cNvPr>
          <p:cNvSpPr>
            <a:spLocks noGrp="1"/>
          </p:cNvSpPr>
          <p:nvPr>
            <p:ph idx="1"/>
          </p:nvPr>
        </p:nvSpPr>
        <p:spPr>
          <a:xfrm>
            <a:off x="762000" y="2423883"/>
            <a:ext cx="10668000" cy="3672116"/>
          </a:xfrm>
        </p:spPr>
        <p:txBody>
          <a:bodyPr vert="horz" lIns="91440" tIns="45720" rIns="91440" bIns="45720" rtlCol="0" anchor="t">
            <a:normAutofit fontScale="92500" lnSpcReduction="20000"/>
          </a:bodyPr>
          <a:lstStyle>
            <a:defPPr/>
          </a:lstStyle>
          <a:p>
            <a:pPr algn="just"/>
            <a:r>
              <a:rPr lang="en-GB">
                <a:ea typeface="+mn-lt"/>
                <a:cs typeface="+mn-lt"/>
              </a:rPr>
              <a:t>Fragmentation is an unwanted problem where the memory blocks cannot be allocated to the processes due to their small size and the blocks remain unused.</a:t>
            </a:r>
            <a:endParaRPr lang="en-US"/>
          </a:p>
          <a:p>
            <a:pPr algn="just"/>
            <a:r>
              <a:rPr lang="en-GB">
                <a:ea typeface="+mn-lt"/>
                <a:cs typeface="+mn-lt"/>
              </a:rPr>
              <a:t>It can also be understood as when the processes are loaded and removed from the memory they create free space or hole in the memory and these small blocks cannot be allocated to new upcoming processes and results in inefficient use of memory. </a:t>
            </a:r>
          </a:p>
          <a:p>
            <a:pPr algn="just"/>
            <a:r>
              <a:rPr lang="en-GB">
                <a:ea typeface="+mn-lt"/>
                <a:cs typeface="+mn-lt"/>
              </a:rPr>
              <a:t>Basically, there are two types of fragmentation:</a:t>
            </a:r>
            <a:endParaRPr lang="en-GB"/>
          </a:p>
          <a:p>
            <a:pPr marL="708660" lvl="1" indent="-342900" algn="just">
              <a:buChar char="•"/>
            </a:pPr>
            <a:r>
              <a:rPr lang="en-GB">
                <a:ea typeface="+mn-lt"/>
                <a:cs typeface="+mn-lt"/>
              </a:rPr>
              <a:t>Internal Fragmentation</a:t>
            </a:r>
            <a:endParaRPr lang="en-GB"/>
          </a:p>
          <a:p>
            <a:pPr marL="708660" lvl="1" indent="-342900" algn="just">
              <a:buChar char="•"/>
            </a:pPr>
            <a:r>
              <a:rPr lang="en-GB">
                <a:ea typeface="+mn-lt"/>
                <a:cs typeface="+mn-lt"/>
              </a:rPr>
              <a:t>External Fragmentation</a:t>
            </a:r>
            <a:endParaRPr lang="en-GB"/>
          </a:p>
          <a:p>
            <a:pPr algn="just"/>
            <a:endParaRPr lang="en-GB"/>
          </a:p>
        </p:txBody>
      </p:sp>
    </p:spTree>
    <p:extLst>
      <p:ext uri="{BB962C8B-B14F-4D97-AF65-F5344CB8AC3E}">
        <p14:creationId xmlns:p14="http://schemas.microsoft.com/office/powerpoint/2010/main" val="187652664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B8EABDFA-33D7-486F-96F1-0A37A4476870}"/>
              </a:ext>
            </a:extLst>
          </p:cNvPr>
          <p:cNvSpPr>
            <a:spLocks noGrp="1"/>
          </p:cNvSpPr>
          <p:nvPr>
            <p:ph type="title"/>
          </p:nvPr>
        </p:nvSpPr>
        <p:spPr>
          <a:xfrm>
            <a:off x="6163464" y="755650"/>
            <a:ext cx="5266535" cy="1345115"/>
          </a:xfrm>
        </p:spPr>
        <p:txBody>
          <a:bodyPr>
            <a:normAutofit/>
          </a:bodyPr>
          <a:lstStyle>
            <a:defPPr/>
          </a:lstStyle>
          <a:p>
            <a:r>
              <a:rPr lang="en-GB" sz="3600" b="1"/>
              <a:t>Internal </a:t>
            </a:r>
            <a:r>
              <a:rPr lang="en-GB" sz="3600">
                <a:ea typeface="+mj-lt"/>
                <a:cs typeface="+mj-lt"/>
              </a:rPr>
              <a:t>Fragmentation</a:t>
            </a:r>
            <a:endParaRPr lang="en-GB" sz="3600"/>
          </a:p>
          <a:p>
            <a:endParaRPr lang="en-GB" sz="3600">
              <a:cs typeface="Aharoni"/>
            </a:endParaRPr>
          </a:p>
        </p:txBody>
      </p:sp>
      <p:pic>
        <p:nvPicPr>
          <p:cNvPr id="5" name="Picture 4" descr="Close up of ruler">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DDE911D4-A802-4764-BE8F-4AFF23A48BF8}"/>
              </a:ext>
            </a:extLst>
          </p:cNvPr>
          <p:cNvPicPr>
            <a:picLocks noChangeAspect="1"/>
          </p:cNvPicPr>
          <p:nvPr/>
        </p:nvPicPr>
        <p:blipFill>
          <a:blip r:embed="rId2"/>
          <a:srcRect l="20114" r="27359" b="-3"/>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914A2E7-976A-4F3F-89D1-5EB8FB6828C6}"/>
              </a:ext>
            </a:extLst>
          </p:cNvPr>
          <p:cNvSpPr>
            <a:spLocks noGrp="1"/>
          </p:cNvSpPr>
          <p:nvPr>
            <p:ph idx="1"/>
          </p:nvPr>
        </p:nvSpPr>
        <p:spPr>
          <a:xfrm>
            <a:off x="6163464" y="2207969"/>
            <a:ext cx="5266535" cy="3884983"/>
          </a:xfrm>
        </p:spPr>
        <p:txBody>
          <a:bodyPr vert="horz" lIns="91440" tIns="45720" rIns="91440" bIns="45720" rtlCol="0">
            <a:normAutofit/>
          </a:bodyPr>
          <a:lstStyle>
            <a:defPPr/>
          </a:lstStyle>
          <a:p>
            <a:r>
              <a:rPr lang="en-GB">
                <a:ea typeface="+mn-lt"/>
                <a:cs typeface="+mn-lt"/>
              </a:rPr>
              <a:t>In this fragmentation, the process is allocated a memory block of size more than the size of that process. Due to this some part of the memory is left unused and this cause internal fragmentation.</a:t>
            </a:r>
          </a:p>
          <a:p>
            <a:endParaRPr lang="en-GB"/>
          </a:p>
        </p:txBody>
      </p:sp>
    </p:spTree>
    <p:extLst>
      <p:ext uri="{BB962C8B-B14F-4D97-AF65-F5344CB8AC3E}">
        <p14:creationId xmlns:p14="http://schemas.microsoft.com/office/powerpoint/2010/main" val="418592007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10"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2"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1A3DDB05-9186-42E6-A347-9114DF6D3E10}"/>
              </a:ext>
            </a:extLst>
          </p:cNvPr>
          <p:cNvSpPr>
            <a:spLocks noGrp="1"/>
          </p:cNvSpPr>
          <p:nvPr>
            <p:ph type="title"/>
          </p:nvPr>
        </p:nvSpPr>
        <p:spPr>
          <a:xfrm>
            <a:off x="762000" y="1517903"/>
            <a:ext cx="10668000" cy="1345115"/>
          </a:xfrm>
        </p:spPr>
        <p:txBody>
          <a:bodyPr>
            <a:normAutofit/>
          </a:bodyPr>
          <a:lstStyle>
            <a:defPPr/>
          </a:lstStyle>
          <a:p>
            <a:r>
              <a:rPr lang="en-GB" b="1">
                <a:ea typeface="+mj-lt"/>
                <a:cs typeface="+mj-lt"/>
              </a:rPr>
              <a:t>Internal </a:t>
            </a:r>
            <a:r>
              <a:rPr lang="en-GB">
                <a:ea typeface="+mj-lt"/>
                <a:cs typeface="+mj-lt"/>
              </a:rPr>
              <a:t>Fragmentation</a:t>
            </a:r>
          </a:p>
          <a:p>
            <a:endParaRPr lang="en-GB">
              <a:cs typeface="Aharoni"/>
            </a:endParaRP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938F86C-9ABC-4A48-A41A-D07065549569}"/>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pPr>
              <a:lnSpc>
                <a:spcPct val="95000"/>
              </a:lnSpc>
            </a:pPr>
            <a:r>
              <a:rPr lang="en-GB" sz="2400" b="1">
                <a:ea typeface="+mn-lt"/>
                <a:cs typeface="+mn-lt"/>
              </a:rPr>
              <a:t>Example:</a:t>
            </a:r>
            <a:r>
              <a:rPr lang="en-GB" sz="2400">
                <a:ea typeface="+mn-lt"/>
                <a:cs typeface="+mn-lt"/>
              </a:rPr>
              <a:t> Suppose there is fixed partitioning (i.e. the memory blocks are of fixed sizes) is used for memory allocation in RAM. These sizes are 2MB, 4MB, 4MB, 8MB. Some part of this RAM is occupied by the Operating System (OS).</a:t>
            </a:r>
          </a:p>
          <a:p>
            <a:pPr>
              <a:lnSpc>
                <a:spcPct val="95000"/>
              </a:lnSpc>
            </a:pPr>
            <a:r>
              <a:rPr lang="en-GB" sz="2400">
                <a:ea typeface="+mn-lt"/>
                <a:cs typeface="+mn-lt"/>
              </a:rPr>
              <a:t>Now, suppose a process P1 of size 3MB comes and it gets memory block of size 4MB. So, the 1MB that is free in this block is wasted and this space can’t be utilized for allocating memory to some other process. This is called </a:t>
            </a:r>
            <a:r>
              <a:rPr lang="en-GB" sz="2400" b="1">
                <a:ea typeface="+mn-lt"/>
                <a:cs typeface="+mn-lt"/>
              </a:rPr>
              <a:t>internal fragmentation</a:t>
            </a:r>
            <a:r>
              <a:rPr lang="en-GB" sz="2400">
                <a:ea typeface="+mn-lt"/>
                <a:cs typeface="+mn-lt"/>
              </a:rPr>
              <a:t>.</a:t>
            </a:r>
            <a:endParaRPr lang="en-GB" sz="2400"/>
          </a:p>
        </p:txBody>
      </p:sp>
    </p:spTree>
    <p:extLst>
      <p:ext uri="{BB962C8B-B14F-4D97-AF65-F5344CB8AC3E}">
        <p14:creationId xmlns:p14="http://schemas.microsoft.com/office/powerpoint/2010/main" val="199867380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9306479-8C4D-4E4A-A330-DFC80A8A01BE}"/>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11" name="Rectangle 10">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B45BA4C-9B54-4496-821F-9E0985CA984D}"/>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0683DC8-3040-46D9-AD41-A1DF504606D9}"/>
              </a:ext>
            </a:extLst>
          </p:cNvPr>
          <p:cNvSpPr>
            <a:spLocks noGrp="1"/>
          </p:cNvSpPr>
          <p:nvPr>
            <p:ph type="title"/>
          </p:nvPr>
        </p:nvSpPr>
        <p:spPr>
          <a:xfrm>
            <a:off x="6924998" y="1418594"/>
            <a:ext cx="4622423" cy="3118691"/>
          </a:xfrm>
        </p:spPr>
        <p:txBody>
          <a:bodyPr vert="horz" lIns="91440" tIns="45720" rIns="91440" bIns="45720" rtlCol="0" anchor="ctr">
            <a:normAutofit/>
          </a:bodyPr>
          <a:lstStyle>
            <a:defPPr/>
          </a:lstStyle>
          <a:p>
            <a:r>
              <a:rPr lang="en-US" sz="3300" b="1"/>
              <a:t>Internal </a:t>
            </a:r>
            <a:r>
              <a:rPr lang="en-US" sz="3300"/>
              <a:t>Fragmentation</a:t>
            </a:r>
          </a:p>
          <a:p>
            <a:endParaRPr lang="en-US" sz="3300"/>
          </a:p>
        </p:txBody>
      </p:sp>
      <p:pic>
        <p:nvPicPr>
          <p:cNvPr id="4" name="Picture 4" descr="Chart, treemap chart&#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A4E8E2A-A654-4FD1-ACC3-C6A2DB9B6CAB}"/>
              </a:ext>
            </a:extLst>
          </p:cNvPr>
          <p:cNvPicPr>
            <a:picLocks noGrp="1" noChangeAspect="1"/>
          </p:cNvPicPr>
          <p:nvPr>
            <p:ph idx="1"/>
          </p:nvPr>
        </p:nvPicPr>
        <p:blipFill>
          <a:blip r:embed="rId2"/>
          <a:stretch>
            <a:fillRect/>
          </a:stretch>
        </p:blipFill>
        <p:spPr>
          <a:xfrm>
            <a:off x="758951" y="366035"/>
            <a:ext cx="5892878" cy="6255326"/>
          </a:xfrm>
          <a:prstGeom prst="rect">
            <a:avLst/>
          </a:prstGeom>
        </p:spPr>
      </p:pic>
    </p:spTree>
    <p:extLst>
      <p:ext uri="{BB962C8B-B14F-4D97-AF65-F5344CB8AC3E}">
        <p14:creationId xmlns:p14="http://schemas.microsoft.com/office/powerpoint/2010/main" val="10297603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25" y="0"/>
            <a:ext cx="2209800" cy="3352800"/>
            <a:chOff x="9525" y="0"/>
            <a:chExt cx="2209800" cy="3352800"/>
          </a:xfrm>
        </p:grpSpPr>
        <p:sp>
          <p:nvSpPr>
            <p:cNvPr id="3" name="object 3"/>
            <p:cNvSpPr/>
            <p:nvPr/>
          </p:nvSpPr>
          <p:spPr>
            <a:xfrm>
              <a:off x="695325" y="0"/>
              <a:ext cx="1323975" cy="590550"/>
            </a:xfrm>
            <a:custGeom>
              <a:avLst/>
              <a:gdLst/>
              <a:ahLst/>
              <a:cxnLst/>
              <a:rect l="l" t="t" r="r" b="b"/>
              <a:pathLst>
                <a:path w="1323975" h="590550">
                  <a:moveTo>
                    <a:pt x="1323975" y="0"/>
                  </a:moveTo>
                  <a:lnTo>
                    <a:pt x="0" y="0"/>
                  </a:lnTo>
                  <a:lnTo>
                    <a:pt x="7391" y="71374"/>
                  </a:lnTo>
                  <a:lnTo>
                    <a:pt x="18927" y="117524"/>
                  </a:lnTo>
                  <a:lnTo>
                    <a:pt x="33771" y="162325"/>
                  </a:lnTo>
                  <a:lnTo>
                    <a:pt x="51789" y="205643"/>
                  </a:lnTo>
                  <a:lnTo>
                    <a:pt x="72845" y="247350"/>
                  </a:lnTo>
                  <a:lnTo>
                    <a:pt x="96805" y="287313"/>
                  </a:lnTo>
                  <a:lnTo>
                    <a:pt x="123536" y="325402"/>
                  </a:lnTo>
                  <a:lnTo>
                    <a:pt x="152902" y="361487"/>
                  </a:lnTo>
                  <a:lnTo>
                    <a:pt x="184768" y="395436"/>
                  </a:lnTo>
                  <a:lnTo>
                    <a:pt x="219002" y="427120"/>
                  </a:lnTo>
                  <a:lnTo>
                    <a:pt x="255467" y="456406"/>
                  </a:lnTo>
                  <a:lnTo>
                    <a:pt x="294031" y="483165"/>
                  </a:lnTo>
                  <a:lnTo>
                    <a:pt x="334557" y="507265"/>
                  </a:lnTo>
                  <a:lnTo>
                    <a:pt x="376913" y="528577"/>
                  </a:lnTo>
                  <a:lnTo>
                    <a:pt x="420963" y="546968"/>
                  </a:lnTo>
                  <a:lnTo>
                    <a:pt x="466573" y="562309"/>
                  </a:lnTo>
                  <a:lnTo>
                    <a:pt x="513608" y="574468"/>
                  </a:lnTo>
                  <a:lnTo>
                    <a:pt x="561935" y="583315"/>
                  </a:lnTo>
                  <a:lnTo>
                    <a:pt x="611418" y="588719"/>
                  </a:lnTo>
                  <a:lnTo>
                    <a:pt x="661924" y="590550"/>
                  </a:lnTo>
                  <a:lnTo>
                    <a:pt x="712450" y="588719"/>
                  </a:lnTo>
                  <a:lnTo>
                    <a:pt x="761951" y="583315"/>
                  </a:lnTo>
                  <a:lnTo>
                    <a:pt x="810293" y="574468"/>
                  </a:lnTo>
                  <a:lnTo>
                    <a:pt x="857341" y="562309"/>
                  </a:lnTo>
                  <a:lnTo>
                    <a:pt x="902962" y="546968"/>
                  </a:lnTo>
                  <a:lnTo>
                    <a:pt x="947022" y="528577"/>
                  </a:lnTo>
                  <a:lnTo>
                    <a:pt x="989385" y="507265"/>
                  </a:lnTo>
                  <a:lnTo>
                    <a:pt x="1029918" y="483165"/>
                  </a:lnTo>
                  <a:lnTo>
                    <a:pt x="1068487" y="456406"/>
                  </a:lnTo>
                  <a:lnTo>
                    <a:pt x="1104957" y="427120"/>
                  </a:lnTo>
                  <a:lnTo>
                    <a:pt x="1139194" y="395436"/>
                  </a:lnTo>
                  <a:lnTo>
                    <a:pt x="1171065" y="361487"/>
                  </a:lnTo>
                  <a:lnTo>
                    <a:pt x="1200434" y="325402"/>
                  </a:lnTo>
                  <a:lnTo>
                    <a:pt x="1227168" y="287313"/>
                  </a:lnTo>
                  <a:lnTo>
                    <a:pt x="1251132" y="247350"/>
                  </a:lnTo>
                  <a:lnTo>
                    <a:pt x="1272192" y="205643"/>
                  </a:lnTo>
                  <a:lnTo>
                    <a:pt x="1290215" y="162325"/>
                  </a:lnTo>
                  <a:lnTo>
                    <a:pt x="1305065" y="117524"/>
                  </a:lnTo>
                  <a:lnTo>
                    <a:pt x="1316608" y="71374"/>
                  </a:lnTo>
                  <a:lnTo>
                    <a:pt x="1323975"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14287" y="23875"/>
              <a:ext cx="2200275" cy="3324225"/>
            </a:xfrm>
            <a:custGeom>
              <a:avLst/>
              <a:gdLst/>
              <a:ahLst/>
              <a:cxnLst/>
              <a:rect l="l" t="t" r="r" b="b"/>
              <a:pathLst>
                <a:path w="2200275" h="3324225">
                  <a:moveTo>
                    <a:pt x="9525" y="3324098"/>
                  </a:moveTo>
                  <a:lnTo>
                    <a:pt x="50287" y="3292457"/>
                  </a:lnTo>
                  <a:lnTo>
                    <a:pt x="90954" y="3260709"/>
                  </a:lnTo>
                  <a:lnTo>
                    <a:pt x="131454" y="3228746"/>
                  </a:lnTo>
                  <a:lnTo>
                    <a:pt x="171716" y="3196463"/>
                  </a:lnTo>
                  <a:lnTo>
                    <a:pt x="210124" y="3165272"/>
                  </a:lnTo>
                  <a:lnTo>
                    <a:pt x="248289" y="3133750"/>
                  </a:lnTo>
                  <a:lnTo>
                    <a:pt x="286039" y="3101753"/>
                  </a:lnTo>
                  <a:lnTo>
                    <a:pt x="323202" y="3069139"/>
                  </a:lnTo>
                  <a:lnTo>
                    <a:pt x="359607" y="3035764"/>
                  </a:lnTo>
                  <a:lnTo>
                    <a:pt x="395082" y="3001485"/>
                  </a:lnTo>
                  <a:lnTo>
                    <a:pt x="429455" y="2966158"/>
                  </a:lnTo>
                  <a:lnTo>
                    <a:pt x="462554" y="2929641"/>
                  </a:lnTo>
                  <a:lnTo>
                    <a:pt x="494207" y="2891790"/>
                  </a:lnTo>
                  <a:lnTo>
                    <a:pt x="518891" y="2860226"/>
                  </a:lnTo>
                  <a:lnTo>
                    <a:pt x="543439" y="2828639"/>
                  </a:lnTo>
                  <a:lnTo>
                    <a:pt x="568663" y="2797671"/>
                  </a:lnTo>
                  <a:lnTo>
                    <a:pt x="595376" y="2767965"/>
                  </a:lnTo>
                  <a:lnTo>
                    <a:pt x="636231" y="2729787"/>
                  </a:lnTo>
                  <a:lnTo>
                    <a:pt x="680426" y="2695527"/>
                  </a:lnTo>
                  <a:lnTo>
                    <a:pt x="726933" y="2664148"/>
                  </a:lnTo>
                  <a:lnTo>
                    <a:pt x="774725" y="2634615"/>
                  </a:lnTo>
                  <a:lnTo>
                    <a:pt x="819885" y="2607935"/>
                  </a:lnTo>
                  <a:lnTo>
                    <a:pt x="865510" y="2582085"/>
                  </a:lnTo>
                  <a:lnTo>
                    <a:pt x="911643" y="2557192"/>
                  </a:lnTo>
                  <a:lnTo>
                    <a:pt x="958329" y="2533384"/>
                  </a:lnTo>
                  <a:lnTo>
                    <a:pt x="1005611" y="2510790"/>
                  </a:lnTo>
                  <a:lnTo>
                    <a:pt x="1042828" y="2493823"/>
                  </a:lnTo>
                  <a:lnTo>
                    <a:pt x="1079815" y="2476500"/>
                  </a:lnTo>
                  <a:lnTo>
                    <a:pt x="1115962" y="2457747"/>
                  </a:lnTo>
                  <a:lnTo>
                    <a:pt x="1150658" y="2436495"/>
                  </a:lnTo>
                  <a:lnTo>
                    <a:pt x="1187397" y="2408326"/>
                  </a:lnTo>
                  <a:lnTo>
                    <a:pt x="1221070" y="2376598"/>
                  </a:lnTo>
                  <a:lnTo>
                    <a:pt x="1252213" y="2342179"/>
                  </a:lnTo>
                  <a:lnTo>
                    <a:pt x="1281366" y="2305939"/>
                  </a:lnTo>
                  <a:lnTo>
                    <a:pt x="1309804" y="2267442"/>
                  </a:lnTo>
                  <a:lnTo>
                    <a:pt x="1336702" y="2227885"/>
                  </a:lnTo>
                  <a:lnTo>
                    <a:pt x="1362122" y="2187360"/>
                  </a:lnTo>
                  <a:lnTo>
                    <a:pt x="1386128" y="2145957"/>
                  </a:lnTo>
                  <a:lnTo>
                    <a:pt x="1408781" y="2103768"/>
                  </a:lnTo>
                  <a:lnTo>
                    <a:pt x="1430143" y="2060883"/>
                  </a:lnTo>
                  <a:lnTo>
                    <a:pt x="1450276" y="2017395"/>
                  </a:lnTo>
                  <a:lnTo>
                    <a:pt x="1469185" y="1973639"/>
                  </a:lnTo>
                  <a:lnTo>
                    <a:pt x="1487154" y="1929479"/>
                  </a:lnTo>
                  <a:lnTo>
                    <a:pt x="1504336" y="1884985"/>
                  </a:lnTo>
                  <a:lnTo>
                    <a:pt x="1520888" y="1840229"/>
                  </a:lnTo>
                  <a:lnTo>
                    <a:pt x="1538951" y="1790206"/>
                  </a:lnTo>
                  <a:lnTo>
                    <a:pt x="1557271" y="1740309"/>
                  </a:lnTo>
                  <a:lnTo>
                    <a:pt x="1576530" y="1690877"/>
                  </a:lnTo>
                  <a:lnTo>
                    <a:pt x="1597408" y="1642251"/>
                  </a:lnTo>
                  <a:lnTo>
                    <a:pt x="1620586" y="1594767"/>
                  </a:lnTo>
                  <a:lnTo>
                    <a:pt x="1646745" y="1548764"/>
                  </a:lnTo>
                  <a:lnTo>
                    <a:pt x="1674334" y="1507392"/>
                  </a:lnTo>
                  <a:lnTo>
                    <a:pt x="1704177" y="1467640"/>
                  </a:lnTo>
                  <a:lnTo>
                    <a:pt x="1735566" y="1428988"/>
                  </a:lnTo>
                  <a:lnTo>
                    <a:pt x="1767790" y="1390918"/>
                  </a:lnTo>
                  <a:lnTo>
                    <a:pt x="1800142" y="1352911"/>
                  </a:lnTo>
                  <a:lnTo>
                    <a:pt x="1831911" y="1314450"/>
                  </a:lnTo>
                  <a:lnTo>
                    <a:pt x="1860813" y="1277399"/>
                  </a:lnTo>
                  <a:lnTo>
                    <a:pt x="1888718" y="1239618"/>
                  </a:lnTo>
                  <a:lnTo>
                    <a:pt x="1915810" y="1201245"/>
                  </a:lnTo>
                  <a:lnTo>
                    <a:pt x="1942279" y="1162416"/>
                  </a:lnTo>
                  <a:lnTo>
                    <a:pt x="1968310" y="1123270"/>
                  </a:lnTo>
                  <a:lnTo>
                    <a:pt x="1994090" y="1083945"/>
                  </a:lnTo>
                  <a:lnTo>
                    <a:pt x="2022322" y="1040492"/>
                  </a:lnTo>
                  <a:lnTo>
                    <a:pt x="2050022" y="996714"/>
                  </a:lnTo>
                  <a:lnTo>
                    <a:pt x="2076656" y="952372"/>
                  </a:lnTo>
                  <a:lnTo>
                    <a:pt x="2101692" y="907226"/>
                  </a:lnTo>
                  <a:lnTo>
                    <a:pt x="2124597" y="861036"/>
                  </a:lnTo>
                  <a:lnTo>
                    <a:pt x="2144839" y="813562"/>
                  </a:lnTo>
                  <a:lnTo>
                    <a:pt x="2160127" y="770286"/>
                  </a:lnTo>
                  <a:lnTo>
                    <a:pt x="2172843" y="726249"/>
                  </a:lnTo>
                  <a:lnTo>
                    <a:pt x="2182987" y="681545"/>
                  </a:lnTo>
                  <a:lnTo>
                    <a:pt x="2190559" y="636270"/>
                  </a:lnTo>
                  <a:lnTo>
                    <a:pt x="2195532" y="593605"/>
                  </a:lnTo>
                  <a:lnTo>
                    <a:pt x="2198624" y="550799"/>
                  </a:lnTo>
                  <a:lnTo>
                    <a:pt x="2200096" y="507896"/>
                  </a:lnTo>
                  <a:lnTo>
                    <a:pt x="2200211" y="464947"/>
                  </a:lnTo>
                  <a:lnTo>
                    <a:pt x="2198967" y="420683"/>
                  </a:lnTo>
                  <a:lnTo>
                    <a:pt x="2195877" y="376586"/>
                  </a:lnTo>
                  <a:lnTo>
                    <a:pt x="2190192" y="332823"/>
                  </a:lnTo>
                  <a:lnTo>
                    <a:pt x="2181161" y="289559"/>
                  </a:lnTo>
                  <a:lnTo>
                    <a:pt x="2153243" y="201132"/>
                  </a:lnTo>
                  <a:lnTo>
                    <a:pt x="2117455" y="106394"/>
                  </a:lnTo>
                  <a:lnTo>
                    <a:pt x="2086596" y="30849"/>
                  </a:lnTo>
                  <a:lnTo>
                    <a:pt x="2073465" y="0"/>
                  </a:lnTo>
                </a:path>
                <a:path w="2200275" h="3324225">
                  <a:moveTo>
                    <a:pt x="0" y="3067050"/>
                  </a:moveTo>
                  <a:lnTo>
                    <a:pt x="34880" y="3033579"/>
                  </a:lnTo>
                  <a:lnTo>
                    <a:pt x="73722" y="2994818"/>
                  </a:lnTo>
                  <a:lnTo>
                    <a:pt x="113428" y="2953856"/>
                  </a:lnTo>
                  <a:lnTo>
                    <a:pt x="150902" y="2913784"/>
                  </a:lnTo>
                  <a:lnTo>
                    <a:pt x="183045" y="2877693"/>
                  </a:lnTo>
                  <a:lnTo>
                    <a:pt x="213924" y="2840019"/>
                  </a:lnTo>
                  <a:lnTo>
                    <a:pt x="243595" y="2801401"/>
                  </a:lnTo>
                  <a:lnTo>
                    <a:pt x="272979" y="2762570"/>
                  </a:lnTo>
                  <a:lnTo>
                    <a:pt x="303001" y="2724256"/>
                  </a:lnTo>
                  <a:lnTo>
                    <a:pt x="334581" y="2687193"/>
                  </a:lnTo>
                  <a:lnTo>
                    <a:pt x="360995" y="2659389"/>
                  </a:lnTo>
                  <a:lnTo>
                    <a:pt x="388358" y="2632503"/>
                  </a:lnTo>
                  <a:lnTo>
                    <a:pt x="416004" y="2605879"/>
                  </a:lnTo>
                  <a:lnTo>
                    <a:pt x="443268" y="2578862"/>
                  </a:lnTo>
                  <a:lnTo>
                    <a:pt x="476632" y="2543669"/>
                  </a:lnTo>
                  <a:lnTo>
                    <a:pt x="509274" y="2507821"/>
                  </a:lnTo>
                  <a:lnTo>
                    <a:pt x="541857" y="2471902"/>
                  </a:lnTo>
                  <a:lnTo>
                    <a:pt x="575043" y="2436495"/>
                  </a:lnTo>
                  <a:lnTo>
                    <a:pt x="594562" y="2416712"/>
                  </a:lnTo>
                  <a:lnTo>
                    <a:pt x="614360" y="2397204"/>
                  </a:lnTo>
                  <a:lnTo>
                    <a:pt x="634195" y="2377719"/>
                  </a:lnTo>
                  <a:lnTo>
                    <a:pt x="653821" y="2358009"/>
                  </a:lnTo>
                  <a:lnTo>
                    <a:pt x="688972" y="2321109"/>
                  </a:lnTo>
                  <a:lnTo>
                    <a:pt x="723355" y="2283507"/>
                  </a:lnTo>
                  <a:lnTo>
                    <a:pt x="757178" y="2245405"/>
                  </a:lnTo>
                  <a:lnTo>
                    <a:pt x="790651" y="2207006"/>
                  </a:lnTo>
                  <a:lnTo>
                    <a:pt x="816834" y="2176768"/>
                  </a:lnTo>
                  <a:lnTo>
                    <a:pt x="843005" y="2146554"/>
                  </a:lnTo>
                  <a:lnTo>
                    <a:pt x="869030" y="2116244"/>
                  </a:lnTo>
                  <a:lnTo>
                    <a:pt x="894778" y="2085721"/>
                  </a:lnTo>
                  <a:lnTo>
                    <a:pt x="937826" y="2032857"/>
                  </a:lnTo>
                  <a:lnTo>
                    <a:pt x="978636" y="1978278"/>
                  </a:lnTo>
                  <a:lnTo>
                    <a:pt x="1005696" y="1937950"/>
                  </a:lnTo>
                  <a:lnTo>
                    <a:pt x="1031250" y="1896690"/>
                  </a:lnTo>
                  <a:lnTo>
                    <a:pt x="1055708" y="1854752"/>
                  </a:lnTo>
                  <a:lnTo>
                    <a:pt x="1079482" y="1812394"/>
                  </a:lnTo>
                  <a:lnTo>
                    <a:pt x="1102982" y="1769872"/>
                  </a:lnTo>
                  <a:lnTo>
                    <a:pt x="1138383" y="1704848"/>
                  </a:lnTo>
                  <a:lnTo>
                    <a:pt x="1173022" y="1639443"/>
                  </a:lnTo>
                  <a:lnTo>
                    <a:pt x="1189159" y="1608510"/>
                  </a:lnTo>
                  <a:lnTo>
                    <a:pt x="1205607" y="1577721"/>
                  </a:lnTo>
                  <a:lnTo>
                    <a:pt x="1242098" y="1518285"/>
                  </a:lnTo>
                  <a:lnTo>
                    <a:pt x="1270707" y="1481047"/>
                  </a:lnTo>
                  <a:lnTo>
                    <a:pt x="1301732" y="1445846"/>
                  </a:lnTo>
                  <a:lnTo>
                    <a:pt x="1334393" y="1412004"/>
                  </a:lnTo>
                  <a:lnTo>
                    <a:pt x="1367912" y="1378845"/>
                  </a:lnTo>
                  <a:lnTo>
                    <a:pt x="1401508" y="1345691"/>
                  </a:lnTo>
                  <a:lnTo>
                    <a:pt x="1429718" y="1317113"/>
                  </a:lnTo>
                  <a:lnTo>
                    <a:pt x="1457833" y="1288414"/>
                  </a:lnTo>
                  <a:lnTo>
                    <a:pt x="1486233" y="1260002"/>
                  </a:lnTo>
                  <a:lnTo>
                    <a:pt x="1515300" y="1232281"/>
                  </a:lnTo>
                  <a:lnTo>
                    <a:pt x="1552561" y="1198961"/>
                  </a:lnTo>
                  <a:lnTo>
                    <a:pt x="1590309" y="1166129"/>
                  </a:lnTo>
                  <a:lnTo>
                    <a:pt x="1627510" y="1132750"/>
                  </a:lnTo>
                  <a:lnTo>
                    <a:pt x="1663128" y="1097788"/>
                  </a:lnTo>
                  <a:lnTo>
                    <a:pt x="1700345" y="1055957"/>
                  </a:lnTo>
                  <a:lnTo>
                    <a:pt x="1735216" y="1012126"/>
                  </a:lnTo>
                  <a:lnTo>
                    <a:pt x="1768588" y="967057"/>
                  </a:lnTo>
                  <a:lnTo>
                    <a:pt x="1801304" y="921512"/>
                  </a:lnTo>
                  <a:lnTo>
                    <a:pt x="1837864" y="869632"/>
                  </a:lnTo>
                  <a:lnTo>
                    <a:pt x="1871281" y="815848"/>
                  </a:lnTo>
                  <a:lnTo>
                    <a:pt x="1902047" y="752538"/>
                  </a:lnTo>
                  <a:lnTo>
                    <a:pt x="1928431" y="687324"/>
                  </a:lnTo>
                  <a:lnTo>
                    <a:pt x="1940538" y="656740"/>
                  </a:lnTo>
                  <a:lnTo>
                    <a:pt x="1962989" y="594955"/>
                  </a:lnTo>
                  <a:lnTo>
                    <a:pt x="1975385" y="546179"/>
                  </a:lnTo>
                  <a:lnTo>
                    <a:pt x="1981136" y="494029"/>
                  </a:lnTo>
                  <a:lnTo>
                    <a:pt x="1979852" y="449046"/>
                  </a:lnTo>
                  <a:lnTo>
                    <a:pt x="1974103" y="404479"/>
                  </a:lnTo>
                  <a:lnTo>
                    <a:pt x="1963902" y="360745"/>
                  </a:lnTo>
                  <a:lnTo>
                    <a:pt x="1949259" y="318262"/>
                  </a:lnTo>
                  <a:lnTo>
                    <a:pt x="1889192" y="214098"/>
                  </a:lnTo>
                  <a:lnTo>
                    <a:pt x="1807813" y="110743"/>
                  </a:lnTo>
                  <a:lnTo>
                    <a:pt x="1736197" y="31583"/>
                  </a:lnTo>
                  <a:lnTo>
                    <a:pt x="1705419" y="0"/>
                  </a:lnTo>
                </a:path>
                <a:path w="2200275" h="3324225">
                  <a:moveTo>
                    <a:pt x="1150543" y="0"/>
                  </a:moveTo>
                  <a:lnTo>
                    <a:pt x="1188573" y="81581"/>
                  </a:lnTo>
                  <a:lnTo>
                    <a:pt x="1213676" y="133320"/>
                  </a:lnTo>
                  <a:lnTo>
                    <a:pt x="1239835" y="178450"/>
                  </a:lnTo>
                  <a:lnTo>
                    <a:pt x="1268498" y="205882"/>
                  </a:lnTo>
                  <a:lnTo>
                    <a:pt x="1321304" y="246629"/>
                  </a:lnTo>
                  <a:lnTo>
                    <a:pt x="1358511" y="274875"/>
                  </a:lnTo>
                  <a:lnTo>
                    <a:pt x="1395126" y="303720"/>
                  </a:lnTo>
                  <a:lnTo>
                    <a:pt x="1430492" y="333835"/>
                  </a:lnTo>
                  <a:lnTo>
                    <a:pt x="1463953" y="365891"/>
                  </a:lnTo>
                  <a:lnTo>
                    <a:pt x="1494853" y="400558"/>
                  </a:lnTo>
                  <a:lnTo>
                    <a:pt x="1526998" y="445123"/>
                  </a:lnTo>
                  <a:lnTo>
                    <a:pt x="1553035" y="493045"/>
                  </a:lnTo>
                  <a:lnTo>
                    <a:pt x="1571380" y="543968"/>
                  </a:lnTo>
                  <a:lnTo>
                    <a:pt x="1580451" y="597535"/>
                  </a:lnTo>
                  <a:lnTo>
                    <a:pt x="1579433" y="650220"/>
                  </a:lnTo>
                  <a:lnTo>
                    <a:pt x="1569831" y="701928"/>
                  </a:lnTo>
                  <a:lnTo>
                    <a:pt x="1553251" y="752304"/>
                  </a:lnTo>
                  <a:lnTo>
                    <a:pt x="1531302" y="800988"/>
                  </a:lnTo>
                  <a:lnTo>
                    <a:pt x="1505590" y="847179"/>
                  </a:lnTo>
                  <a:lnTo>
                    <a:pt x="1476200" y="890952"/>
                  </a:lnTo>
                  <a:lnTo>
                    <a:pt x="1443023" y="931844"/>
                  </a:lnTo>
                  <a:lnTo>
                    <a:pt x="1405953" y="969390"/>
                  </a:lnTo>
                  <a:lnTo>
                    <a:pt x="1366719" y="1001946"/>
                  </a:lnTo>
                  <a:lnTo>
                    <a:pt x="1324778" y="1030859"/>
                  </a:lnTo>
                  <a:lnTo>
                    <a:pt x="1280612" y="1056437"/>
                  </a:lnTo>
                  <a:lnTo>
                    <a:pt x="1234706" y="1078991"/>
                  </a:lnTo>
                  <a:lnTo>
                    <a:pt x="1189051" y="1098440"/>
                  </a:lnTo>
                  <a:lnTo>
                    <a:pt x="1142984" y="1116853"/>
                  </a:lnTo>
                  <a:lnTo>
                    <a:pt x="1097178" y="1135766"/>
                  </a:lnTo>
                  <a:lnTo>
                    <a:pt x="1052309" y="1156715"/>
                  </a:lnTo>
                  <a:lnTo>
                    <a:pt x="991131" y="1193625"/>
                  </a:lnTo>
                  <a:lnTo>
                    <a:pt x="938098" y="1240916"/>
                  </a:lnTo>
                  <a:lnTo>
                    <a:pt x="914350" y="1271656"/>
                  </a:lnTo>
                  <a:lnTo>
                    <a:pt x="894276" y="1304909"/>
                  </a:lnTo>
                  <a:lnTo>
                    <a:pt x="877079" y="1339947"/>
                  </a:lnTo>
                  <a:lnTo>
                    <a:pt x="861961" y="1376045"/>
                  </a:lnTo>
                  <a:lnTo>
                    <a:pt x="844737" y="1422282"/>
                  </a:lnTo>
                  <a:lnTo>
                    <a:pt x="829009" y="1469056"/>
                  </a:lnTo>
                  <a:lnTo>
                    <a:pt x="814289" y="1516187"/>
                  </a:lnTo>
                  <a:lnTo>
                    <a:pt x="800087" y="1563497"/>
                  </a:lnTo>
                  <a:lnTo>
                    <a:pt x="789129" y="1600362"/>
                  </a:lnTo>
                  <a:lnTo>
                    <a:pt x="778282" y="1637252"/>
                  </a:lnTo>
                  <a:lnTo>
                    <a:pt x="767638" y="1674189"/>
                  </a:lnTo>
                  <a:lnTo>
                    <a:pt x="757288" y="1711198"/>
                  </a:lnTo>
                  <a:lnTo>
                    <a:pt x="745583" y="1754181"/>
                  </a:lnTo>
                  <a:lnTo>
                    <a:pt x="733504" y="1797034"/>
                  </a:lnTo>
                  <a:lnTo>
                    <a:pt x="720230" y="1839481"/>
                  </a:lnTo>
                  <a:lnTo>
                    <a:pt x="704938" y="1881251"/>
                  </a:lnTo>
                  <a:lnTo>
                    <a:pt x="686345" y="1923490"/>
                  </a:lnTo>
                  <a:lnTo>
                    <a:pt x="665453" y="1964658"/>
                  </a:lnTo>
                  <a:lnTo>
                    <a:pt x="642900" y="2005016"/>
                  </a:lnTo>
                  <a:lnTo>
                    <a:pt x="619328" y="2044827"/>
                  </a:lnTo>
                  <a:lnTo>
                    <a:pt x="582785" y="2104151"/>
                  </a:lnTo>
                  <a:lnTo>
                    <a:pt x="544766" y="2162429"/>
                  </a:lnTo>
                  <a:lnTo>
                    <a:pt x="514583" y="2205998"/>
                  </a:lnTo>
                  <a:lnTo>
                    <a:pt x="483226" y="2248701"/>
                  </a:lnTo>
                  <a:lnTo>
                    <a:pt x="450629" y="2290435"/>
                  </a:lnTo>
                  <a:lnTo>
                    <a:pt x="416724" y="2331097"/>
                  </a:lnTo>
                  <a:lnTo>
                    <a:pt x="381444" y="2370582"/>
                  </a:lnTo>
                  <a:lnTo>
                    <a:pt x="349089" y="2404481"/>
                  </a:lnTo>
                  <a:lnTo>
                    <a:pt x="316002" y="2437653"/>
                  </a:lnTo>
                  <a:lnTo>
                    <a:pt x="282537" y="2470469"/>
                  </a:lnTo>
                  <a:lnTo>
                    <a:pt x="249047" y="2503297"/>
                  </a:lnTo>
                  <a:lnTo>
                    <a:pt x="220328" y="2531693"/>
                  </a:lnTo>
                  <a:lnTo>
                    <a:pt x="191779" y="2560256"/>
                  </a:lnTo>
                  <a:lnTo>
                    <a:pt x="163311" y="2588914"/>
                  </a:lnTo>
                  <a:lnTo>
                    <a:pt x="134835" y="2617597"/>
                  </a:lnTo>
                  <a:lnTo>
                    <a:pt x="105931" y="2646628"/>
                  </a:lnTo>
                  <a:lnTo>
                    <a:pt x="76991" y="2675636"/>
                  </a:lnTo>
                  <a:lnTo>
                    <a:pt x="48026" y="2704643"/>
                  </a:lnTo>
                  <a:lnTo>
                    <a:pt x="19050" y="2733675"/>
                  </a:lnTo>
                </a:path>
                <a:path w="2200275" h="3324225">
                  <a:moveTo>
                    <a:pt x="0" y="2638425"/>
                  </a:moveTo>
                  <a:lnTo>
                    <a:pt x="24848" y="2614074"/>
                  </a:lnTo>
                  <a:lnTo>
                    <a:pt x="57359" y="2582444"/>
                  </a:lnTo>
                  <a:lnTo>
                    <a:pt x="95326" y="2545597"/>
                  </a:lnTo>
                  <a:lnTo>
                    <a:pt x="136541" y="2505595"/>
                  </a:lnTo>
                  <a:lnTo>
                    <a:pt x="178798" y="2464502"/>
                  </a:lnTo>
                  <a:lnTo>
                    <a:pt x="219891" y="2424378"/>
                  </a:lnTo>
                  <a:lnTo>
                    <a:pt x="257611" y="2387286"/>
                  </a:lnTo>
                  <a:lnTo>
                    <a:pt x="289753" y="2355289"/>
                  </a:lnTo>
                  <a:lnTo>
                    <a:pt x="348685" y="2293801"/>
                  </a:lnTo>
                  <a:lnTo>
                    <a:pt x="382470" y="2256423"/>
                  </a:lnTo>
                  <a:lnTo>
                    <a:pt x="415245" y="2218197"/>
                  </a:lnTo>
                  <a:lnTo>
                    <a:pt x="446793" y="2179009"/>
                  </a:lnTo>
                  <a:lnTo>
                    <a:pt x="476894" y="2138741"/>
                  </a:lnTo>
                  <a:lnTo>
                    <a:pt x="505333" y="2097278"/>
                  </a:lnTo>
                  <a:lnTo>
                    <a:pt x="530225" y="2057314"/>
                  </a:lnTo>
                  <a:lnTo>
                    <a:pt x="553289" y="2016331"/>
                  </a:lnTo>
                  <a:lnTo>
                    <a:pt x="574484" y="1974389"/>
                  </a:lnTo>
                  <a:lnTo>
                    <a:pt x="593770" y="1931547"/>
                  </a:lnTo>
                  <a:lnTo>
                    <a:pt x="611106" y="1887866"/>
                  </a:lnTo>
                  <a:lnTo>
                    <a:pt x="626452" y="1843404"/>
                  </a:lnTo>
                  <a:lnTo>
                    <a:pt x="641193" y="1793358"/>
                  </a:lnTo>
                  <a:lnTo>
                    <a:pt x="653871" y="1742791"/>
                  </a:lnTo>
                  <a:lnTo>
                    <a:pt x="664961" y="1691822"/>
                  </a:lnTo>
                  <a:lnTo>
                    <a:pt x="674940" y="1640569"/>
                  </a:lnTo>
                  <a:lnTo>
                    <a:pt x="684283" y="1589149"/>
                  </a:lnTo>
                  <a:lnTo>
                    <a:pt x="693468" y="1537680"/>
                  </a:lnTo>
                  <a:lnTo>
                    <a:pt x="702970" y="1486281"/>
                  </a:lnTo>
                  <a:lnTo>
                    <a:pt x="712679" y="1437814"/>
                  </a:lnTo>
                  <a:lnTo>
                    <a:pt x="723118" y="1389482"/>
                  </a:lnTo>
                  <a:lnTo>
                    <a:pt x="734120" y="1341266"/>
                  </a:lnTo>
                  <a:lnTo>
                    <a:pt x="745519" y="1293147"/>
                  </a:lnTo>
                  <a:lnTo>
                    <a:pt x="757148" y="1245108"/>
                  </a:lnTo>
                  <a:lnTo>
                    <a:pt x="770652" y="1190811"/>
                  </a:lnTo>
                  <a:lnTo>
                    <a:pt x="786082" y="1137158"/>
                  </a:lnTo>
                  <a:lnTo>
                    <a:pt x="805365" y="1085123"/>
                  </a:lnTo>
                  <a:lnTo>
                    <a:pt x="830427" y="1035685"/>
                  </a:lnTo>
                  <a:lnTo>
                    <a:pt x="868229" y="985488"/>
                  </a:lnTo>
                  <a:lnTo>
                    <a:pt x="918108" y="948436"/>
                  </a:lnTo>
                  <a:lnTo>
                    <a:pt x="967401" y="932096"/>
                  </a:lnTo>
                  <a:lnTo>
                    <a:pt x="1019513" y="926591"/>
                  </a:lnTo>
                  <a:lnTo>
                    <a:pt x="1073122" y="926040"/>
                  </a:lnTo>
                  <a:lnTo>
                    <a:pt x="1126909" y="924560"/>
                  </a:lnTo>
                  <a:lnTo>
                    <a:pt x="1166240" y="919726"/>
                  </a:lnTo>
                  <a:lnTo>
                    <a:pt x="1204560" y="910558"/>
                  </a:lnTo>
                  <a:lnTo>
                    <a:pt x="1241112" y="896485"/>
                  </a:lnTo>
                  <a:lnTo>
                    <a:pt x="1275143" y="876935"/>
                  </a:lnTo>
                  <a:lnTo>
                    <a:pt x="1309741" y="847441"/>
                  </a:lnTo>
                  <a:lnTo>
                    <a:pt x="1337516" y="811958"/>
                  </a:lnTo>
                  <a:lnTo>
                    <a:pt x="1357600" y="771689"/>
                  </a:lnTo>
                  <a:lnTo>
                    <a:pt x="1369123" y="727837"/>
                  </a:lnTo>
                  <a:lnTo>
                    <a:pt x="1371560" y="699454"/>
                  </a:lnTo>
                  <a:lnTo>
                    <a:pt x="1370044" y="671179"/>
                  </a:lnTo>
                  <a:lnTo>
                    <a:pt x="1354772" y="616712"/>
                  </a:lnTo>
                  <a:lnTo>
                    <a:pt x="1312656" y="554863"/>
                  </a:lnTo>
                  <a:lnTo>
                    <a:pt x="1255966" y="504063"/>
                  </a:lnTo>
                  <a:lnTo>
                    <a:pt x="1216912" y="475702"/>
                  </a:lnTo>
                  <a:lnTo>
                    <a:pt x="1176193" y="449865"/>
                  </a:lnTo>
                  <a:lnTo>
                    <a:pt x="1133942" y="426553"/>
                  </a:lnTo>
                  <a:lnTo>
                    <a:pt x="1090295" y="405764"/>
                  </a:lnTo>
                  <a:lnTo>
                    <a:pt x="1037740" y="383835"/>
                  </a:lnTo>
                  <a:lnTo>
                    <a:pt x="985423" y="361775"/>
                  </a:lnTo>
                  <a:lnTo>
                    <a:pt x="935341" y="336309"/>
                  </a:lnTo>
                  <a:lnTo>
                    <a:pt x="889495" y="304165"/>
                  </a:lnTo>
                  <a:lnTo>
                    <a:pt x="840971" y="247888"/>
                  </a:lnTo>
                  <a:lnTo>
                    <a:pt x="822566" y="178943"/>
                  </a:lnTo>
                  <a:lnTo>
                    <a:pt x="838977" y="134695"/>
                  </a:lnTo>
                  <a:lnTo>
                    <a:pt x="873718" y="74993"/>
                  </a:lnTo>
                  <a:lnTo>
                    <a:pt x="908198" y="22530"/>
                  </a:lnTo>
                  <a:lnTo>
                    <a:pt x="923823" y="0"/>
                  </a:lnTo>
                </a:path>
                <a:path w="2200275" h="3324225">
                  <a:moveTo>
                    <a:pt x="16946" y="523875"/>
                  </a:moveTo>
                  <a:lnTo>
                    <a:pt x="58234" y="526496"/>
                  </a:lnTo>
                  <a:lnTo>
                    <a:pt x="106823" y="531830"/>
                  </a:lnTo>
                  <a:lnTo>
                    <a:pt x="157576" y="539511"/>
                  </a:lnTo>
                  <a:lnTo>
                    <a:pt x="205359" y="549173"/>
                  </a:lnTo>
                  <a:lnTo>
                    <a:pt x="245033" y="560451"/>
                  </a:lnTo>
                  <a:lnTo>
                    <a:pt x="284421" y="575817"/>
                  </a:lnTo>
                  <a:lnTo>
                    <a:pt x="322289" y="594232"/>
                  </a:lnTo>
                  <a:lnTo>
                    <a:pt x="357778" y="616457"/>
                  </a:lnTo>
                  <a:lnTo>
                    <a:pt x="390029" y="643254"/>
                  </a:lnTo>
                  <a:lnTo>
                    <a:pt x="436298" y="701389"/>
                  </a:lnTo>
                  <a:lnTo>
                    <a:pt x="468109" y="768858"/>
                  </a:lnTo>
                  <a:lnTo>
                    <a:pt x="480026" y="808343"/>
                  </a:lnTo>
                  <a:lnTo>
                    <a:pt x="488437" y="848709"/>
                  </a:lnTo>
                  <a:lnTo>
                    <a:pt x="493850" y="889694"/>
                  </a:lnTo>
                  <a:lnTo>
                    <a:pt x="496773" y="931037"/>
                  </a:lnTo>
                  <a:lnTo>
                    <a:pt x="497770" y="981863"/>
                  </a:lnTo>
                  <a:lnTo>
                    <a:pt x="496848" y="1032695"/>
                  </a:lnTo>
                  <a:lnTo>
                    <a:pt x="494998" y="1083540"/>
                  </a:lnTo>
                  <a:lnTo>
                    <a:pt x="493208" y="1134403"/>
                  </a:lnTo>
                  <a:lnTo>
                    <a:pt x="492467" y="1185290"/>
                  </a:lnTo>
                  <a:lnTo>
                    <a:pt x="493420" y="1233119"/>
                  </a:lnTo>
                  <a:lnTo>
                    <a:pt x="495608" y="1280926"/>
                  </a:lnTo>
                  <a:lnTo>
                    <a:pt x="498435" y="1328719"/>
                  </a:lnTo>
                  <a:lnTo>
                    <a:pt x="501304" y="1376507"/>
                  </a:lnTo>
                  <a:lnTo>
                    <a:pt x="503620" y="1424300"/>
                  </a:lnTo>
                  <a:lnTo>
                    <a:pt x="504784" y="1472107"/>
                  </a:lnTo>
                  <a:lnTo>
                    <a:pt x="504202" y="1519936"/>
                  </a:lnTo>
                  <a:lnTo>
                    <a:pt x="501295" y="1568989"/>
                  </a:lnTo>
                  <a:lnTo>
                    <a:pt x="496225" y="1617852"/>
                  </a:lnTo>
                  <a:lnTo>
                    <a:pt x="489324" y="1666525"/>
                  </a:lnTo>
                  <a:lnTo>
                    <a:pt x="480923" y="1715008"/>
                  </a:lnTo>
                  <a:lnTo>
                    <a:pt x="471297" y="1762373"/>
                  </a:lnTo>
                  <a:lnTo>
                    <a:pt x="460005" y="1809321"/>
                  </a:lnTo>
                  <a:lnTo>
                    <a:pt x="446738" y="1855722"/>
                  </a:lnTo>
                  <a:lnTo>
                    <a:pt x="431190" y="1901444"/>
                  </a:lnTo>
                  <a:lnTo>
                    <a:pt x="411931" y="1948805"/>
                  </a:lnTo>
                  <a:lnTo>
                    <a:pt x="389945" y="1994878"/>
                  </a:lnTo>
                  <a:lnTo>
                    <a:pt x="365439" y="2039667"/>
                  </a:lnTo>
                  <a:lnTo>
                    <a:pt x="338624" y="2083176"/>
                  </a:lnTo>
                  <a:lnTo>
                    <a:pt x="309709" y="2125407"/>
                  </a:lnTo>
                  <a:lnTo>
                    <a:pt x="278904" y="2166366"/>
                  </a:lnTo>
                  <a:lnTo>
                    <a:pt x="241220" y="2213117"/>
                  </a:lnTo>
                  <a:lnTo>
                    <a:pt x="206092" y="2254009"/>
                  </a:lnTo>
                  <a:lnTo>
                    <a:pt x="171826" y="2290706"/>
                  </a:lnTo>
                  <a:lnTo>
                    <a:pt x="136729" y="2324875"/>
                  </a:lnTo>
                  <a:lnTo>
                    <a:pt x="99109" y="2358182"/>
                  </a:lnTo>
                  <a:lnTo>
                    <a:pt x="57272" y="2392293"/>
                  </a:lnTo>
                  <a:lnTo>
                    <a:pt x="9525" y="2428875"/>
                  </a:lnTo>
                </a:path>
                <a:path w="2200275" h="3324225">
                  <a:moveTo>
                    <a:pt x="11037" y="658495"/>
                  </a:moveTo>
                  <a:lnTo>
                    <a:pt x="57638" y="657604"/>
                  </a:lnTo>
                  <a:lnTo>
                    <a:pt x="108444" y="663273"/>
                  </a:lnTo>
                  <a:lnTo>
                    <a:pt x="157993" y="675157"/>
                  </a:lnTo>
                  <a:lnTo>
                    <a:pt x="200825" y="692912"/>
                  </a:lnTo>
                  <a:lnTo>
                    <a:pt x="245505" y="722570"/>
                  </a:lnTo>
                  <a:lnTo>
                    <a:pt x="283906" y="759205"/>
                  </a:lnTo>
                  <a:lnTo>
                    <a:pt x="314819" y="802032"/>
                  </a:lnTo>
                  <a:lnTo>
                    <a:pt x="337032" y="850264"/>
                  </a:lnTo>
                  <a:lnTo>
                    <a:pt x="348816" y="896484"/>
                  </a:lnTo>
                  <a:lnTo>
                    <a:pt x="354145" y="943671"/>
                  </a:lnTo>
                  <a:lnTo>
                    <a:pt x="355058" y="991584"/>
                  </a:lnTo>
                  <a:lnTo>
                    <a:pt x="353596" y="1039984"/>
                  </a:lnTo>
                  <a:lnTo>
                    <a:pt x="351797" y="1088631"/>
                  </a:lnTo>
                  <a:lnTo>
                    <a:pt x="351701" y="1137285"/>
                  </a:lnTo>
                  <a:lnTo>
                    <a:pt x="355309" y="1189673"/>
                  </a:lnTo>
                  <a:lnTo>
                    <a:pt x="362084" y="1241774"/>
                  </a:lnTo>
                  <a:lnTo>
                    <a:pt x="370661" y="1293729"/>
                  </a:lnTo>
                  <a:lnTo>
                    <a:pt x="379673" y="1345678"/>
                  </a:lnTo>
                  <a:lnTo>
                    <a:pt x="387756" y="1397762"/>
                  </a:lnTo>
                  <a:lnTo>
                    <a:pt x="393521" y="1445178"/>
                  </a:lnTo>
                  <a:lnTo>
                    <a:pt x="397626" y="1492747"/>
                  </a:lnTo>
                  <a:lnTo>
                    <a:pt x="399786" y="1540408"/>
                  </a:lnTo>
                  <a:lnTo>
                    <a:pt x="399715" y="1588099"/>
                  </a:lnTo>
                  <a:lnTo>
                    <a:pt x="397129" y="1635760"/>
                  </a:lnTo>
                  <a:lnTo>
                    <a:pt x="391078" y="1687717"/>
                  </a:lnTo>
                  <a:lnTo>
                    <a:pt x="381814" y="1739150"/>
                  </a:lnTo>
                  <a:lnTo>
                    <a:pt x="369565" y="1789991"/>
                  </a:lnTo>
                  <a:lnTo>
                    <a:pt x="354561" y="1840175"/>
                  </a:lnTo>
                  <a:lnTo>
                    <a:pt x="337032" y="1889633"/>
                  </a:lnTo>
                  <a:lnTo>
                    <a:pt x="318598" y="1935494"/>
                  </a:lnTo>
                  <a:lnTo>
                    <a:pt x="298374" y="1980593"/>
                  </a:lnTo>
                  <a:lnTo>
                    <a:pt x="276155" y="2024697"/>
                  </a:lnTo>
                  <a:lnTo>
                    <a:pt x="251734" y="2067574"/>
                  </a:lnTo>
                  <a:lnTo>
                    <a:pt x="224906" y="2108990"/>
                  </a:lnTo>
                  <a:lnTo>
                    <a:pt x="195465" y="2148713"/>
                  </a:lnTo>
                  <a:lnTo>
                    <a:pt x="164380" y="2184406"/>
                  </a:lnTo>
                  <a:lnTo>
                    <a:pt x="123459" y="2226902"/>
                  </a:lnTo>
                  <a:lnTo>
                    <a:pt x="78535" y="2270995"/>
                  </a:lnTo>
                  <a:lnTo>
                    <a:pt x="35438" y="2311480"/>
                  </a:lnTo>
                  <a:lnTo>
                    <a:pt x="0" y="2343150"/>
                  </a:lnTo>
                </a:path>
                <a:path w="2200275" h="3324225">
                  <a:moveTo>
                    <a:pt x="9525" y="866775"/>
                  </a:moveTo>
                  <a:lnTo>
                    <a:pt x="74015" y="875188"/>
                  </a:lnTo>
                  <a:lnTo>
                    <a:pt x="126809" y="906652"/>
                  </a:lnTo>
                  <a:lnTo>
                    <a:pt x="148458" y="956945"/>
                  </a:lnTo>
                  <a:lnTo>
                    <a:pt x="154343" y="1013333"/>
                  </a:lnTo>
                  <a:lnTo>
                    <a:pt x="157497" y="1051278"/>
                  </a:lnTo>
                  <a:lnTo>
                    <a:pt x="168112" y="1126597"/>
                  </a:lnTo>
                  <a:lnTo>
                    <a:pt x="188632" y="1209569"/>
                  </a:lnTo>
                  <a:lnTo>
                    <a:pt x="203486" y="1254707"/>
                  </a:lnTo>
                  <a:lnTo>
                    <a:pt x="219100" y="1299643"/>
                  </a:lnTo>
                  <a:lnTo>
                    <a:pt x="234015" y="1344781"/>
                  </a:lnTo>
                  <a:lnTo>
                    <a:pt x="246773" y="1390523"/>
                  </a:lnTo>
                  <a:lnTo>
                    <a:pt x="257032" y="1440703"/>
                  </a:lnTo>
                  <a:lnTo>
                    <a:pt x="264452" y="1491361"/>
                  </a:lnTo>
                  <a:lnTo>
                    <a:pt x="270644" y="1546004"/>
                  </a:lnTo>
                  <a:lnTo>
                    <a:pt x="274785" y="1600755"/>
                  </a:lnTo>
                  <a:lnTo>
                    <a:pt x="276223" y="1655577"/>
                  </a:lnTo>
                  <a:lnTo>
                    <a:pt x="274307" y="1710436"/>
                  </a:lnTo>
                  <a:lnTo>
                    <a:pt x="268584" y="1764015"/>
                  </a:lnTo>
                  <a:lnTo>
                    <a:pt x="258736" y="1816900"/>
                  </a:lnTo>
                  <a:lnTo>
                    <a:pt x="244476" y="1868700"/>
                  </a:lnTo>
                  <a:lnTo>
                    <a:pt x="225518" y="1919024"/>
                  </a:lnTo>
                  <a:lnTo>
                    <a:pt x="201574" y="1967484"/>
                  </a:lnTo>
                  <a:lnTo>
                    <a:pt x="160499" y="2030491"/>
                  </a:lnTo>
                  <a:lnTo>
                    <a:pt x="113118" y="2089403"/>
                  </a:lnTo>
                  <a:lnTo>
                    <a:pt x="84833" y="2124265"/>
                  </a:lnTo>
                  <a:lnTo>
                    <a:pt x="66009" y="2148840"/>
                  </a:lnTo>
                  <a:lnTo>
                    <a:pt x="45168" y="2171414"/>
                  </a:lnTo>
                  <a:lnTo>
                    <a:pt x="10830" y="22002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 name="object 5"/>
          <p:cNvSpPr txBox="1">
            <a:spLocks noGrp="1"/>
          </p:cNvSpPr>
          <p:nvPr>
            <p:ph type="title"/>
          </p:nvPr>
        </p:nvSpPr>
        <p:spPr>
          <a:xfrm>
            <a:off x="1522349" y="500062"/>
            <a:ext cx="6950075" cy="701040"/>
          </a:xfrm>
          <a:prstGeom prst="rect">
            <a:avLst/>
          </a:prstGeom>
        </p:spPr>
        <p:txBody>
          <a:bodyPr vert="horz" wrap="square" lIns="0" tIns="16510" rIns="0" bIns="0" rtlCol="0">
            <a:spAutoFit/>
          </a:bodyPr>
          <a:lstStyle>
            <a:defPPr/>
          </a:lstStyle>
          <a:p>
            <a:pPr marL="12700">
              <a:lnSpc>
                <a:spcPct val="100000"/>
              </a:lnSpc>
              <a:spcBef>
                <a:spcPts val="130"/>
              </a:spcBef>
            </a:pPr>
            <a:r>
              <a:rPr sz="4400" spc="50">
                <a:solidFill>
                  <a:srgbClr val="00AF50"/>
                </a:solidFill>
                <a:latin typeface="Arial" pitchFamily="34" charset="0"/>
                <a:cs typeface="Arial" pitchFamily="34" charset="0"/>
              </a:rPr>
              <a:t>Resource</a:t>
            </a:r>
            <a:r>
              <a:rPr sz="4400" spc="-180">
                <a:solidFill>
                  <a:srgbClr val="00AF50"/>
                </a:solidFill>
                <a:latin typeface="Arial" pitchFamily="34" charset="0"/>
                <a:cs typeface="Arial" pitchFamily="34" charset="0"/>
              </a:rPr>
              <a:t> </a:t>
            </a:r>
            <a:r>
              <a:rPr sz="4400" spc="155">
                <a:solidFill>
                  <a:srgbClr val="00AF50"/>
                </a:solidFill>
                <a:latin typeface="Arial" pitchFamily="34" charset="0"/>
                <a:cs typeface="Arial" pitchFamily="34" charset="0"/>
              </a:rPr>
              <a:t>Allocation</a:t>
            </a:r>
            <a:r>
              <a:rPr sz="4400" spc="-165">
                <a:solidFill>
                  <a:srgbClr val="00AF50"/>
                </a:solidFill>
                <a:latin typeface="Arial" pitchFamily="34" charset="0"/>
                <a:cs typeface="Arial" pitchFamily="34" charset="0"/>
              </a:rPr>
              <a:t> </a:t>
            </a:r>
            <a:r>
              <a:rPr sz="4400" spc="35">
                <a:solidFill>
                  <a:srgbClr val="00AF50"/>
                </a:solidFill>
                <a:latin typeface="Arial" pitchFamily="34" charset="0"/>
                <a:cs typeface="Arial" pitchFamily="34" charset="0"/>
              </a:rPr>
              <a:t>Graph</a:t>
            </a:r>
            <a:endParaRPr sz="4400">
              <a:latin typeface="Arial" pitchFamily="34" charset="0"/>
              <a:cs typeface="Arial" pitchFamily="34" charset="0"/>
            </a:endParaRPr>
          </a:p>
        </p:txBody>
      </p:sp>
      <p:pic>
        <p:nvPicPr>
          <p:cNvPr id="6" name="object 6"/>
          <p:cNvPicPr/>
          <p:nvPr/>
        </p:nvPicPr>
        <p:blipFill>
          <a:blip r:embed="rId2"/>
          <a:stretch>
            <a:fillRect/>
          </a:stretch>
        </p:blipFill>
        <p:spPr>
          <a:xfrm>
            <a:off x="295275" y="2305050"/>
            <a:ext cx="4962525" cy="2886075"/>
          </a:xfrm>
          <a:prstGeom prst="rect">
            <a:avLst/>
          </a:prstGeom>
        </p:spPr>
      </p:pic>
      <p:grpSp>
        <p:nvGrpSpPr>
          <p:cNvPr id="7" name="object 7"/>
          <p:cNvGrpSpPr/>
          <p:nvPr/>
        </p:nvGrpSpPr>
        <p:grpSpPr>
          <a:xfrm>
            <a:off x="7981950" y="3276663"/>
            <a:ext cx="4215130" cy="3586479"/>
            <a:chOff x="7981950" y="3276663"/>
            <a:chExt cx="4215130" cy="3586479"/>
          </a:xfrm>
        </p:grpSpPr>
        <p:sp>
          <p:nvSpPr>
            <p:cNvPr id="8" name="object 8"/>
            <p:cNvSpPr/>
            <p:nvPr/>
          </p:nvSpPr>
          <p:spPr>
            <a:xfrm>
              <a:off x="10439400" y="6181725"/>
              <a:ext cx="1485900" cy="676275"/>
            </a:xfrm>
            <a:custGeom>
              <a:avLst/>
              <a:gdLst/>
              <a:ahLst/>
              <a:cxnLst/>
              <a:rect l="l" t="t" r="r" b="b"/>
              <a:pathLst>
                <a:path w="1485900" h="676275">
                  <a:moveTo>
                    <a:pt x="742950" y="0"/>
                  </a:moveTo>
                  <a:lnTo>
                    <a:pt x="693928" y="1565"/>
                  </a:lnTo>
                  <a:lnTo>
                    <a:pt x="645748" y="6199"/>
                  </a:lnTo>
                  <a:lnTo>
                    <a:pt x="598504" y="13803"/>
                  </a:lnTo>
                  <a:lnTo>
                    <a:pt x="552296" y="24282"/>
                  </a:lnTo>
                  <a:lnTo>
                    <a:pt x="507219" y="37539"/>
                  </a:lnTo>
                  <a:lnTo>
                    <a:pt x="463371" y="53477"/>
                  </a:lnTo>
                  <a:lnTo>
                    <a:pt x="420850" y="72001"/>
                  </a:lnTo>
                  <a:lnTo>
                    <a:pt x="379752" y="93014"/>
                  </a:lnTo>
                  <a:lnTo>
                    <a:pt x="340174" y="116419"/>
                  </a:lnTo>
                  <a:lnTo>
                    <a:pt x="302214" y="142120"/>
                  </a:lnTo>
                  <a:lnTo>
                    <a:pt x="265969" y="170021"/>
                  </a:lnTo>
                  <a:lnTo>
                    <a:pt x="231536" y="200024"/>
                  </a:lnTo>
                  <a:lnTo>
                    <a:pt x="199013" y="232034"/>
                  </a:lnTo>
                  <a:lnTo>
                    <a:pt x="168496" y="265955"/>
                  </a:lnTo>
                  <a:lnTo>
                    <a:pt x="140082" y="301689"/>
                  </a:lnTo>
                  <a:lnTo>
                    <a:pt x="113870" y="339140"/>
                  </a:lnTo>
                  <a:lnTo>
                    <a:pt x="89955" y="378212"/>
                  </a:lnTo>
                  <a:lnTo>
                    <a:pt x="68436" y="418809"/>
                  </a:lnTo>
                  <a:lnTo>
                    <a:pt x="49409" y="460833"/>
                  </a:lnTo>
                  <a:lnTo>
                    <a:pt x="32972" y="504190"/>
                  </a:lnTo>
                  <a:lnTo>
                    <a:pt x="19221" y="548781"/>
                  </a:lnTo>
                  <a:lnTo>
                    <a:pt x="8254" y="594511"/>
                  </a:lnTo>
                  <a:lnTo>
                    <a:pt x="0" y="676275"/>
                  </a:lnTo>
                  <a:lnTo>
                    <a:pt x="1485900" y="676275"/>
                  </a:lnTo>
                  <a:lnTo>
                    <a:pt x="1477645" y="594511"/>
                  </a:lnTo>
                  <a:lnTo>
                    <a:pt x="1466678" y="548781"/>
                  </a:lnTo>
                  <a:lnTo>
                    <a:pt x="1452927" y="504189"/>
                  </a:lnTo>
                  <a:lnTo>
                    <a:pt x="1436490" y="460833"/>
                  </a:lnTo>
                  <a:lnTo>
                    <a:pt x="1417463" y="418809"/>
                  </a:lnTo>
                  <a:lnTo>
                    <a:pt x="1395944" y="378212"/>
                  </a:lnTo>
                  <a:lnTo>
                    <a:pt x="1372029" y="339140"/>
                  </a:lnTo>
                  <a:lnTo>
                    <a:pt x="1345817" y="301689"/>
                  </a:lnTo>
                  <a:lnTo>
                    <a:pt x="1317403" y="265955"/>
                  </a:lnTo>
                  <a:lnTo>
                    <a:pt x="1286886" y="232034"/>
                  </a:lnTo>
                  <a:lnTo>
                    <a:pt x="1254363" y="200024"/>
                  </a:lnTo>
                  <a:lnTo>
                    <a:pt x="1219930" y="170021"/>
                  </a:lnTo>
                  <a:lnTo>
                    <a:pt x="1183685" y="142120"/>
                  </a:lnTo>
                  <a:lnTo>
                    <a:pt x="1145725" y="116419"/>
                  </a:lnTo>
                  <a:lnTo>
                    <a:pt x="1106147" y="93014"/>
                  </a:lnTo>
                  <a:lnTo>
                    <a:pt x="1065049" y="72001"/>
                  </a:lnTo>
                  <a:lnTo>
                    <a:pt x="1022528" y="53477"/>
                  </a:lnTo>
                  <a:lnTo>
                    <a:pt x="978680" y="37539"/>
                  </a:lnTo>
                  <a:lnTo>
                    <a:pt x="933603" y="24282"/>
                  </a:lnTo>
                  <a:lnTo>
                    <a:pt x="887395" y="13803"/>
                  </a:lnTo>
                  <a:lnTo>
                    <a:pt x="840151" y="6199"/>
                  </a:lnTo>
                  <a:lnTo>
                    <a:pt x="791971" y="1565"/>
                  </a:lnTo>
                  <a:lnTo>
                    <a:pt x="742950" y="0"/>
                  </a:lnTo>
                  <a:close/>
                </a:path>
              </a:pathLst>
            </a:custGeom>
            <a:solidFill>
              <a:srgbClr val="FFFFFF"/>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8663051" y="3281426"/>
              <a:ext cx="3524250" cy="3576954"/>
            </a:xfrm>
            <a:custGeom>
              <a:avLst/>
              <a:gdLst/>
              <a:ahLst/>
              <a:cxnLst/>
              <a:rect l="l" t="t" r="r" b="b"/>
              <a:pathLst>
                <a:path w="3524250" h="3576954">
                  <a:moveTo>
                    <a:pt x="0" y="3562286"/>
                  </a:moveTo>
                  <a:lnTo>
                    <a:pt x="32242" y="3515796"/>
                  </a:lnTo>
                  <a:lnTo>
                    <a:pt x="70866" y="3474346"/>
                  </a:lnTo>
                  <a:lnTo>
                    <a:pt x="107653" y="3439186"/>
                  </a:lnTo>
                  <a:lnTo>
                    <a:pt x="141684" y="3401386"/>
                  </a:lnTo>
                  <a:lnTo>
                    <a:pt x="173720" y="3361678"/>
                  </a:lnTo>
                  <a:lnTo>
                    <a:pt x="204517" y="3320793"/>
                  </a:lnTo>
                  <a:lnTo>
                    <a:pt x="234834" y="3279464"/>
                  </a:lnTo>
                  <a:lnTo>
                    <a:pt x="265429" y="3238423"/>
                  </a:lnTo>
                  <a:lnTo>
                    <a:pt x="298856" y="3195395"/>
                  </a:lnTo>
                  <a:lnTo>
                    <a:pt x="333200" y="3153108"/>
                  </a:lnTo>
                  <a:lnTo>
                    <a:pt x="368710" y="3111825"/>
                  </a:lnTo>
                  <a:lnTo>
                    <a:pt x="405638" y="3071812"/>
                  </a:lnTo>
                  <a:lnTo>
                    <a:pt x="441182" y="3036200"/>
                  </a:lnTo>
                  <a:lnTo>
                    <a:pt x="478059" y="3002070"/>
                  </a:lnTo>
                  <a:lnTo>
                    <a:pt x="516223" y="2969406"/>
                  </a:lnTo>
                  <a:lnTo>
                    <a:pt x="555625" y="2938195"/>
                  </a:lnTo>
                  <a:lnTo>
                    <a:pt x="599571" y="2905972"/>
                  </a:lnTo>
                  <a:lnTo>
                    <a:pt x="644473" y="2875099"/>
                  </a:lnTo>
                  <a:lnTo>
                    <a:pt x="690038" y="2845157"/>
                  </a:lnTo>
                  <a:lnTo>
                    <a:pt x="735974" y="2815723"/>
                  </a:lnTo>
                  <a:lnTo>
                    <a:pt x="781987" y="2786378"/>
                  </a:lnTo>
                  <a:lnTo>
                    <a:pt x="827785" y="2756700"/>
                  </a:lnTo>
                  <a:lnTo>
                    <a:pt x="872701" y="2726687"/>
                  </a:lnTo>
                  <a:lnTo>
                    <a:pt x="917299" y="2696159"/>
                  </a:lnTo>
                  <a:lnTo>
                    <a:pt x="961690" y="2665296"/>
                  </a:lnTo>
                  <a:lnTo>
                    <a:pt x="1005984" y="2634278"/>
                  </a:lnTo>
                  <a:lnTo>
                    <a:pt x="1050290" y="2603284"/>
                  </a:lnTo>
                  <a:lnTo>
                    <a:pt x="1088020" y="2577168"/>
                  </a:lnTo>
                  <a:lnTo>
                    <a:pt x="1126091" y="2551602"/>
                  </a:lnTo>
                  <a:lnTo>
                    <a:pt x="1164754" y="2527051"/>
                  </a:lnTo>
                  <a:lnTo>
                    <a:pt x="1204258" y="2503979"/>
                  </a:lnTo>
                  <a:lnTo>
                    <a:pt x="1244853" y="2482850"/>
                  </a:lnTo>
                  <a:lnTo>
                    <a:pt x="1289226" y="2463072"/>
                  </a:lnTo>
                  <a:lnTo>
                    <a:pt x="1334849" y="2447023"/>
                  </a:lnTo>
                  <a:lnTo>
                    <a:pt x="1381638" y="2436108"/>
                  </a:lnTo>
                  <a:lnTo>
                    <a:pt x="1429512" y="2431732"/>
                  </a:lnTo>
                  <a:lnTo>
                    <a:pt x="1464431" y="2432987"/>
                  </a:lnTo>
                  <a:lnTo>
                    <a:pt x="1499123" y="2437093"/>
                  </a:lnTo>
                  <a:lnTo>
                    <a:pt x="1533650" y="2443049"/>
                  </a:lnTo>
                  <a:lnTo>
                    <a:pt x="1568069" y="2449855"/>
                  </a:lnTo>
                  <a:lnTo>
                    <a:pt x="1597642" y="2455565"/>
                  </a:lnTo>
                  <a:lnTo>
                    <a:pt x="1657026" y="2465528"/>
                  </a:lnTo>
                  <a:lnTo>
                    <a:pt x="1713251" y="2472490"/>
                  </a:lnTo>
                  <a:lnTo>
                    <a:pt x="1739725" y="2473815"/>
                  </a:lnTo>
                  <a:lnTo>
                    <a:pt x="1766127" y="2473066"/>
                  </a:lnTo>
                  <a:lnTo>
                    <a:pt x="1835384" y="2456992"/>
                  </a:lnTo>
                  <a:lnTo>
                    <a:pt x="1875726" y="2437212"/>
                  </a:lnTo>
                  <a:lnTo>
                    <a:pt x="1913973" y="2412631"/>
                  </a:lnTo>
                  <a:lnTo>
                    <a:pt x="1950720" y="2385555"/>
                  </a:lnTo>
                  <a:lnTo>
                    <a:pt x="1991365" y="2353778"/>
                  </a:lnTo>
                  <a:lnTo>
                    <a:pt x="2032142" y="2322195"/>
                  </a:lnTo>
                  <a:lnTo>
                    <a:pt x="2074181" y="2292640"/>
                  </a:lnTo>
                  <a:lnTo>
                    <a:pt x="2118614" y="2266950"/>
                  </a:lnTo>
                  <a:lnTo>
                    <a:pt x="2163119" y="2247376"/>
                  </a:lnTo>
                  <a:lnTo>
                    <a:pt x="2225236" y="2224170"/>
                  </a:lnTo>
                  <a:lnTo>
                    <a:pt x="2272299" y="2207196"/>
                  </a:lnTo>
                  <a:lnTo>
                    <a:pt x="2319482" y="2190507"/>
                  </a:lnTo>
                  <a:lnTo>
                    <a:pt x="2366772" y="2173986"/>
                  </a:lnTo>
                  <a:lnTo>
                    <a:pt x="2397061" y="2163244"/>
                  </a:lnTo>
                  <a:lnTo>
                    <a:pt x="2457211" y="2140428"/>
                  </a:lnTo>
                  <a:lnTo>
                    <a:pt x="2512891" y="2115290"/>
                  </a:lnTo>
                  <a:lnTo>
                    <a:pt x="2563100" y="2086735"/>
                  </a:lnTo>
                  <a:lnTo>
                    <a:pt x="2611272" y="2051827"/>
                  </a:lnTo>
                  <a:lnTo>
                    <a:pt x="2656266" y="2010330"/>
                  </a:lnTo>
                  <a:lnTo>
                    <a:pt x="2691897" y="1969547"/>
                  </a:lnTo>
                  <a:lnTo>
                    <a:pt x="2720072" y="1931670"/>
                  </a:lnTo>
                  <a:lnTo>
                    <a:pt x="2753423" y="1881455"/>
                  </a:lnTo>
                  <a:lnTo>
                    <a:pt x="2773235" y="1850691"/>
                  </a:lnTo>
                  <a:lnTo>
                    <a:pt x="2793428" y="1820189"/>
                  </a:lnTo>
                  <a:lnTo>
                    <a:pt x="2839509" y="1758505"/>
                  </a:lnTo>
                  <a:lnTo>
                    <a:pt x="2866040" y="1728025"/>
                  </a:lnTo>
                  <a:lnTo>
                    <a:pt x="2894048" y="1698879"/>
                  </a:lnTo>
                  <a:lnTo>
                    <a:pt x="2923413" y="1671066"/>
                  </a:lnTo>
                  <a:lnTo>
                    <a:pt x="2974816" y="1626584"/>
                  </a:lnTo>
                  <a:lnTo>
                    <a:pt x="3000422" y="1604271"/>
                  </a:lnTo>
                  <a:lnTo>
                    <a:pt x="3044130" y="1561849"/>
                  </a:lnTo>
                  <a:lnTo>
                    <a:pt x="3079095" y="1520821"/>
                  </a:lnTo>
                  <a:lnTo>
                    <a:pt x="3113609" y="1472114"/>
                  </a:lnTo>
                  <a:lnTo>
                    <a:pt x="3145911" y="1415206"/>
                  </a:lnTo>
                  <a:lnTo>
                    <a:pt x="3174492" y="1347418"/>
                  </a:lnTo>
                  <a:lnTo>
                    <a:pt x="3186779" y="1308512"/>
                  </a:lnTo>
                  <a:lnTo>
                    <a:pt x="3196637" y="1268892"/>
                  </a:lnTo>
                  <a:lnTo>
                    <a:pt x="3204209" y="1228725"/>
                  </a:lnTo>
                  <a:lnTo>
                    <a:pt x="3210764" y="1173253"/>
                  </a:lnTo>
                  <a:lnTo>
                    <a:pt x="3212083" y="1154684"/>
                  </a:lnTo>
                  <a:lnTo>
                    <a:pt x="3218931" y="1108666"/>
                  </a:lnTo>
                  <a:lnTo>
                    <a:pt x="3232189" y="1062628"/>
                  </a:lnTo>
                  <a:lnTo>
                    <a:pt x="3249651" y="1016572"/>
                  </a:lnTo>
                  <a:lnTo>
                    <a:pt x="3269106" y="970502"/>
                  </a:lnTo>
                  <a:lnTo>
                    <a:pt x="3288348" y="924419"/>
                  </a:lnTo>
                  <a:lnTo>
                    <a:pt x="3305167" y="878328"/>
                  </a:lnTo>
                  <a:lnTo>
                    <a:pt x="3317354" y="832230"/>
                  </a:lnTo>
                  <a:lnTo>
                    <a:pt x="3322701" y="786130"/>
                  </a:lnTo>
                  <a:lnTo>
                    <a:pt x="3324831" y="732733"/>
                  </a:lnTo>
                  <a:lnTo>
                    <a:pt x="3328343" y="679432"/>
                  </a:lnTo>
                  <a:lnTo>
                    <a:pt x="3333001" y="626213"/>
                  </a:lnTo>
                  <a:lnTo>
                    <a:pt x="3338570" y="573063"/>
                  </a:lnTo>
                  <a:lnTo>
                    <a:pt x="3344814" y="519968"/>
                  </a:lnTo>
                  <a:lnTo>
                    <a:pt x="3351499" y="466916"/>
                  </a:lnTo>
                  <a:lnTo>
                    <a:pt x="3358388" y="413893"/>
                  </a:lnTo>
                  <a:lnTo>
                    <a:pt x="3367236" y="375854"/>
                  </a:lnTo>
                  <a:lnTo>
                    <a:pt x="3383468" y="331872"/>
                  </a:lnTo>
                  <a:lnTo>
                    <a:pt x="3404945" y="283642"/>
                  </a:lnTo>
                  <a:lnTo>
                    <a:pt x="3429529" y="232860"/>
                  </a:lnTo>
                  <a:lnTo>
                    <a:pt x="3455083" y="181220"/>
                  </a:lnTo>
                  <a:lnTo>
                    <a:pt x="3479470" y="130419"/>
                  </a:lnTo>
                  <a:lnTo>
                    <a:pt x="3500552" y="82152"/>
                  </a:lnTo>
                  <a:lnTo>
                    <a:pt x="3516191" y="38113"/>
                  </a:lnTo>
                  <a:lnTo>
                    <a:pt x="3524250" y="0"/>
                  </a:lnTo>
                </a:path>
                <a:path w="3524250" h="3576954">
                  <a:moveTo>
                    <a:pt x="259498" y="3576572"/>
                  </a:moveTo>
                  <a:lnTo>
                    <a:pt x="304688" y="3487859"/>
                  </a:lnTo>
                  <a:lnTo>
                    <a:pt x="352276" y="3404105"/>
                  </a:lnTo>
                  <a:lnTo>
                    <a:pt x="405256" y="3325088"/>
                  </a:lnTo>
                  <a:lnTo>
                    <a:pt x="438206" y="3281261"/>
                  </a:lnTo>
                  <a:lnTo>
                    <a:pt x="470817" y="3237182"/>
                  </a:lnTo>
                  <a:lnTo>
                    <a:pt x="503745" y="3193422"/>
                  </a:lnTo>
                  <a:lnTo>
                    <a:pt x="537647" y="3150552"/>
                  </a:lnTo>
                  <a:lnTo>
                    <a:pt x="573179" y="3109144"/>
                  </a:lnTo>
                  <a:lnTo>
                    <a:pt x="610997" y="3069767"/>
                  </a:lnTo>
                  <a:lnTo>
                    <a:pt x="648493" y="3035373"/>
                  </a:lnTo>
                  <a:lnTo>
                    <a:pt x="687642" y="3002901"/>
                  </a:lnTo>
                  <a:lnTo>
                    <a:pt x="727930" y="2971752"/>
                  </a:lnTo>
                  <a:lnTo>
                    <a:pt x="768846" y="2941328"/>
                  </a:lnTo>
                  <a:lnTo>
                    <a:pt x="809878" y="2911030"/>
                  </a:lnTo>
                  <a:lnTo>
                    <a:pt x="855267" y="2877014"/>
                  </a:lnTo>
                  <a:lnTo>
                    <a:pt x="900477" y="2842750"/>
                  </a:lnTo>
                  <a:lnTo>
                    <a:pt x="945663" y="2808469"/>
                  </a:lnTo>
                  <a:lnTo>
                    <a:pt x="990980" y="2774403"/>
                  </a:lnTo>
                  <a:lnTo>
                    <a:pt x="1029103" y="2746134"/>
                  </a:lnTo>
                  <a:lnTo>
                    <a:pt x="1067529" y="2718268"/>
                  </a:lnTo>
                  <a:lnTo>
                    <a:pt x="1106455" y="2691185"/>
                  </a:lnTo>
                  <a:lnTo>
                    <a:pt x="1146080" y="2665261"/>
                  </a:lnTo>
                  <a:lnTo>
                    <a:pt x="1186602" y="2640872"/>
                  </a:lnTo>
                  <a:lnTo>
                    <a:pt x="1228217" y="2618397"/>
                  </a:lnTo>
                  <a:lnTo>
                    <a:pt x="1265096" y="2601377"/>
                  </a:lnTo>
                  <a:lnTo>
                    <a:pt x="1327697" y="2578778"/>
                  </a:lnTo>
                  <a:lnTo>
                    <a:pt x="1378870" y="2565473"/>
                  </a:lnTo>
                  <a:lnTo>
                    <a:pt x="1430853" y="2557563"/>
                  </a:lnTo>
                  <a:lnTo>
                    <a:pt x="1483359" y="2556243"/>
                  </a:lnTo>
                  <a:lnTo>
                    <a:pt x="1508228" y="2558114"/>
                  </a:lnTo>
                  <a:lnTo>
                    <a:pt x="1532953" y="2561301"/>
                  </a:lnTo>
                  <a:lnTo>
                    <a:pt x="1557583" y="2565415"/>
                  </a:lnTo>
                  <a:lnTo>
                    <a:pt x="1582166" y="2570073"/>
                  </a:lnTo>
                  <a:lnTo>
                    <a:pt x="1600285" y="2573485"/>
                  </a:lnTo>
                  <a:lnTo>
                    <a:pt x="1654809" y="2582456"/>
                  </a:lnTo>
                  <a:lnTo>
                    <a:pt x="1708925" y="2588978"/>
                  </a:lnTo>
                  <a:lnTo>
                    <a:pt x="1763220" y="2591904"/>
                  </a:lnTo>
                  <a:lnTo>
                    <a:pt x="1817348" y="2590107"/>
                  </a:lnTo>
                  <a:lnTo>
                    <a:pt x="1870964" y="2582456"/>
                  </a:lnTo>
                  <a:lnTo>
                    <a:pt x="1915221" y="2570807"/>
                  </a:lnTo>
                  <a:lnTo>
                    <a:pt x="1957943" y="2554578"/>
                  </a:lnTo>
                  <a:lnTo>
                    <a:pt x="1998926" y="2534183"/>
                  </a:lnTo>
                  <a:lnTo>
                    <a:pt x="2037969" y="2510040"/>
                  </a:lnTo>
                  <a:lnTo>
                    <a:pt x="2088816" y="2471991"/>
                  </a:lnTo>
                  <a:lnTo>
                    <a:pt x="2137664" y="2431313"/>
                  </a:lnTo>
                  <a:lnTo>
                    <a:pt x="2173505" y="2401619"/>
                  </a:lnTo>
                  <a:lnTo>
                    <a:pt x="2210029" y="2372803"/>
                  </a:lnTo>
                  <a:lnTo>
                    <a:pt x="2247492" y="2345357"/>
                  </a:lnTo>
                  <a:lnTo>
                    <a:pt x="2286150" y="2319773"/>
                  </a:lnTo>
                  <a:lnTo>
                    <a:pt x="2326258" y="2296541"/>
                  </a:lnTo>
                  <a:lnTo>
                    <a:pt x="2367381" y="2276238"/>
                  </a:lnTo>
                  <a:lnTo>
                    <a:pt x="2409540" y="2258142"/>
                  </a:lnTo>
                  <a:lnTo>
                    <a:pt x="2452309" y="2241320"/>
                  </a:lnTo>
                  <a:lnTo>
                    <a:pt x="2495260" y="2224839"/>
                  </a:lnTo>
                  <a:lnTo>
                    <a:pt x="2537968" y="2207768"/>
                  </a:lnTo>
                  <a:lnTo>
                    <a:pt x="2606436" y="2176446"/>
                  </a:lnTo>
                  <a:lnTo>
                    <a:pt x="2672333" y="2140077"/>
                  </a:lnTo>
                  <a:lnTo>
                    <a:pt x="2714642" y="2112605"/>
                  </a:lnTo>
                  <a:lnTo>
                    <a:pt x="2755058" y="2082514"/>
                  </a:lnTo>
                  <a:lnTo>
                    <a:pt x="2793259" y="2049708"/>
                  </a:lnTo>
                  <a:lnTo>
                    <a:pt x="2828925" y="2014093"/>
                  </a:lnTo>
                  <a:lnTo>
                    <a:pt x="2859897" y="1978364"/>
                  </a:lnTo>
                  <a:lnTo>
                    <a:pt x="2889154" y="1941147"/>
                  </a:lnTo>
                  <a:lnTo>
                    <a:pt x="2917793" y="1903382"/>
                  </a:lnTo>
                  <a:lnTo>
                    <a:pt x="2946907" y="1866011"/>
                  </a:lnTo>
                  <a:lnTo>
                    <a:pt x="2975619" y="1831562"/>
                  </a:lnTo>
                  <a:lnTo>
                    <a:pt x="3005248" y="1797875"/>
                  </a:lnTo>
                  <a:lnTo>
                    <a:pt x="3035329" y="1764569"/>
                  </a:lnTo>
                  <a:lnTo>
                    <a:pt x="3065399" y="1731264"/>
                  </a:lnTo>
                  <a:lnTo>
                    <a:pt x="3112277" y="1677654"/>
                  </a:lnTo>
                  <a:lnTo>
                    <a:pt x="3158490" y="1623568"/>
                  </a:lnTo>
                  <a:lnTo>
                    <a:pt x="3197685" y="1576609"/>
                  </a:lnTo>
                  <a:lnTo>
                    <a:pt x="3233547" y="1527175"/>
                  </a:lnTo>
                  <a:lnTo>
                    <a:pt x="3268138" y="1462897"/>
                  </a:lnTo>
                  <a:lnTo>
                    <a:pt x="3295777" y="1395095"/>
                  </a:lnTo>
                  <a:lnTo>
                    <a:pt x="3311189" y="1351299"/>
                  </a:lnTo>
                  <a:lnTo>
                    <a:pt x="3324780" y="1306957"/>
                  </a:lnTo>
                  <a:lnTo>
                    <a:pt x="3336157" y="1262042"/>
                  </a:lnTo>
                  <a:lnTo>
                    <a:pt x="3344926" y="1216533"/>
                  </a:lnTo>
                  <a:lnTo>
                    <a:pt x="3358038" y="1181540"/>
                  </a:lnTo>
                  <a:lnTo>
                    <a:pt x="3384542" y="1137096"/>
                  </a:lnTo>
                  <a:lnTo>
                    <a:pt x="3418904" y="1086964"/>
                  </a:lnTo>
                  <a:lnTo>
                    <a:pt x="3455590" y="1034910"/>
                  </a:lnTo>
                  <a:lnTo>
                    <a:pt x="3489065" y="984700"/>
                  </a:lnTo>
                  <a:lnTo>
                    <a:pt x="3513796" y="940100"/>
                  </a:lnTo>
                  <a:lnTo>
                    <a:pt x="3524250" y="904875"/>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1597189" y="6519862"/>
              <a:ext cx="594995" cy="338455"/>
            </a:xfrm>
            <a:custGeom>
              <a:avLst/>
              <a:gdLst/>
              <a:ahLst/>
              <a:cxnLst/>
              <a:rect l="l" t="t" r="r" b="b"/>
              <a:pathLst>
                <a:path w="594995" h="338454">
                  <a:moveTo>
                    <a:pt x="349555" y="338135"/>
                  </a:moveTo>
                  <a:lnTo>
                    <a:pt x="377091" y="319639"/>
                  </a:lnTo>
                  <a:lnTo>
                    <a:pt x="456238" y="265790"/>
                  </a:lnTo>
                  <a:lnTo>
                    <a:pt x="542790" y="205252"/>
                  </a:lnTo>
                  <a:lnTo>
                    <a:pt x="594811" y="165603"/>
                  </a:lnTo>
                </a:path>
                <a:path w="594995" h="338454">
                  <a:moveTo>
                    <a:pt x="0" y="338135"/>
                  </a:moveTo>
                  <a:lnTo>
                    <a:pt x="56551" y="311094"/>
                  </a:lnTo>
                  <a:lnTo>
                    <a:pt x="215827" y="229509"/>
                  </a:lnTo>
                  <a:lnTo>
                    <a:pt x="407464" y="118895"/>
                  </a:lnTo>
                  <a:lnTo>
                    <a:pt x="571062"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1"/>
            <p:cNvSpPr/>
            <p:nvPr/>
          </p:nvSpPr>
          <p:spPr>
            <a:xfrm>
              <a:off x="9199056" y="4672076"/>
              <a:ext cx="2993390" cy="2186305"/>
            </a:xfrm>
            <a:custGeom>
              <a:avLst/>
              <a:gdLst/>
              <a:ahLst/>
              <a:cxnLst/>
              <a:rect l="l" t="t" r="r" b="b"/>
              <a:pathLst>
                <a:path w="2993390" h="2186304">
                  <a:moveTo>
                    <a:pt x="397444" y="2171636"/>
                  </a:moveTo>
                  <a:lnTo>
                    <a:pt x="452610" y="2116367"/>
                  </a:lnTo>
                  <a:lnTo>
                    <a:pt x="510012" y="2061124"/>
                  </a:lnTo>
                  <a:lnTo>
                    <a:pt x="577022" y="1999780"/>
                  </a:lnTo>
                  <a:lnTo>
                    <a:pt x="614605" y="1967449"/>
                  </a:lnTo>
                  <a:lnTo>
                    <a:pt x="652956" y="1936674"/>
                  </a:lnTo>
                  <a:lnTo>
                    <a:pt x="692264" y="1908074"/>
                  </a:lnTo>
                  <a:lnTo>
                    <a:pt x="732718" y="1882264"/>
                  </a:lnTo>
                  <a:lnTo>
                    <a:pt x="774507" y="1859864"/>
                  </a:lnTo>
                  <a:lnTo>
                    <a:pt x="818681" y="1840911"/>
                  </a:lnTo>
                  <a:lnTo>
                    <a:pt x="863667" y="1825601"/>
                  </a:lnTo>
                  <a:lnTo>
                    <a:pt x="909285" y="1813085"/>
                  </a:lnTo>
                  <a:lnTo>
                    <a:pt x="955351" y="1802511"/>
                  </a:lnTo>
                  <a:lnTo>
                    <a:pt x="1001684" y="1793028"/>
                  </a:lnTo>
                  <a:lnTo>
                    <a:pt x="1048101" y="1783787"/>
                  </a:lnTo>
                  <a:lnTo>
                    <a:pt x="1094420" y="1773936"/>
                  </a:lnTo>
                  <a:lnTo>
                    <a:pt x="1142494" y="1762391"/>
                  </a:lnTo>
                  <a:lnTo>
                    <a:pt x="1190489" y="1750298"/>
                  </a:lnTo>
                  <a:lnTo>
                    <a:pt x="1238539" y="1738825"/>
                  </a:lnTo>
                  <a:lnTo>
                    <a:pt x="1286777" y="1729140"/>
                  </a:lnTo>
                  <a:lnTo>
                    <a:pt x="1335339" y="1722412"/>
                  </a:lnTo>
                  <a:lnTo>
                    <a:pt x="1381615" y="1719364"/>
                  </a:lnTo>
                  <a:lnTo>
                    <a:pt x="1427903" y="1719338"/>
                  </a:lnTo>
                  <a:lnTo>
                    <a:pt x="1474154" y="1722062"/>
                  </a:lnTo>
                  <a:lnTo>
                    <a:pt x="1520320" y="1727266"/>
                  </a:lnTo>
                  <a:lnTo>
                    <a:pt x="1566352" y="1734680"/>
                  </a:lnTo>
                  <a:lnTo>
                    <a:pt x="1604782" y="1741983"/>
                  </a:lnTo>
                  <a:lnTo>
                    <a:pt x="1643187" y="1749113"/>
                  </a:lnTo>
                  <a:lnTo>
                    <a:pt x="1681688" y="1755157"/>
                  </a:lnTo>
                  <a:lnTo>
                    <a:pt x="1720403" y="1759204"/>
                  </a:lnTo>
                  <a:lnTo>
                    <a:pt x="1766361" y="1760075"/>
                  </a:lnTo>
                  <a:lnTo>
                    <a:pt x="1812097" y="1756414"/>
                  </a:lnTo>
                  <a:lnTo>
                    <a:pt x="1857516" y="1748659"/>
                  </a:lnTo>
                  <a:lnTo>
                    <a:pt x="1902521" y="1737249"/>
                  </a:lnTo>
                  <a:lnTo>
                    <a:pt x="1947019" y="1722622"/>
                  </a:lnTo>
                  <a:lnTo>
                    <a:pt x="1990913" y="1705216"/>
                  </a:lnTo>
                  <a:lnTo>
                    <a:pt x="2035480" y="1684590"/>
                  </a:lnTo>
                  <a:lnTo>
                    <a:pt x="2079222" y="1661557"/>
                  </a:lnTo>
                  <a:lnTo>
                    <a:pt x="2122306" y="1636589"/>
                  </a:lnTo>
                  <a:lnTo>
                    <a:pt x="2164897" y="1610160"/>
                  </a:lnTo>
                  <a:lnTo>
                    <a:pt x="2207162" y="1582743"/>
                  </a:lnTo>
                  <a:lnTo>
                    <a:pt x="2249268" y="1554813"/>
                  </a:lnTo>
                  <a:lnTo>
                    <a:pt x="2291379" y="1526844"/>
                  </a:lnTo>
                  <a:lnTo>
                    <a:pt x="2333663" y="1499308"/>
                  </a:lnTo>
                  <a:lnTo>
                    <a:pt x="2376285" y="1472679"/>
                  </a:lnTo>
                  <a:lnTo>
                    <a:pt x="2419411" y="1447431"/>
                  </a:lnTo>
                  <a:lnTo>
                    <a:pt x="2467917" y="1420826"/>
                  </a:lnTo>
                  <a:lnTo>
                    <a:pt x="2516435" y="1394375"/>
                  </a:lnTo>
                  <a:lnTo>
                    <a:pt x="2564398" y="1366741"/>
                  </a:lnTo>
                  <a:lnTo>
                    <a:pt x="2611240" y="1336586"/>
                  </a:lnTo>
                  <a:lnTo>
                    <a:pt x="2656393" y="1302575"/>
                  </a:lnTo>
                  <a:lnTo>
                    <a:pt x="2687719" y="1274482"/>
                  </a:lnTo>
                  <a:lnTo>
                    <a:pt x="2719921" y="1241346"/>
                  </a:lnTo>
                  <a:lnTo>
                    <a:pt x="2752536" y="1203887"/>
                  </a:lnTo>
                  <a:lnTo>
                    <a:pt x="2785101" y="1162821"/>
                  </a:lnTo>
                  <a:lnTo>
                    <a:pt x="2817152" y="1118866"/>
                  </a:lnTo>
                  <a:lnTo>
                    <a:pt x="2848227" y="1072740"/>
                  </a:lnTo>
                  <a:lnTo>
                    <a:pt x="2877862" y="1025160"/>
                  </a:lnTo>
                  <a:lnTo>
                    <a:pt x="2905595" y="976844"/>
                  </a:lnTo>
                  <a:lnTo>
                    <a:pt x="2930963" y="928510"/>
                  </a:lnTo>
                  <a:lnTo>
                    <a:pt x="2953503" y="880876"/>
                  </a:lnTo>
                  <a:lnTo>
                    <a:pt x="2972751" y="834658"/>
                  </a:lnTo>
                  <a:lnTo>
                    <a:pt x="2988244" y="790575"/>
                  </a:lnTo>
                </a:path>
                <a:path w="2993390" h="2186304">
                  <a:moveTo>
                    <a:pt x="181276" y="2185922"/>
                  </a:moveTo>
                  <a:lnTo>
                    <a:pt x="231233" y="2108838"/>
                  </a:lnTo>
                  <a:lnTo>
                    <a:pt x="288419" y="2031977"/>
                  </a:lnTo>
                  <a:lnTo>
                    <a:pt x="358201" y="1953780"/>
                  </a:lnTo>
                  <a:lnTo>
                    <a:pt x="397053" y="1917002"/>
                  </a:lnTo>
                  <a:lnTo>
                    <a:pt x="437509" y="1882095"/>
                  </a:lnTo>
                  <a:lnTo>
                    <a:pt x="479556" y="1849250"/>
                  </a:lnTo>
                  <a:lnTo>
                    <a:pt x="523180" y="1818662"/>
                  </a:lnTo>
                  <a:lnTo>
                    <a:pt x="568368" y="1790525"/>
                  </a:lnTo>
                  <a:lnTo>
                    <a:pt x="615106" y="1765032"/>
                  </a:lnTo>
                  <a:lnTo>
                    <a:pt x="663382" y="1742376"/>
                  </a:lnTo>
                  <a:lnTo>
                    <a:pt x="707648" y="1724798"/>
                  </a:lnTo>
                  <a:lnTo>
                    <a:pt x="752720" y="1709692"/>
                  </a:lnTo>
                  <a:lnTo>
                    <a:pt x="798456" y="1696647"/>
                  </a:lnTo>
                  <a:lnTo>
                    <a:pt x="844714" y="1685250"/>
                  </a:lnTo>
                  <a:lnTo>
                    <a:pt x="891353" y="1675089"/>
                  </a:lnTo>
                  <a:lnTo>
                    <a:pt x="938229" y="1665753"/>
                  </a:lnTo>
                  <a:lnTo>
                    <a:pt x="985200" y="1656829"/>
                  </a:lnTo>
                  <a:lnTo>
                    <a:pt x="1032357" y="1648001"/>
                  </a:lnTo>
                  <a:lnTo>
                    <a:pt x="1079539" y="1639305"/>
                  </a:lnTo>
                  <a:lnTo>
                    <a:pt x="1126760" y="1630834"/>
                  </a:lnTo>
                  <a:lnTo>
                    <a:pt x="1174033" y="1622680"/>
                  </a:lnTo>
                  <a:lnTo>
                    <a:pt x="1221372" y="1614937"/>
                  </a:lnTo>
                  <a:lnTo>
                    <a:pt x="1268789" y="1607696"/>
                  </a:lnTo>
                  <a:lnTo>
                    <a:pt x="1316299" y="1601051"/>
                  </a:lnTo>
                  <a:lnTo>
                    <a:pt x="1363914" y="1595094"/>
                  </a:lnTo>
                  <a:lnTo>
                    <a:pt x="1417331" y="1589363"/>
                  </a:lnTo>
                  <a:lnTo>
                    <a:pt x="1470825" y="1584189"/>
                  </a:lnTo>
                  <a:lnTo>
                    <a:pt x="1524283" y="1578852"/>
                  </a:lnTo>
                  <a:lnTo>
                    <a:pt x="1577594" y="1572637"/>
                  </a:lnTo>
                  <a:lnTo>
                    <a:pt x="1630644" y="1564824"/>
                  </a:lnTo>
                  <a:lnTo>
                    <a:pt x="1683319" y="1554695"/>
                  </a:lnTo>
                  <a:lnTo>
                    <a:pt x="1731421" y="1542980"/>
                  </a:lnTo>
                  <a:lnTo>
                    <a:pt x="1779040" y="1529429"/>
                  </a:lnTo>
                  <a:lnTo>
                    <a:pt x="1826305" y="1514541"/>
                  </a:lnTo>
                  <a:lnTo>
                    <a:pt x="1873349" y="1498817"/>
                  </a:lnTo>
                  <a:lnTo>
                    <a:pt x="1920301" y="1482758"/>
                  </a:lnTo>
                  <a:lnTo>
                    <a:pt x="1967291" y="1466862"/>
                  </a:lnTo>
                  <a:lnTo>
                    <a:pt x="2015604" y="1451222"/>
                  </a:lnTo>
                  <a:lnTo>
                    <a:pt x="2064157" y="1436298"/>
                  </a:lnTo>
                  <a:lnTo>
                    <a:pt x="2112879" y="1421872"/>
                  </a:lnTo>
                  <a:lnTo>
                    <a:pt x="2161698" y="1407722"/>
                  </a:lnTo>
                  <a:lnTo>
                    <a:pt x="2210544" y="1393629"/>
                  </a:lnTo>
                  <a:lnTo>
                    <a:pt x="2259346" y="1379371"/>
                  </a:lnTo>
                  <a:lnTo>
                    <a:pt x="2308032" y="1364729"/>
                  </a:lnTo>
                  <a:lnTo>
                    <a:pt x="2350841" y="1351389"/>
                  </a:lnTo>
                  <a:lnTo>
                    <a:pt x="2393329" y="1337148"/>
                  </a:lnTo>
                  <a:lnTo>
                    <a:pt x="2435173" y="1321263"/>
                  </a:lnTo>
                  <a:lnTo>
                    <a:pt x="2476053" y="1302994"/>
                  </a:lnTo>
                  <a:lnTo>
                    <a:pt x="2519660" y="1279481"/>
                  </a:lnTo>
                  <a:lnTo>
                    <a:pt x="2561064" y="1252470"/>
                  </a:lnTo>
                  <a:lnTo>
                    <a:pt x="2599586" y="1221616"/>
                  </a:lnTo>
                  <a:lnTo>
                    <a:pt x="2634549" y="1186573"/>
                  </a:lnTo>
                  <a:lnTo>
                    <a:pt x="2667870" y="1144135"/>
                  </a:lnTo>
                  <a:lnTo>
                    <a:pt x="2696838" y="1098678"/>
                  </a:lnTo>
                  <a:lnTo>
                    <a:pt x="2722862" y="1051165"/>
                  </a:lnTo>
                  <a:lnTo>
                    <a:pt x="2747350" y="1002562"/>
                  </a:lnTo>
                  <a:lnTo>
                    <a:pt x="2771709" y="953833"/>
                  </a:lnTo>
                  <a:lnTo>
                    <a:pt x="2806822" y="881142"/>
                  </a:lnTo>
                  <a:lnTo>
                    <a:pt x="2828349" y="834514"/>
                  </a:lnTo>
                  <a:lnTo>
                    <a:pt x="2851532" y="783385"/>
                  </a:lnTo>
                  <a:lnTo>
                    <a:pt x="2875629" y="729519"/>
                  </a:lnTo>
                  <a:lnTo>
                    <a:pt x="2899895" y="674681"/>
                  </a:lnTo>
                  <a:lnTo>
                    <a:pt x="2923589" y="620635"/>
                  </a:lnTo>
                  <a:lnTo>
                    <a:pt x="2945966" y="569147"/>
                  </a:lnTo>
                  <a:lnTo>
                    <a:pt x="2966284" y="521981"/>
                  </a:lnTo>
                  <a:lnTo>
                    <a:pt x="2983799" y="480902"/>
                  </a:lnTo>
                  <a:lnTo>
                    <a:pt x="2992943" y="459153"/>
                  </a:lnTo>
                </a:path>
                <a:path w="2993390" h="2186304">
                  <a:moveTo>
                    <a:pt x="0" y="2185922"/>
                  </a:moveTo>
                  <a:lnTo>
                    <a:pt x="31017" y="2131745"/>
                  </a:lnTo>
                  <a:lnTo>
                    <a:pt x="68010" y="2073038"/>
                  </a:lnTo>
                  <a:lnTo>
                    <a:pt x="113980" y="2008149"/>
                  </a:lnTo>
                  <a:lnTo>
                    <a:pt x="144184" y="1970362"/>
                  </a:lnTo>
                  <a:lnTo>
                    <a:pt x="175966" y="1933979"/>
                  </a:lnTo>
                  <a:lnTo>
                    <a:pt x="209097" y="1898804"/>
                  </a:lnTo>
                  <a:lnTo>
                    <a:pt x="243346" y="1864645"/>
                  </a:lnTo>
                  <a:lnTo>
                    <a:pt x="278481" y="1831308"/>
                  </a:lnTo>
                  <a:lnTo>
                    <a:pt x="314273" y="1798598"/>
                  </a:lnTo>
                  <a:lnTo>
                    <a:pt x="350491" y="1766322"/>
                  </a:lnTo>
                  <a:lnTo>
                    <a:pt x="386903" y="1734286"/>
                  </a:lnTo>
                  <a:lnTo>
                    <a:pt x="428119" y="1698445"/>
                  </a:lnTo>
                  <a:lnTo>
                    <a:pt x="470036" y="1663475"/>
                  </a:lnTo>
                  <a:lnTo>
                    <a:pt x="513125" y="1630349"/>
                  </a:lnTo>
                  <a:lnTo>
                    <a:pt x="557855" y="1600039"/>
                  </a:lnTo>
                  <a:lnTo>
                    <a:pt x="604693" y="1573515"/>
                  </a:lnTo>
                  <a:lnTo>
                    <a:pt x="654111" y="1551749"/>
                  </a:lnTo>
                  <a:lnTo>
                    <a:pt x="704968" y="1535764"/>
                  </a:lnTo>
                  <a:lnTo>
                    <a:pt x="757020" y="1524557"/>
                  </a:lnTo>
                  <a:lnTo>
                    <a:pt x="809907" y="1516712"/>
                  </a:lnTo>
                  <a:lnTo>
                    <a:pt x="863269" y="1510817"/>
                  </a:lnTo>
                  <a:lnTo>
                    <a:pt x="916747" y="1505458"/>
                  </a:lnTo>
                  <a:lnTo>
                    <a:pt x="962288" y="1500502"/>
                  </a:lnTo>
                  <a:lnTo>
                    <a:pt x="1007793" y="1495243"/>
                  </a:lnTo>
                  <a:lnTo>
                    <a:pt x="1053285" y="1489850"/>
                  </a:lnTo>
                  <a:lnTo>
                    <a:pt x="1098790" y="1484490"/>
                  </a:lnTo>
                  <a:lnTo>
                    <a:pt x="1144331" y="1479334"/>
                  </a:lnTo>
                  <a:lnTo>
                    <a:pt x="1185495" y="1474938"/>
                  </a:lnTo>
                  <a:lnTo>
                    <a:pt x="1226659" y="1470542"/>
                  </a:lnTo>
                  <a:lnTo>
                    <a:pt x="1267775" y="1465732"/>
                  </a:lnTo>
                  <a:lnTo>
                    <a:pt x="1308796" y="1460093"/>
                  </a:lnTo>
                  <a:lnTo>
                    <a:pt x="1357695" y="1451850"/>
                  </a:lnTo>
                  <a:lnTo>
                    <a:pt x="1406261" y="1442061"/>
                  </a:lnTo>
                  <a:lnTo>
                    <a:pt x="1454457" y="1430737"/>
                  </a:lnTo>
                  <a:lnTo>
                    <a:pt x="1502249" y="1417886"/>
                  </a:lnTo>
                  <a:lnTo>
                    <a:pt x="1549600" y="1403520"/>
                  </a:lnTo>
                  <a:lnTo>
                    <a:pt x="1596475" y="1387647"/>
                  </a:lnTo>
                  <a:lnTo>
                    <a:pt x="1642838" y="1370276"/>
                  </a:lnTo>
                  <a:lnTo>
                    <a:pt x="1688653" y="1351419"/>
                  </a:lnTo>
                  <a:lnTo>
                    <a:pt x="1738287" y="1329175"/>
                  </a:lnTo>
                  <a:lnTo>
                    <a:pt x="1787398" y="1305771"/>
                  </a:lnTo>
                  <a:lnTo>
                    <a:pt x="1836227" y="1281734"/>
                  </a:lnTo>
                  <a:lnTo>
                    <a:pt x="1885014" y="1257592"/>
                  </a:lnTo>
                  <a:lnTo>
                    <a:pt x="1933998" y="1233870"/>
                  </a:lnTo>
                  <a:lnTo>
                    <a:pt x="1983420" y="1211097"/>
                  </a:lnTo>
                  <a:lnTo>
                    <a:pt x="2033622" y="1189573"/>
                  </a:lnTo>
                  <a:lnTo>
                    <a:pt x="2084226" y="1169001"/>
                  </a:lnTo>
                  <a:lnTo>
                    <a:pt x="2134964" y="1148739"/>
                  </a:lnTo>
                  <a:lnTo>
                    <a:pt x="2185568" y="1128149"/>
                  </a:lnTo>
                  <a:lnTo>
                    <a:pt x="2235769" y="1106589"/>
                  </a:lnTo>
                  <a:lnTo>
                    <a:pt x="2281842" y="1085117"/>
                  </a:lnTo>
                  <a:lnTo>
                    <a:pt x="2327073" y="1061992"/>
                  </a:lnTo>
                  <a:lnTo>
                    <a:pt x="2371201" y="1036950"/>
                  </a:lnTo>
                  <a:lnTo>
                    <a:pt x="2413963" y="1009723"/>
                  </a:lnTo>
                  <a:lnTo>
                    <a:pt x="2455098" y="980046"/>
                  </a:lnTo>
                  <a:lnTo>
                    <a:pt x="2498282" y="944401"/>
                  </a:lnTo>
                  <a:lnTo>
                    <a:pt x="2538918" y="905956"/>
                  </a:lnTo>
                  <a:lnTo>
                    <a:pt x="2577078" y="864997"/>
                  </a:lnTo>
                  <a:lnTo>
                    <a:pt x="2612832" y="821817"/>
                  </a:lnTo>
                  <a:lnTo>
                    <a:pt x="2642160" y="782445"/>
                  </a:lnTo>
                  <a:lnTo>
                    <a:pt x="2669726" y="741849"/>
                  </a:lnTo>
                  <a:lnTo>
                    <a:pt x="2695659" y="700174"/>
                  </a:lnTo>
                  <a:lnTo>
                    <a:pt x="2720085" y="657566"/>
                  </a:lnTo>
                  <a:lnTo>
                    <a:pt x="2743134" y="614172"/>
                  </a:lnTo>
                  <a:lnTo>
                    <a:pt x="2773125" y="548607"/>
                  </a:lnTo>
                  <a:lnTo>
                    <a:pt x="2792241" y="503431"/>
                  </a:lnTo>
                  <a:lnTo>
                    <a:pt x="2813286" y="452247"/>
                  </a:lnTo>
                  <a:lnTo>
                    <a:pt x="2835645" y="396743"/>
                  </a:lnTo>
                  <a:lnTo>
                    <a:pt x="2858707" y="338610"/>
                  </a:lnTo>
                  <a:lnTo>
                    <a:pt x="2881856" y="279538"/>
                  </a:lnTo>
                  <a:lnTo>
                    <a:pt x="2904480" y="221215"/>
                  </a:lnTo>
                  <a:lnTo>
                    <a:pt x="2925965" y="165333"/>
                  </a:lnTo>
                  <a:lnTo>
                    <a:pt x="2945698" y="113581"/>
                  </a:lnTo>
                  <a:lnTo>
                    <a:pt x="2963064" y="67648"/>
                  </a:lnTo>
                  <a:lnTo>
                    <a:pt x="2977451" y="29224"/>
                  </a:lnTo>
                  <a:lnTo>
                    <a:pt x="2988244" y="0"/>
                  </a:lnTo>
                </a:path>
              </a:pathLst>
            </a:custGeom>
            <a:ln w="9525">
              <a:solidFill>
                <a:srgbClr val="4D4EE6"/>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7981950" y="5200650"/>
              <a:ext cx="4210050" cy="1657350"/>
            </a:xfrm>
            <a:custGeom>
              <a:avLst/>
              <a:gdLst/>
              <a:ahLst/>
              <a:cxnLst/>
              <a:rect l="l" t="t" r="r" b="b"/>
              <a:pathLst>
                <a:path w="4210050" h="1657350">
                  <a:moveTo>
                    <a:pt x="4210050" y="0"/>
                  </a:moveTo>
                  <a:lnTo>
                    <a:pt x="4175299" y="75594"/>
                  </a:lnTo>
                  <a:lnTo>
                    <a:pt x="4155312" y="117681"/>
                  </a:lnTo>
                  <a:lnTo>
                    <a:pt x="4133992" y="159601"/>
                  </a:lnTo>
                  <a:lnTo>
                    <a:pt x="4110863" y="200913"/>
                  </a:lnTo>
                  <a:lnTo>
                    <a:pt x="4081733" y="247333"/>
                  </a:lnTo>
                  <a:lnTo>
                    <a:pt x="4050280" y="293168"/>
                  </a:lnTo>
                  <a:lnTo>
                    <a:pt x="4017201" y="338409"/>
                  </a:lnTo>
                  <a:lnTo>
                    <a:pt x="3983188" y="383051"/>
                  </a:lnTo>
                  <a:lnTo>
                    <a:pt x="3904043" y="484849"/>
                  </a:lnTo>
                  <a:lnTo>
                    <a:pt x="3881751" y="514175"/>
                  </a:lnTo>
                  <a:lnTo>
                    <a:pt x="3859910" y="543610"/>
                  </a:lnTo>
                  <a:lnTo>
                    <a:pt x="3798254" y="630105"/>
                  </a:lnTo>
                  <a:lnTo>
                    <a:pt x="3771114" y="666940"/>
                  </a:lnTo>
                  <a:lnTo>
                    <a:pt x="3742435" y="703267"/>
                  </a:lnTo>
                  <a:lnTo>
                    <a:pt x="3711598" y="738619"/>
                  </a:lnTo>
                  <a:lnTo>
                    <a:pt x="3677981" y="772529"/>
                  </a:lnTo>
                  <a:lnTo>
                    <a:pt x="3640963" y="804532"/>
                  </a:lnTo>
                  <a:lnTo>
                    <a:pt x="3607530" y="829065"/>
                  </a:lnTo>
                  <a:lnTo>
                    <a:pt x="3570647" y="852452"/>
                  </a:lnTo>
                  <a:lnTo>
                    <a:pt x="3530377" y="874655"/>
                  </a:lnTo>
                  <a:lnTo>
                    <a:pt x="3486784" y="895639"/>
                  </a:lnTo>
                  <a:lnTo>
                    <a:pt x="3439932" y="915368"/>
                  </a:lnTo>
                  <a:lnTo>
                    <a:pt x="3389883" y="933805"/>
                  </a:lnTo>
                  <a:lnTo>
                    <a:pt x="3336176" y="950890"/>
                  </a:lnTo>
                  <a:lnTo>
                    <a:pt x="3281572" y="966000"/>
                  </a:lnTo>
                  <a:lnTo>
                    <a:pt x="3226974" y="979487"/>
                  </a:lnTo>
                  <a:lnTo>
                    <a:pt x="3173284" y="991701"/>
                  </a:lnTo>
                  <a:lnTo>
                    <a:pt x="3067629" y="1014439"/>
                  </a:lnTo>
                  <a:lnTo>
                    <a:pt x="3013614" y="1025667"/>
                  </a:lnTo>
                  <a:lnTo>
                    <a:pt x="2763816" y="1076624"/>
                  </a:lnTo>
                  <a:lnTo>
                    <a:pt x="2668079" y="1096994"/>
                  </a:lnTo>
                  <a:lnTo>
                    <a:pt x="2620358" y="1107581"/>
                  </a:lnTo>
                  <a:lnTo>
                    <a:pt x="2572893" y="1118489"/>
                  </a:lnTo>
                  <a:lnTo>
                    <a:pt x="2374300" y="1165889"/>
                  </a:lnTo>
                  <a:lnTo>
                    <a:pt x="2323535" y="1177540"/>
                  </a:lnTo>
                  <a:lnTo>
                    <a:pt x="2272415" y="1188724"/>
                  </a:lnTo>
                  <a:lnTo>
                    <a:pt x="2220981" y="1199245"/>
                  </a:lnTo>
                  <a:lnTo>
                    <a:pt x="2169277" y="1208910"/>
                  </a:lnTo>
                  <a:lnTo>
                    <a:pt x="2117344" y="1217523"/>
                  </a:lnTo>
                  <a:lnTo>
                    <a:pt x="2066524" y="1224757"/>
                  </a:lnTo>
                  <a:lnTo>
                    <a:pt x="2015294" y="1230930"/>
                  </a:lnTo>
                  <a:lnTo>
                    <a:pt x="1963802" y="1236216"/>
                  </a:lnTo>
                  <a:lnTo>
                    <a:pt x="1912196" y="1240787"/>
                  </a:lnTo>
                  <a:lnTo>
                    <a:pt x="1860626" y="1244816"/>
                  </a:lnTo>
                  <a:lnTo>
                    <a:pt x="1681702" y="1257211"/>
                  </a:lnTo>
                  <a:lnTo>
                    <a:pt x="1604645" y="1263053"/>
                  </a:lnTo>
                  <a:lnTo>
                    <a:pt x="1554625" y="1267358"/>
                  </a:lnTo>
                  <a:lnTo>
                    <a:pt x="1504768" y="1271996"/>
                  </a:lnTo>
                  <a:lnTo>
                    <a:pt x="1454977" y="1276949"/>
                  </a:lnTo>
                  <a:lnTo>
                    <a:pt x="1405156" y="1282202"/>
                  </a:lnTo>
                  <a:lnTo>
                    <a:pt x="1305036" y="1293539"/>
                  </a:lnTo>
                  <a:lnTo>
                    <a:pt x="1203635" y="1305875"/>
                  </a:lnTo>
                  <a:lnTo>
                    <a:pt x="1100181" y="1319078"/>
                  </a:lnTo>
                  <a:lnTo>
                    <a:pt x="888892" y="1347114"/>
                  </a:lnTo>
                  <a:lnTo>
                    <a:pt x="836164" y="1354618"/>
                  </a:lnTo>
                  <a:lnTo>
                    <a:pt x="783449" y="1362631"/>
                  </a:lnTo>
                  <a:lnTo>
                    <a:pt x="730869" y="1371307"/>
                  </a:lnTo>
                  <a:lnTo>
                    <a:pt x="678543" y="1380803"/>
                  </a:lnTo>
                  <a:lnTo>
                    <a:pt x="626594" y="1391271"/>
                  </a:lnTo>
                  <a:lnTo>
                    <a:pt x="575143" y="1402866"/>
                  </a:lnTo>
                  <a:lnTo>
                    <a:pt x="524310" y="1415744"/>
                  </a:lnTo>
                  <a:lnTo>
                    <a:pt x="474218" y="1430058"/>
                  </a:lnTo>
                  <a:lnTo>
                    <a:pt x="425245" y="1445709"/>
                  </a:lnTo>
                  <a:lnTo>
                    <a:pt x="376735" y="1462823"/>
                  </a:lnTo>
                  <a:lnTo>
                    <a:pt x="328710" y="1481388"/>
                  </a:lnTo>
                  <a:lnTo>
                    <a:pt x="281193" y="1501394"/>
                  </a:lnTo>
                  <a:lnTo>
                    <a:pt x="234206" y="1522828"/>
                  </a:lnTo>
                  <a:lnTo>
                    <a:pt x="187771" y="1545680"/>
                  </a:lnTo>
                  <a:lnTo>
                    <a:pt x="141910" y="1569938"/>
                  </a:lnTo>
                  <a:lnTo>
                    <a:pt x="96647" y="1595591"/>
                  </a:lnTo>
                  <a:lnTo>
                    <a:pt x="0" y="1657350"/>
                  </a:lnTo>
                  <a:lnTo>
                    <a:pt x="39624" y="1657350"/>
                  </a:lnTo>
                  <a:lnTo>
                    <a:pt x="113283" y="1610326"/>
                  </a:lnTo>
                  <a:lnTo>
                    <a:pt x="157827" y="1585068"/>
                  </a:lnTo>
                  <a:lnTo>
                    <a:pt x="202951" y="1561185"/>
                  </a:lnTo>
                  <a:lnTo>
                    <a:pt x="248633" y="1538692"/>
                  </a:lnTo>
                  <a:lnTo>
                    <a:pt x="294846" y="1517598"/>
                  </a:lnTo>
                  <a:lnTo>
                    <a:pt x="341565" y="1497916"/>
                  </a:lnTo>
                  <a:lnTo>
                    <a:pt x="388764" y="1479657"/>
                  </a:lnTo>
                  <a:lnTo>
                    <a:pt x="436419" y="1462833"/>
                  </a:lnTo>
                  <a:lnTo>
                    <a:pt x="484504" y="1447457"/>
                  </a:lnTo>
                  <a:lnTo>
                    <a:pt x="533838" y="1433376"/>
                  </a:lnTo>
                  <a:lnTo>
                    <a:pt x="583991" y="1420690"/>
                  </a:lnTo>
                  <a:lnTo>
                    <a:pt x="634838" y="1409251"/>
                  </a:lnTo>
                  <a:lnTo>
                    <a:pt x="686252" y="1398906"/>
                  </a:lnTo>
                  <a:lnTo>
                    <a:pt x="738108" y="1389508"/>
                  </a:lnTo>
                  <a:lnTo>
                    <a:pt x="790280" y="1380906"/>
                  </a:lnTo>
                  <a:lnTo>
                    <a:pt x="842643" y="1372949"/>
                  </a:lnTo>
                  <a:lnTo>
                    <a:pt x="895070" y="1365489"/>
                  </a:lnTo>
                  <a:lnTo>
                    <a:pt x="1052829" y="1344430"/>
                  </a:lnTo>
                  <a:lnTo>
                    <a:pt x="1208240" y="1324414"/>
                  </a:lnTo>
                  <a:lnTo>
                    <a:pt x="1309243" y="1312125"/>
                  </a:lnTo>
                  <a:lnTo>
                    <a:pt x="1409017" y="1300836"/>
                  </a:lnTo>
                  <a:lnTo>
                    <a:pt x="1458674" y="1295607"/>
                  </a:lnTo>
                  <a:lnTo>
                    <a:pt x="1508299" y="1290678"/>
                  </a:lnTo>
                  <a:lnTo>
                    <a:pt x="1557983" y="1286065"/>
                  </a:lnTo>
                  <a:lnTo>
                    <a:pt x="1607820" y="1281785"/>
                  </a:lnTo>
                  <a:lnTo>
                    <a:pt x="1684527" y="1275943"/>
                  </a:lnTo>
                  <a:lnTo>
                    <a:pt x="1863905" y="1263611"/>
                  </a:lnTo>
                  <a:lnTo>
                    <a:pt x="1915839" y="1259556"/>
                  </a:lnTo>
                  <a:lnTo>
                    <a:pt x="1967853" y="1254947"/>
                  </a:lnTo>
                  <a:lnTo>
                    <a:pt x="2019803" y="1249610"/>
                  </a:lnTo>
                  <a:lnTo>
                    <a:pt x="2071544" y="1243374"/>
                  </a:lnTo>
                  <a:lnTo>
                    <a:pt x="2122931" y="1236065"/>
                  </a:lnTo>
                  <a:lnTo>
                    <a:pt x="2175427" y="1227338"/>
                  </a:lnTo>
                  <a:lnTo>
                    <a:pt x="2227626" y="1217578"/>
                  </a:lnTo>
                  <a:lnTo>
                    <a:pt x="2279499" y="1206975"/>
                  </a:lnTo>
                  <a:lnTo>
                    <a:pt x="2331015" y="1195718"/>
                  </a:lnTo>
                  <a:lnTo>
                    <a:pt x="2382141" y="1183999"/>
                  </a:lnTo>
                  <a:lnTo>
                    <a:pt x="2507585" y="1154030"/>
                  </a:lnTo>
                  <a:lnTo>
                    <a:pt x="2628410" y="1125711"/>
                  </a:lnTo>
                  <a:lnTo>
                    <a:pt x="2675955" y="1115176"/>
                  </a:lnTo>
                  <a:lnTo>
                    <a:pt x="2771402" y="1094875"/>
                  </a:lnTo>
                  <a:lnTo>
                    <a:pt x="3075100" y="1032691"/>
                  </a:lnTo>
                  <a:lnTo>
                    <a:pt x="3172611" y="1011826"/>
                  </a:lnTo>
                  <a:lnTo>
                    <a:pt x="3217568" y="1001769"/>
                  </a:lnTo>
                  <a:lnTo>
                    <a:pt x="3263407" y="990866"/>
                  </a:lnTo>
                  <a:lnTo>
                    <a:pt x="3309638" y="978909"/>
                  </a:lnTo>
                  <a:lnTo>
                    <a:pt x="3355770" y="965690"/>
                  </a:lnTo>
                  <a:lnTo>
                    <a:pt x="3401314" y="951001"/>
                  </a:lnTo>
                  <a:lnTo>
                    <a:pt x="3452908" y="931972"/>
                  </a:lnTo>
                  <a:lnTo>
                    <a:pt x="3501225" y="911600"/>
                  </a:lnTo>
                  <a:lnTo>
                    <a:pt x="3546205" y="889919"/>
                  </a:lnTo>
                  <a:lnTo>
                    <a:pt x="3587787" y="866962"/>
                  </a:lnTo>
                  <a:lnTo>
                    <a:pt x="3625912" y="842764"/>
                  </a:lnTo>
                  <a:lnTo>
                    <a:pt x="3660521" y="817359"/>
                  </a:lnTo>
                  <a:lnTo>
                    <a:pt x="3698615" y="784506"/>
                  </a:lnTo>
                  <a:lnTo>
                    <a:pt x="3733080" y="749835"/>
                  </a:lnTo>
                  <a:lnTo>
                    <a:pt x="3764581" y="713790"/>
                  </a:lnTo>
                  <a:lnTo>
                    <a:pt x="3793786" y="676819"/>
                  </a:lnTo>
                  <a:lnTo>
                    <a:pt x="3821361" y="639366"/>
                  </a:lnTo>
                  <a:lnTo>
                    <a:pt x="3874369" y="564748"/>
                  </a:lnTo>
                  <a:lnTo>
                    <a:pt x="3905023" y="523156"/>
                  </a:lnTo>
                  <a:lnTo>
                    <a:pt x="3927221" y="493961"/>
                  </a:lnTo>
                  <a:lnTo>
                    <a:pt x="4000602" y="399480"/>
                  </a:lnTo>
                  <a:lnTo>
                    <a:pt x="4029216" y="362150"/>
                  </a:lnTo>
                  <a:lnTo>
                    <a:pt x="4057364" y="324392"/>
                  </a:lnTo>
                  <a:lnTo>
                    <a:pt x="4084644" y="286193"/>
                  </a:lnTo>
                  <a:lnTo>
                    <a:pt x="4110654" y="247536"/>
                  </a:lnTo>
                  <a:lnTo>
                    <a:pt x="4134993" y="208406"/>
                  </a:lnTo>
                  <a:lnTo>
                    <a:pt x="4210050" y="58293"/>
                  </a:lnTo>
                  <a:lnTo>
                    <a:pt x="4210050" y="0"/>
                  </a:lnTo>
                  <a:close/>
                </a:path>
              </a:pathLst>
            </a:custGeom>
            <a:solidFill>
              <a:srgbClr val="E3522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txBox="1"/>
          <p:nvPr/>
        </p:nvSpPr>
        <p:spPr>
          <a:xfrm>
            <a:off x="5481701" y="1557555"/>
            <a:ext cx="4062095" cy="827405"/>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375"/>
              </a:spcBef>
              <a:tabLst>
                <a:tab pos="943610" algn="l"/>
                <a:tab pos="1696085" algn="l"/>
                <a:tab pos="2439670" algn="l"/>
                <a:tab pos="2859405" algn="l"/>
              </a:tabLst>
            </a:pPr>
            <a:r>
              <a:rPr sz="2400" spc="300">
                <a:solidFill>
                  <a:srgbClr val="7061FD"/>
                </a:solidFill>
                <a:latin typeface="Calibri"/>
                <a:cs typeface="Calibri"/>
              </a:rPr>
              <a:t>+</a:t>
            </a:r>
            <a:r>
              <a:rPr sz="2400" spc="300">
                <a:solidFill>
                  <a:srgbClr val="1F1348"/>
                </a:solidFill>
                <a:latin typeface="Calibri"/>
                <a:cs typeface="Calibri"/>
              </a:rPr>
              <a:t>We	</a:t>
            </a:r>
            <a:r>
              <a:rPr sz="2400" spc="145">
                <a:solidFill>
                  <a:srgbClr val="1F1348"/>
                </a:solidFill>
                <a:latin typeface="Calibri"/>
                <a:cs typeface="Calibri"/>
              </a:rPr>
              <a:t>can	</a:t>
            </a:r>
            <a:r>
              <a:rPr sz="2400" spc="150">
                <a:solidFill>
                  <a:srgbClr val="1F1348"/>
                </a:solidFill>
                <a:latin typeface="Calibri"/>
                <a:cs typeface="Calibri"/>
              </a:rPr>
              <a:t>use	</a:t>
            </a:r>
            <a:r>
              <a:rPr sz="2400" spc="135">
                <a:solidFill>
                  <a:srgbClr val="1F1348"/>
                </a:solidFill>
                <a:latin typeface="Calibri"/>
                <a:cs typeface="Calibri"/>
              </a:rPr>
              <a:t>a	</a:t>
            </a:r>
            <a:r>
              <a:rPr sz="2400" spc="140">
                <a:solidFill>
                  <a:srgbClr val="1F1348"/>
                </a:solidFill>
                <a:latin typeface="Calibri"/>
                <a:cs typeface="Calibri"/>
              </a:rPr>
              <a:t>directed</a:t>
            </a:r>
            <a:endParaRPr sz="2400">
              <a:latin typeface="Calibri"/>
              <a:cs typeface="Calibri"/>
            </a:endParaRPr>
          </a:p>
          <a:p>
            <a:pPr marL="19685" algn="ctr">
              <a:lnSpc>
                <a:spcPct val="100000"/>
              </a:lnSpc>
              <a:spcBef>
                <a:spcPts val="275"/>
              </a:spcBef>
              <a:tabLst>
                <a:tab pos="801370" algn="l"/>
              </a:tabLst>
            </a:pPr>
            <a:r>
              <a:rPr sz="2400" spc="130">
                <a:solidFill>
                  <a:srgbClr val="1F1348"/>
                </a:solidFill>
                <a:latin typeface="Calibri"/>
                <a:cs typeface="Calibri"/>
              </a:rPr>
              <a:t>a	</a:t>
            </a:r>
            <a:r>
              <a:rPr sz="2400" b="1" spc="150">
                <a:solidFill>
                  <a:srgbClr val="1F1348"/>
                </a:solidFill>
                <a:latin typeface="Calibri"/>
                <a:cs typeface="Calibri"/>
              </a:rPr>
              <a:t>resource-allocation</a:t>
            </a:r>
            <a:endParaRPr sz="2400">
              <a:latin typeface="Calibri"/>
              <a:cs typeface="Calibri"/>
            </a:endParaRPr>
          </a:p>
        </p:txBody>
      </p:sp>
      <p:sp>
        <p:nvSpPr>
          <p:cNvPr id="14" name="object 14"/>
          <p:cNvSpPr txBox="1"/>
          <p:nvPr/>
        </p:nvSpPr>
        <p:spPr>
          <a:xfrm>
            <a:off x="9771380" y="1557555"/>
            <a:ext cx="1062355" cy="827405"/>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75"/>
              </a:spcBef>
            </a:pPr>
            <a:r>
              <a:rPr sz="2400" spc="185">
                <a:solidFill>
                  <a:srgbClr val="1F1348"/>
                </a:solidFill>
                <a:latin typeface="Calibri"/>
                <a:cs typeface="Calibri"/>
              </a:rPr>
              <a:t>graph</a:t>
            </a:r>
            <a:endParaRPr sz="2400">
              <a:latin typeface="Calibri"/>
              <a:cs typeface="Calibri"/>
            </a:endParaRPr>
          </a:p>
          <a:p>
            <a:pPr marL="174625">
              <a:lnSpc>
                <a:spcPct val="100000"/>
              </a:lnSpc>
              <a:spcBef>
                <a:spcPts val="275"/>
              </a:spcBef>
            </a:pPr>
            <a:r>
              <a:rPr sz="2400" b="1" spc="300">
                <a:solidFill>
                  <a:srgbClr val="1F1348"/>
                </a:solidFill>
                <a:latin typeface="Calibri"/>
                <a:cs typeface="Calibri"/>
              </a:rPr>
              <a:t>g</a:t>
            </a:r>
            <a:r>
              <a:rPr sz="2400" b="1" spc="170">
                <a:solidFill>
                  <a:srgbClr val="1F1348"/>
                </a:solidFill>
                <a:latin typeface="Calibri"/>
                <a:cs typeface="Calibri"/>
              </a:rPr>
              <a:t>r</a:t>
            </a:r>
            <a:r>
              <a:rPr sz="2400" b="1" spc="160">
                <a:solidFill>
                  <a:srgbClr val="1F1348"/>
                </a:solidFill>
                <a:latin typeface="Calibri"/>
                <a:cs typeface="Calibri"/>
              </a:rPr>
              <a:t>a</a:t>
            </a:r>
            <a:r>
              <a:rPr sz="2400" b="1" spc="235">
                <a:solidFill>
                  <a:srgbClr val="1F1348"/>
                </a:solidFill>
                <a:latin typeface="Calibri"/>
                <a:cs typeface="Calibri"/>
              </a:rPr>
              <a:t>ph</a:t>
            </a:r>
            <a:endParaRPr sz="2400">
              <a:latin typeface="Calibri"/>
              <a:cs typeface="Calibri"/>
            </a:endParaRPr>
          </a:p>
        </p:txBody>
      </p:sp>
      <p:sp>
        <p:nvSpPr>
          <p:cNvPr id="15" name="object 15"/>
          <p:cNvSpPr txBox="1"/>
          <p:nvPr/>
        </p:nvSpPr>
        <p:spPr>
          <a:xfrm>
            <a:off x="10867390" y="1557555"/>
            <a:ext cx="868680" cy="827405"/>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13335" algn="r">
              <a:lnSpc>
                <a:spcPct val="100000"/>
              </a:lnSpc>
              <a:spcBef>
                <a:spcPts val="375"/>
              </a:spcBef>
            </a:pPr>
            <a:r>
              <a:rPr sz="2400" spc="150">
                <a:solidFill>
                  <a:srgbClr val="1F1348"/>
                </a:solidFill>
                <a:latin typeface="Calibri"/>
                <a:cs typeface="Calibri"/>
              </a:rPr>
              <a:t>ca</a:t>
            </a:r>
            <a:r>
              <a:rPr sz="2400" spc="65">
                <a:solidFill>
                  <a:srgbClr val="1F1348"/>
                </a:solidFill>
                <a:latin typeface="Calibri"/>
                <a:cs typeface="Calibri"/>
              </a:rPr>
              <a:t>l</a:t>
            </a:r>
            <a:r>
              <a:rPr sz="2400" spc="70">
                <a:solidFill>
                  <a:srgbClr val="1F1348"/>
                </a:solidFill>
                <a:latin typeface="Calibri"/>
                <a:cs typeface="Calibri"/>
              </a:rPr>
              <a:t>l</a:t>
            </a:r>
            <a:r>
              <a:rPr sz="2400" spc="130">
                <a:solidFill>
                  <a:srgbClr val="1F1348"/>
                </a:solidFill>
                <a:latin typeface="Calibri"/>
                <a:cs typeface="Calibri"/>
              </a:rPr>
              <a:t>e</a:t>
            </a:r>
            <a:r>
              <a:rPr sz="2400" spc="270">
                <a:solidFill>
                  <a:srgbClr val="1F1348"/>
                </a:solidFill>
                <a:latin typeface="Calibri"/>
                <a:cs typeface="Calibri"/>
              </a:rPr>
              <a:t>d</a:t>
            </a:r>
            <a:endParaRPr sz="2400">
              <a:latin typeface="Calibri"/>
              <a:cs typeface="Calibri"/>
            </a:endParaRPr>
          </a:p>
          <a:p>
            <a:pPr marR="5080" algn="r">
              <a:lnSpc>
                <a:spcPct val="100000"/>
              </a:lnSpc>
              <a:spcBef>
                <a:spcPts val="275"/>
              </a:spcBef>
            </a:pPr>
            <a:r>
              <a:rPr sz="2400" spc="60">
                <a:solidFill>
                  <a:srgbClr val="1F1348"/>
                </a:solidFill>
                <a:latin typeface="Calibri"/>
                <a:cs typeface="Calibri"/>
              </a:rPr>
              <a:t>to</a:t>
            </a:r>
            <a:endParaRPr sz="2400">
              <a:latin typeface="Calibri"/>
              <a:cs typeface="Calibri"/>
            </a:endParaRPr>
          </a:p>
        </p:txBody>
      </p:sp>
      <p:sp>
        <p:nvSpPr>
          <p:cNvPr id="16" name="object 16"/>
          <p:cNvSpPr txBox="1"/>
          <p:nvPr/>
        </p:nvSpPr>
        <p:spPr>
          <a:xfrm>
            <a:off x="5481701" y="2226119"/>
            <a:ext cx="6257290" cy="2295525"/>
          </a:xfrm>
          <a:prstGeom prst="rect">
            <a:avLst/>
          </a:prstGeom>
        </p:spPr>
        <p:txBody>
          <a:bodyPr vert="horz" wrap="square" lIns="0" tIns="180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algn="just">
              <a:lnSpc>
                <a:spcPct val="100000"/>
              </a:lnSpc>
              <a:spcBef>
                <a:spcPts val="1425"/>
              </a:spcBef>
            </a:pPr>
            <a:r>
              <a:rPr sz="2400" spc="110">
                <a:solidFill>
                  <a:srgbClr val="1F1348"/>
                </a:solidFill>
                <a:latin typeface="Calibri"/>
                <a:cs typeface="Calibri"/>
              </a:rPr>
              <a:t>characterize</a:t>
            </a:r>
            <a:r>
              <a:rPr sz="2400" spc="35">
                <a:solidFill>
                  <a:srgbClr val="1F1348"/>
                </a:solidFill>
                <a:latin typeface="Calibri"/>
                <a:cs typeface="Calibri"/>
              </a:rPr>
              <a:t> </a:t>
            </a:r>
            <a:r>
              <a:rPr sz="2400" spc="130">
                <a:solidFill>
                  <a:srgbClr val="1F1348"/>
                </a:solidFill>
                <a:latin typeface="Calibri"/>
                <a:cs typeface="Calibri"/>
              </a:rPr>
              <a:t>a</a:t>
            </a:r>
            <a:r>
              <a:rPr sz="2400" spc="45">
                <a:solidFill>
                  <a:srgbClr val="1F1348"/>
                </a:solidFill>
                <a:latin typeface="Calibri"/>
                <a:cs typeface="Calibri"/>
              </a:rPr>
              <a:t> </a:t>
            </a:r>
            <a:r>
              <a:rPr sz="2400" spc="165">
                <a:solidFill>
                  <a:srgbClr val="1F1348"/>
                </a:solidFill>
                <a:latin typeface="Calibri"/>
                <a:cs typeface="Calibri"/>
              </a:rPr>
              <a:t>deadlock</a:t>
            </a:r>
            <a:r>
              <a:rPr sz="2400" spc="110">
                <a:solidFill>
                  <a:srgbClr val="1F1348"/>
                </a:solidFill>
                <a:latin typeface="Calibri"/>
                <a:cs typeface="Calibri"/>
              </a:rPr>
              <a:t> </a:t>
            </a:r>
            <a:r>
              <a:rPr sz="2400" spc="75">
                <a:solidFill>
                  <a:srgbClr val="1F1348"/>
                </a:solidFill>
                <a:latin typeface="Calibri"/>
                <a:cs typeface="Calibri"/>
              </a:rPr>
              <a:t>situation.</a:t>
            </a:r>
            <a:endParaRPr sz="2400">
              <a:latin typeface="Calibri"/>
              <a:cs typeface="Calibri"/>
            </a:endParaRPr>
          </a:p>
          <a:p>
            <a:pPr marL="241300" marR="5080" indent="-229235" algn="just">
              <a:lnSpc>
                <a:spcPct val="109500"/>
              </a:lnSpc>
              <a:spcBef>
                <a:spcPts val="1050"/>
              </a:spcBef>
            </a:pPr>
            <a:r>
              <a:rPr sz="2400" spc="145">
                <a:solidFill>
                  <a:srgbClr val="7061FD"/>
                </a:solidFill>
                <a:latin typeface="Calibri"/>
                <a:cs typeface="Calibri"/>
              </a:rPr>
              <a:t>+</a:t>
            </a:r>
            <a:r>
              <a:rPr sz="2400" spc="145">
                <a:solidFill>
                  <a:srgbClr val="1F1348"/>
                </a:solidFill>
                <a:latin typeface="Calibri"/>
                <a:cs typeface="Calibri"/>
              </a:rPr>
              <a:t>Vertices</a:t>
            </a:r>
            <a:r>
              <a:rPr sz="2400" spc="150">
                <a:solidFill>
                  <a:srgbClr val="1F1348"/>
                </a:solidFill>
                <a:latin typeface="Calibri"/>
                <a:cs typeface="Calibri"/>
              </a:rPr>
              <a:t> </a:t>
            </a:r>
            <a:r>
              <a:rPr sz="2400" spc="95">
                <a:solidFill>
                  <a:srgbClr val="1F1348"/>
                </a:solidFill>
                <a:latin typeface="Calibri"/>
                <a:cs typeface="Calibri"/>
              </a:rPr>
              <a:t>represent</a:t>
            </a:r>
            <a:r>
              <a:rPr sz="2400" spc="100">
                <a:solidFill>
                  <a:srgbClr val="1F1348"/>
                </a:solidFill>
                <a:latin typeface="Calibri"/>
                <a:cs typeface="Calibri"/>
              </a:rPr>
              <a:t> </a:t>
            </a:r>
            <a:r>
              <a:rPr sz="2400" spc="120">
                <a:solidFill>
                  <a:srgbClr val="1F1348"/>
                </a:solidFill>
                <a:latin typeface="Calibri"/>
                <a:cs typeface="Calibri"/>
              </a:rPr>
              <a:t>resources </a:t>
            </a:r>
            <a:r>
              <a:rPr sz="2400" spc="125">
                <a:solidFill>
                  <a:srgbClr val="1F1348"/>
                </a:solidFill>
                <a:latin typeface="Calibri"/>
                <a:cs typeface="Calibri"/>
              </a:rPr>
              <a:t> </a:t>
            </a:r>
            <a:r>
              <a:rPr sz="2400" spc="180">
                <a:solidFill>
                  <a:srgbClr val="1F1348"/>
                </a:solidFill>
                <a:latin typeface="Calibri"/>
                <a:cs typeface="Calibri"/>
              </a:rPr>
              <a:t>and </a:t>
            </a:r>
            <a:r>
              <a:rPr sz="2400" spc="185">
                <a:solidFill>
                  <a:srgbClr val="1F1348"/>
                </a:solidFill>
                <a:latin typeface="Calibri"/>
                <a:cs typeface="Calibri"/>
              </a:rPr>
              <a:t> </a:t>
            </a:r>
            <a:r>
              <a:rPr sz="2400" spc="125">
                <a:solidFill>
                  <a:srgbClr val="1F1348"/>
                </a:solidFill>
                <a:latin typeface="Calibri"/>
                <a:cs typeface="Calibri"/>
              </a:rPr>
              <a:t>processes.</a:t>
            </a:r>
            <a:r>
              <a:rPr sz="2400" spc="130">
                <a:solidFill>
                  <a:srgbClr val="1F1348"/>
                </a:solidFill>
                <a:latin typeface="Calibri"/>
                <a:cs typeface="Calibri"/>
              </a:rPr>
              <a:t> </a:t>
            </a:r>
            <a:r>
              <a:rPr sz="2400" spc="145">
                <a:solidFill>
                  <a:srgbClr val="1F1348"/>
                </a:solidFill>
                <a:latin typeface="Calibri"/>
                <a:cs typeface="Calibri"/>
              </a:rPr>
              <a:t>We</a:t>
            </a:r>
            <a:r>
              <a:rPr sz="2400" spc="150">
                <a:solidFill>
                  <a:srgbClr val="1F1348"/>
                </a:solidFill>
                <a:latin typeface="Calibri"/>
                <a:cs typeface="Calibri"/>
              </a:rPr>
              <a:t> </a:t>
            </a:r>
            <a:r>
              <a:rPr sz="2400" spc="60">
                <a:solidFill>
                  <a:srgbClr val="1F1348"/>
                </a:solidFill>
                <a:latin typeface="Calibri"/>
                <a:cs typeface="Calibri"/>
              </a:rPr>
              <a:t>will</a:t>
            </a:r>
            <a:r>
              <a:rPr sz="2400" spc="65">
                <a:solidFill>
                  <a:srgbClr val="1F1348"/>
                </a:solidFill>
                <a:latin typeface="Calibri"/>
                <a:cs typeface="Calibri"/>
              </a:rPr>
              <a:t> </a:t>
            </a:r>
            <a:r>
              <a:rPr sz="2400" spc="150">
                <a:solidFill>
                  <a:srgbClr val="1F1348"/>
                </a:solidFill>
                <a:latin typeface="Calibri"/>
                <a:cs typeface="Calibri"/>
              </a:rPr>
              <a:t>use</a:t>
            </a:r>
            <a:r>
              <a:rPr sz="2400" spc="155">
                <a:solidFill>
                  <a:srgbClr val="1F1348"/>
                </a:solidFill>
                <a:latin typeface="Calibri"/>
                <a:cs typeface="Calibri"/>
              </a:rPr>
              <a:t> </a:t>
            </a:r>
            <a:r>
              <a:rPr sz="2400" b="1" spc="175">
                <a:solidFill>
                  <a:srgbClr val="1F1348"/>
                </a:solidFill>
                <a:latin typeface="Calibri"/>
                <a:cs typeface="Calibri"/>
              </a:rPr>
              <a:t>rectangular </a:t>
            </a:r>
            <a:r>
              <a:rPr sz="2400" b="1" spc="180">
                <a:solidFill>
                  <a:srgbClr val="1F1348"/>
                </a:solidFill>
                <a:latin typeface="Calibri"/>
                <a:cs typeface="Calibri"/>
              </a:rPr>
              <a:t> </a:t>
            </a:r>
            <a:r>
              <a:rPr sz="2400" b="1" spc="155">
                <a:solidFill>
                  <a:srgbClr val="1F1348"/>
                </a:solidFill>
                <a:latin typeface="Calibri"/>
                <a:cs typeface="Calibri"/>
              </a:rPr>
              <a:t>vertices</a:t>
            </a:r>
            <a:r>
              <a:rPr sz="2400" b="1" spc="160">
                <a:solidFill>
                  <a:srgbClr val="1F1348"/>
                </a:solidFill>
                <a:latin typeface="Calibri"/>
                <a:cs typeface="Calibri"/>
              </a:rPr>
              <a:t> </a:t>
            </a:r>
            <a:r>
              <a:rPr sz="2400" spc="70">
                <a:solidFill>
                  <a:srgbClr val="1F1348"/>
                </a:solidFill>
                <a:latin typeface="Calibri"/>
                <a:cs typeface="Calibri"/>
              </a:rPr>
              <a:t>to</a:t>
            </a:r>
            <a:r>
              <a:rPr sz="2400" spc="75">
                <a:solidFill>
                  <a:srgbClr val="1F1348"/>
                </a:solidFill>
                <a:latin typeface="Calibri"/>
                <a:cs typeface="Calibri"/>
              </a:rPr>
              <a:t> </a:t>
            </a:r>
            <a:r>
              <a:rPr sz="2400" spc="105">
                <a:solidFill>
                  <a:srgbClr val="1F1348"/>
                </a:solidFill>
                <a:latin typeface="Calibri"/>
                <a:cs typeface="Calibri"/>
              </a:rPr>
              <a:t>represent</a:t>
            </a:r>
            <a:r>
              <a:rPr sz="2400" spc="110">
                <a:solidFill>
                  <a:srgbClr val="1F1348"/>
                </a:solidFill>
                <a:latin typeface="Calibri"/>
                <a:cs typeface="Calibri"/>
              </a:rPr>
              <a:t> </a:t>
            </a:r>
            <a:r>
              <a:rPr sz="2400" b="1" spc="160">
                <a:solidFill>
                  <a:srgbClr val="1F1348"/>
                </a:solidFill>
                <a:latin typeface="Calibri"/>
                <a:cs typeface="Calibri"/>
              </a:rPr>
              <a:t>resource</a:t>
            </a:r>
            <a:r>
              <a:rPr sz="2400" b="1" spc="165">
                <a:solidFill>
                  <a:srgbClr val="1F1348"/>
                </a:solidFill>
                <a:latin typeface="Calibri"/>
                <a:cs typeface="Calibri"/>
              </a:rPr>
              <a:t> </a:t>
            </a:r>
            <a:r>
              <a:rPr sz="2400" b="1" spc="155">
                <a:solidFill>
                  <a:srgbClr val="1F1348"/>
                </a:solidFill>
                <a:latin typeface="Calibri"/>
                <a:cs typeface="Calibri"/>
              </a:rPr>
              <a:t>classes</a:t>
            </a:r>
            <a:r>
              <a:rPr sz="2400" spc="155">
                <a:solidFill>
                  <a:srgbClr val="1F1348"/>
                </a:solidFill>
                <a:latin typeface="Calibri"/>
                <a:cs typeface="Calibri"/>
              </a:rPr>
              <a:t>, </a:t>
            </a:r>
            <a:r>
              <a:rPr sz="2400" spc="160">
                <a:solidFill>
                  <a:srgbClr val="1F1348"/>
                </a:solidFill>
                <a:latin typeface="Calibri"/>
                <a:cs typeface="Calibri"/>
              </a:rPr>
              <a:t> </a:t>
            </a:r>
            <a:r>
              <a:rPr sz="2400" spc="50">
                <a:solidFill>
                  <a:srgbClr val="1F1348"/>
                </a:solidFill>
                <a:latin typeface="Calibri"/>
                <a:cs typeface="Calibri"/>
              </a:rPr>
              <a:t>with</a:t>
            </a:r>
            <a:r>
              <a:rPr sz="2400" spc="315">
                <a:solidFill>
                  <a:srgbClr val="1F1348"/>
                </a:solidFill>
                <a:latin typeface="Calibri"/>
                <a:cs typeface="Calibri"/>
              </a:rPr>
              <a:t> </a:t>
            </a:r>
            <a:r>
              <a:rPr sz="2400" spc="130">
                <a:solidFill>
                  <a:srgbClr val="1F1348"/>
                </a:solidFill>
                <a:latin typeface="Calibri"/>
                <a:cs typeface="Calibri"/>
              </a:rPr>
              <a:t>dots</a:t>
            </a:r>
            <a:r>
              <a:rPr sz="2400" spc="195">
                <a:solidFill>
                  <a:srgbClr val="1F1348"/>
                </a:solidFill>
                <a:latin typeface="Calibri"/>
                <a:cs typeface="Calibri"/>
              </a:rPr>
              <a:t> </a:t>
            </a:r>
            <a:r>
              <a:rPr sz="2400" spc="55">
                <a:solidFill>
                  <a:srgbClr val="1F1348"/>
                </a:solidFill>
                <a:latin typeface="Calibri"/>
                <a:cs typeface="Calibri"/>
              </a:rPr>
              <a:t>within</a:t>
            </a:r>
            <a:r>
              <a:rPr sz="2400" spc="315">
                <a:solidFill>
                  <a:srgbClr val="1F1348"/>
                </a:solidFill>
                <a:latin typeface="Calibri"/>
                <a:cs typeface="Calibri"/>
              </a:rPr>
              <a:t> </a:t>
            </a:r>
            <a:r>
              <a:rPr sz="2400" spc="95">
                <a:solidFill>
                  <a:srgbClr val="1F1348"/>
                </a:solidFill>
                <a:latin typeface="Calibri"/>
                <a:cs typeface="Calibri"/>
              </a:rPr>
              <a:t>the</a:t>
            </a:r>
            <a:r>
              <a:rPr sz="2400" spc="145">
                <a:solidFill>
                  <a:srgbClr val="1F1348"/>
                </a:solidFill>
                <a:latin typeface="Calibri"/>
                <a:cs typeface="Calibri"/>
              </a:rPr>
              <a:t> </a:t>
            </a:r>
            <a:r>
              <a:rPr sz="2400" spc="75">
                <a:solidFill>
                  <a:srgbClr val="1F1348"/>
                </a:solidFill>
                <a:latin typeface="Calibri"/>
                <a:cs typeface="Calibri"/>
              </a:rPr>
              <a:t>vertex</a:t>
            </a:r>
            <a:r>
              <a:rPr sz="2400" spc="229">
                <a:solidFill>
                  <a:srgbClr val="1F1348"/>
                </a:solidFill>
                <a:latin typeface="Calibri"/>
                <a:cs typeface="Calibri"/>
              </a:rPr>
              <a:t> </a:t>
            </a:r>
            <a:r>
              <a:rPr sz="2400" spc="70">
                <a:solidFill>
                  <a:srgbClr val="1F1348"/>
                </a:solidFill>
                <a:latin typeface="Calibri"/>
                <a:cs typeface="Calibri"/>
              </a:rPr>
              <a:t>to</a:t>
            </a:r>
            <a:r>
              <a:rPr sz="2400" spc="300">
                <a:solidFill>
                  <a:srgbClr val="1F1348"/>
                </a:solidFill>
                <a:latin typeface="Calibri"/>
                <a:cs typeface="Calibri"/>
              </a:rPr>
              <a:t> </a:t>
            </a:r>
            <a:r>
              <a:rPr sz="2400" spc="100">
                <a:solidFill>
                  <a:srgbClr val="1F1348"/>
                </a:solidFill>
                <a:latin typeface="Calibri"/>
                <a:cs typeface="Calibri"/>
              </a:rPr>
              <a:t>represent</a:t>
            </a:r>
            <a:endParaRPr sz="2400">
              <a:latin typeface="Calibri"/>
              <a:cs typeface="Calibri"/>
            </a:endParaRPr>
          </a:p>
        </p:txBody>
      </p:sp>
      <p:sp>
        <p:nvSpPr>
          <p:cNvPr id="17" name="object 17"/>
          <p:cNvSpPr txBox="1"/>
          <p:nvPr/>
        </p:nvSpPr>
        <p:spPr>
          <a:xfrm>
            <a:off x="5710554" y="4505388"/>
            <a:ext cx="1313180" cy="826769"/>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75"/>
              </a:spcBef>
            </a:pPr>
            <a:r>
              <a:rPr sz="2400" spc="55">
                <a:solidFill>
                  <a:srgbClr val="1F1348"/>
                </a:solidFill>
                <a:latin typeface="Calibri"/>
                <a:cs typeface="Calibri"/>
              </a:rPr>
              <a:t>i</a:t>
            </a:r>
            <a:r>
              <a:rPr sz="2400" spc="150">
                <a:solidFill>
                  <a:srgbClr val="1F1348"/>
                </a:solidFill>
                <a:latin typeface="Calibri"/>
                <a:cs typeface="Calibri"/>
              </a:rPr>
              <a:t>n</a:t>
            </a:r>
            <a:r>
              <a:rPr sz="2400" spc="105">
                <a:solidFill>
                  <a:srgbClr val="1F1348"/>
                </a:solidFill>
                <a:latin typeface="Calibri"/>
                <a:cs typeface="Calibri"/>
              </a:rPr>
              <a:t>s</a:t>
            </a:r>
            <a:r>
              <a:rPr sz="2400" spc="-60">
                <a:solidFill>
                  <a:srgbClr val="1F1348"/>
                </a:solidFill>
                <a:latin typeface="Calibri"/>
                <a:cs typeface="Calibri"/>
              </a:rPr>
              <a:t>t</a:t>
            </a:r>
            <a:r>
              <a:rPr sz="2400" spc="120">
                <a:solidFill>
                  <a:srgbClr val="1F1348"/>
                </a:solidFill>
                <a:latin typeface="Calibri"/>
                <a:cs typeface="Calibri"/>
              </a:rPr>
              <a:t>a</a:t>
            </a:r>
            <a:r>
              <a:rPr sz="2400" spc="160">
                <a:solidFill>
                  <a:srgbClr val="1F1348"/>
                </a:solidFill>
                <a:latin typeface="Calibri"/>
                <a:cs typeface="Calibri"/>
              </a:rPr>
              <a:t>n</a:t>
            </a:r>
            <a:r>
              <a:rPr sz="2400" spc="165">
                <a:solidFill>
                  <a:srgbClr val="1F1348"/>
                </a:solidFill>
                <a:latin typeface="Calibri"/>
                <a:cs typeface="Calibri"/>
              </a:rPr>
              <a:t>ce</a:t>
            </a:r>
            <a:r>
              <a:rPr sz="2400" spc="125">
                <a:solidFill>
                  <a:srgbClr val="1F1348"/>
                </a:solidFill>
                <a:latin typeface="Calibri"/>
                <a:cs typeface="Calibri"/>
              </a:rPr>
              <a:t>s</a:t>
            </a:r>
            <a:endParaRPr sz="2400">
              <a:latin typeface="Calibri"/>
              <a:cs typeface="Calibri"/>
            </a:endParaRPr>
          </a:p>
          <a:p>
            <a:pPr marL="12700">
              <a:lnSpc>
                <a:spcPct val="100000"/>
              </a:lnSpc>
              <a:spcBef>
                <a:spcPts val="275"/>
              </a:spcBef>
            </a:pPr>
            <a:r>
              <a:rPr sz="2400" b="1" spc="155">
                <a:solidFill>
                  <a:srgbClr val="1F1348"/>
                </a:solidFill>
                <a:latin typeface="Calibri"/>
                <a:cs typeface="Calibri"/>
              </a:rPr>
              <a:t>vertices</a:t>
            </a:r>
            <a:endParaRPr sz="2400">
              <a:latin typeface="Calibri"/>
              <a:cs typeface="Calibri"/>
            </a:endParaRPr>
          </a:p>
        </p:txBody>
      </p:sp>
      <p:sp>
        <p:nvSpPr>
          <p:cNvPr id="18" name="object 18"/>
          <p:cNvSpPr txBox="1"/>
          <p:nvPr/>
        </p:nvSpPr>
        <p:spPr>
          <a:xfrm>
            <a:off x="7149718" y="4505388"/>
            <a:ext cx="4587240" cy="826769"/>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5080" algn="r">
              <a:lnSpc>
                <a:spcPct val="100000"/>
              </a:lnSpc>
              <a:spcBef>
                <a:spcPts val="375"/>
              </a:spcBef>
              <a:tabLst>
                <a:tab pos="676275" algn="l"/>
                <a:tab pos="1515110" algn="l"/>
                <a:tab pos="3183255" algn="l"/>
              </a:tabLst>
            </a:pPr>
            <a:r>
              <a:rPr sz="2400" spc="100">
                <a:solidFill>
                  <a:srgbClr val="1F1348"/>
                </a:solidFill>
                <a:latin typeface="Calibri"/>
                <a:cs typeface="Calibri"/>
              </a:rPr>
              <a:t>of	</a:t>
            </a:r>
            <a:r>
              <a:rPr sz="2400" spc="90">
                <a:solidFill>
                  <a:srgbClr val="1F1348"/>
                </a:solidFill>
                <a:latin typeface="Calibri"/>
                <a:cs typeface="Calibri"/>
              </a:rPr>
              <a:t>the	</a:t>
            </a:r>
            <a:r>
              <a:rPr sz="2400" spc="105">
                <a:solidFill>
                  <a:srgbClr val="1F1348"/>
                </a:solidFill>
                <a:latin typeface="Calibri"/>
                <a:cs typeface="Calibri"/>
              </a:rPr>
              <a:t>resource.	</a:t>
            </a:r>
            <a:r>
              <a:rPr sz="2400" b="1" spc="165">
                <a:solidFill>
                  <a:srgbClr val="1F1348"/>
                </a:solidFill>
                <a:latin typeface="Calibri"/>
                <a:cs typeface="Calibri"/>
              </a:rPr>
              <a:t>Circular</a:t>
            </a:r>
            <a:endParaRPr sz="2400">
              <a:latin typeface="Calibri"/>
              <a:cs typeface="Calibri"/>
            </a:endParaRPr>
          </a:p>
          <a:p>
            <a:pPr marR="6985" algn="r">
              <a:lnSpc>
                <a:spcPct val="100000"/>
              </a:lnSpc>
              <a:spcBef>
                <a:spcPts val="275"/>
              </a:spcBef>
              <a:tabLst>
                <a:tab pos="742950" algn="l"/>
                <a:tab pos="1391920" algn="l"/>
                <a:tab pos="2354580" algn="l"/>
                <a:tab pos="3030855" algn="l"/>
              </a:tabLst>
            </a:pPr>
            <a:r>
              <a:rPr sz="2400" spc="60">
                <a:solidFill>
                  <a:srgbClr val="1F1348"/>
                </a:solidFill>
                <a:latin typeface="Calibri"/>
                <a:cs typeface="Calibri"/>
              </a:rPr>
              <a:t>will	</a:t>
            </a:r>
            <a:r>
              <a:rPr sz="2400" spc="204">
                <a:solidFill>
                  <a:srgbClr val="1F1348"/>
                </a:solidFill>
                <a:latin typeface="Calibri"/>
                <a:cs typeface="Calibri"/>
              </a:rPr>
              <a:t>be	</a:t>
            </a:r>
            <a:r>
              <a:rPr sz="2400" spc="170">
                <a:solidFill>
                  <a:srgbClr val="1F1348"/>
                </a:solidFill>
                <a:latin typeface="Calibri"/>
                <a:cs typeface="Calibri"/>
              </a:rPr>
              <a:t>used	</a:t>
            </a:r>
            <a:r>
              <a:rPr sz="2400" spc="65">
                <a:solidFill>
                  <a:srgbClr val="1F1348"/>
                </a:solidFill>
                <a:latin typeface="Calibri"/>
                <a:cs typeface="Calibri"/>
              </a:rPr>
              <a:t>for	</a:t>
            </a:r>
            <a:r>
              <a:rPr sz="2400" b="1" spc="165">
                <a:solidFill>
                  <a:srgbClr val="1F1348"/>
                </a:solidFill>
                <a:latin typeface="Calibri"/>
                <a:cs typeface="Calibri"/>
              </a:rPr>
              <a:t>processes</a:t>
            </a:r>
            <a:r>
              <a:rPr sz="2400" spc="165">
                <a:solidFill>
                  <a:srgbClr val="1F1348"/>
                </a:solidFill>
                <a:latin typeface="Calibri"/>
                <a:cs typeface="Calibri"/>
              </a:rPr>
              <a:t>.</a:t>
            </a:r>
            <a:endParaRPr sz="2400">
              <a:latin typeface="Calibri"/>
              <a:cs typeface="Calibri"/>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6674FDB-8D21-4C07-A70B-A521EA34808A}"/>
              </a:ext>
            </a:extLst>
          </p:cNvPr>
          <p:cNvSpPr>
            <a:spLocks noGrp="1"/>
          </p:cNvSpPr>
          <p:nvPr>
            <p:ph type="title"/>
          </p:nvPr>
        </p:nvSpPr>
        <p:spPr>
          <a:xfrm>
            <a:off x="6163464" y="755650"/>
            <a:ext cx="5697855" cy="1345115"/>
          </a:xfrm>
        </p:spPr>
        <p:txBody>
          <a:bodyPr>
            <a:normAutofit/>
          </a:bodyPr>
          <a:lstStyle>
            <a:defPPr/>
          </a:lstStyle>
          <a:p>
            <a:r>
              <a:rPr lang="en-GB" sz="2400" b="1"/>
              <a:t>How to remove internal fragmentation?</a:t>
            </a:r>
            <a:endParaRPr lang="en-US" sz="2400">
              <a:cs typeface="Aharoni"/>
            </a:endParaRPr>
          </a:p>
          <a:p>
            <a:r>
              <a:rPr lang="en-US" sz="2000"/>
              <a:t/>
            </a:r>
            <a:br>
              <a:rPr lang="en-US" sz="2000"/>
            </a:br>
            <a:endParaRPr lang="en-US" sz="2400">
              <a:cs typeface="Aharoni"/>
            </a:endParaRPr>
          </a:p>
        </p:txBody>
      </p:sp>
      <p:pic>
        <p:nvPicPr>
          <p:cNvPr id="5" name="Picture 4" descr="One glowing light bulb in sea of unlit bulbs">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DAF5AD4-487C-438F-8052-BE95A58F263B}"/>
              </a:ext>
            </a:extLst>
          </p:cNvPr>
          <p:cNvPicPr>
            <a:picLocks noChangeAspect="1"/>
          </p:cNvPicPr>
          <p:nvPr/>
        </p:nvPicPr>
        <p:blipFill>
          <a:blip r:embed="rId2"/>
          <a:srcRect l="26558" r="14340"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F5AA95BB-9E24-486F-8AC4-7DB324E5737C}"/>
              </a:ext>
            </a:extLst>
          </p:cNvPr>
          <p:cNvSpPr>
            <a:spLocks noGrp="1"/>
          </p:cNvSpPr>
          <p:nvPr>
            <p:ph idx="1"/>
          </p:nvPr>
        </p:nvSpPr>
        <p:spPr>
          <a:xfrm>
            <a:off x="6005313" y="1877290"/>
            <a:ext cx="5424686" cy="4215662"/>
          </a:xfrm>
        </p:spPr>
        <p:txBody>
          <a:bodyPr vert="horz" lIns="91440" tIns="45720" rIns="91440" bIns="45720" rtlCol="0" anchor="t">
            <a:normAutofit/>
          </a:bodyPr>
          <a:lstStyle>
            <a:defPPr/>
          </a:lstStyle>
          <a:p>
            <a:pPr algn="just">
              <a:lnSpc>
                <a:spcPct val="95000"/>
              </a:lnSpc>
            </a:pPr>
            <a:r>
              <a:rPr lang="en-GB" sz="2200">
                <a:ea typeface="+mn-lt"/>
                <a:cs typeface="+mn-lt"/>
              </a:rPr>
              <a:t>This problem is occurring because we have fixed the sizes of the memory blocks. This problem can be removed if we use dynamic partitioning for allocating space to the process. In dynamic partitioning, the process is allocated only that much amount of space which is required by the process. So, there is no internal fragmentation.</a:t>
            </a:r>
            <a:endParaRPr lang="en-GB" sz="2200"/>
          </a:p>
        </p:txBody>
      </p:sp>
    </p:spTree>
    <p:extLst>
      <p:ext uri="{BB962C8B-B14F-4D97-AF65-F5344CB8AC3E}">
        <p14:creationId xmlns:p14="http://schemas.microsoft.com/office/powerpoint/2010/main" val="158525926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8D5147E-154C-4457-BBF8-7345DFDA13BD}"/>
              </a:ext>
            </a:extLst>
          </p:cNvPr>
          <p:cNvSpPr>
            <a:spLocks noGrp="1"/>
          </p:cNvSpPr>
          <p:nvPr>
            <p:ph type="title"/>
          </p:nvPr>
        </p:nvSpPr>
        <p:spPr>
          <a:xfrm>
            <a:off x="6163464" y="755650"/>
            <a:ext cx="5266535" cy="1345115"/>
          </a:xfrm>
        </p:spPr>
        <p:txBody>
          <a:bodyPr>
            <a:normAutofit/>
          </a:bodyPr>
          <a:lstStyle>
            <a:defPPr/>
          </a:lstStyle>
          <a:p>
            <a:r>
              <a:rPr lang="en-GB" sz="3200" b="1"/>
              <a:t>External Fragmentation</a:t>
            </a:r>
            <a:endParaRPr lang="en-US" sz="3200">
              <a:cs typeface="Aharoni"/>
            </a:endParaRPr>
          </a:p>
          <a:p>
            <a:r>
              <a:rPr lang="en-US" sz="2600"/>
              <a:t/>
            </a:r>
            <a:br>
              <a:rPr lang="en-US" sz="2600"/>
            </a:br>
            <a:endParaRPr lang="en-US" sz="2600"/>
          </a:p>
        </p:txBody>
      </p:sp>
      <p:pic>
        <p:nvPicPr>
          <p:cNvPr id="5" name="Picture 4" descr="Many question marks on black backgroun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B4A75DB-E722-43E0-A3CC-C315BED9A02A}"/>
              </a:ext>
            </a:extLst>
          </p:cNvPr>
          <p:cNvPicPr>
            <a:picLocks noChangeAspect="1"/>
          </p:cNvPicPr>
          <p:nvPr/>
        </p:nvPicPr>
        <p:blipFill>
          <a:blip r:embed="rId2"/>
          <a:srcRect l="52012" r="7" b="7"/>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B38534B-C036-4AC8-9C8A-C4022EF5B991}"/>
              </a:ext>
            </a:extLst>
          </p:cNvPr>
          <p:cNvSpPr>
            <a:spLocks noGrp="1"/>
          </p:cNvSpPr>
          <p:nvPr>
            <p:ph idx="1"/>
          </p:nvPr>
        </p:nvSpPr>
        <p:spPr>
          <a:xfrm>
            <a:off x="6163464" y="2207969"/>
            <a:ext cx="5266535" cy="3884983"/>
          </a:xfrm>
        </p:spPr>
        <p:txBody>
          <a:bodyPr vert="horz" lIns="91440" tIns="45720" rIns="91440" bIns="45720" rtlCol="0" anchor="t">
            <a:normAutofit/>
          </a:bodyPr>
          <a:lstStyle>
            <a:defPPr/>
          </a:lstStyle>
          <a:p>
            <a:pPr algn="just"/>
            <a:r>
              <a:rPr lang="en-GB">
                <a:ea typeface="+mn-lt"/>
                <a:cs typeface="+mn-lt"/>
              </a:rPr>
              <a:t>In this fragmentation, although we have total space available that is needed by a process still we are not able to put that process in the memory because that space is not contiguous. This is called external fragmentation.</a:t>
            </a:r>
            <a:endParaRPr lang="en-GB"/>
          </a:p>
        </p:txBody>
      </p:sp>
    </p:spTree>
    <p:extLst>
      <p:ext uri="{BB962C8B-B14F-4D97-AF65-F5344CB8AC3E}">
        <p14:creationId xmlns:p14="http://schemas.microsoft.com/office/powerpoint/2010/main" val="311683938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D1B5B1F-4611-49F3-88FF-D84FC729D3A4}"/>
              </a:ext>
            </a:extLst>
          </p:cNvPr>
          <p:cNvSpPr>
            <a:spLocks noGrp="1"/>
          </p:cNvSpPr>
          <p:nvPr>
            <p:ph type="title"/>
          </p:nvPr>
        </p:nvSpPr>
        <p:spPr>
          <a:xfrm>
            <a:off x="4869502" y="755650"/>
            <a:ext cx="6560497" cy="913795"/>
          </a:xfrm>
        </p:spPr>
        <p:txBody>
          <a:bodyPr>
            <a:normAutofit/>
          </a:bodyPr>
          <a:lstStyle>
            <a:defPPr/>
          </a:lstStyle>
          <a:p>
            <a:r>
              <a:rPr lang="en-GB" b="1">
                <a:ea typeface="+mj-lt"/>
                <a:cs typeface="+mj-lt"/>
              </a:rPr>
              <a:t>External Fragmentation</a:t>
            </a:r>
            <a:endParaRPr lang="en-GB">
              <a:ea typeface="+mj-lt"/>
              <a:cs typeface="+mj-lt"/>
            </a:endParaRPr>
          </a:p>
          <a:p>
            <a:endParaRPr lang="en-GB">
              <a:cs typeface="Aharoni"/>
            </a:endParaRPr>
          </a:p>
        </p:txBody>
      </p:sp>
      <p:pic>
        <p:nvPicPr>
          <p:cNvPr id="4" name="Picture 4">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7C1305A-A58A-4BF2-8361-794CC6FB0462}"/>
              </a:ext>
            </a:extLst>
          </p:cNvPr>
          <p:cNvPicPr>
            <a:picLocks noChangeAspect="1"/>
          </p:cNvPicPr>
          <p:nvPr/>
        </p:nvPicPr>
        <p:blipFill>
          <a:blip r:embed="rId2"/>
          <a:stretch>
            <a:fillRect/>
          </a:stretch>
        </p:blipFill>
        <p:spPr>
          <a:xfrm>
            <a:off x="699845" y="295574"/>
            <a:ext cx="3666854" cy="6468133"/>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859B586-BB0C-4805-B801-6930573928DF}"/>
              </a:ext>
            </a:extLst>
          </p:cNvPr>
          <p:cNvSpPr>
            <a:spLocks noGrp="1"/>
          </p:cNvSpPr>
          <p:nvPr>
            <p:ph idx="1"/>
          </p:nvPr>
        </p:nvSpPr>
        <p:spPr>
          <a:xfrm>
            <a:off x="4510068" y="1762272"/>
            <a:ext cx="7135591" cy="4603849"/>
          </a:xfrm>
        </p:spPr>
        <p:txBody>
          <a:bodyPr vert="horz" lIns="91440" tIns="45720" rIns="91440" bIns="45720" rtlCol="0" anchor="t">
            <a:noAutofit/>
          </a:bodyPr>
          <a:lstStyle>
            <a:defPPr/>
          </a:lstStyle>
          <a:p>
            <a:pPr algn="just">
              <a:lnSpc>
                <a:spcPct val="95000"/>
              </a:lnSpc>
            </a:pPr>
            <a:r>
              <a:rPr lang="en-GB" sz="2000" b="1">
                <a:ea typeface="+mn-lt"/>
                <a:cs typeface="+mn-lt"/>
              </a:rPr>
              <a:t>Example: </a:t>
            </a:r>
            <a:r>
              <a:rPr lang="en-GB" sz="2000">
                <a:ea typeface="+mn-lt"/>
                <a:cs typeface="+mn-lt"/>
              </a:rPr>
              <a:t>Suppose in the above example, if three new processes P2, P3, and P4 come of sizes 2MB, 3MB, and 6MB respectively. Now, these processes get memory blocks of size 2MB, 4MB and 8MB respectively allocated.</a:t>
            </a:r>
            <a:endParaRPr lang="en-US" sz="2000"/>
          </a:p>
          <a:p>
            <a:pPr algn="just">
              <a:lnSpc>
                <a:spcPct val="95000"/>
              </a:lnSpc>
            </a:pPr>
            <a:r>
              <a:rPr lang="en-GB" sz="2000">
                <a:ea typeface="+mn-lt"/>
                <a:cs typeface="+mn-lt"/>
              </a:rPr>
              <a:t>So, now if we closely analyze this situation then process P3 (unused 1MB)and P4(unused 2MB) are again causing internal fragmentation. So, a total of 4MB (1MB (due to process P1) + 1MB (due to process P3) + 2MB (due to process P4)) is unused due to internal fragmentation.</a:t>
            </a:r>
          </a:p>
          <a:p>
            <a:pPr algn="just">
              <a:lnSpc>
                <a:spcPct val="95000"/>
              </a:lnSpc>
            </a:pPr>
            <a:r>
              <a:rPr lang="en-GB" sz="2000">
                <a:ea typeface="+mn-lt"/>
                <a:cs typeface="+mn-lt"/>
              </a:rPr>
              <a:t>Now, suppose a new process of 4 MB comes. Though </a:t>
            </a:r>
            <a:r>
              <a:rPr lang="en-GB" sz="2000" b="1">
                <a:ea typeface="+mn-lt"/>
                <a:cs typeface="+mn-lt"/>
              </a:rPr>
              <a:t>we have a total space of 4MB</a:t>
            </a:r>
            <a:r>
              <a:rPr lang="en-GB" sz="2000">
                <a:ea typeface="+mn-lt"/>
                <a:cs typeface="+mn-lt"/>
              </a:rPr>
              <a:t> still </a:t>
            </a:r>
            <a:r>
              <a:rPr lang="en-GB" sz="2000" b="1">
                <a:ea typeface="+mn-lt"/>
                <a:cs typeface="+mn-lt"/>
              </a:rPr>
              <a:t>we can’t allocate this memory </a:t>
            </a:r>
            <a:r>
              <a:rPr lang="en-GB" sz="2000">
                <a:ea typeface="+mn-lt"/>
                <a:cs typeface="+mn-lt"/>
              </a:rPr>
              <a:t>to the process. This is called </a:t>
            </a:r>
            <a:r>
              <a:rPr lang="en-GB" sz="2000" b="1">
                <a:ea typeface="+mn-lt"/>
                <a:cs typeface="+mn-lt"/>
              </a:rPr>
              <a:t>external fragmentation</a:t>
            </a:r>
            <a:r>
              <a:rPr lang="en-GB" sz="2000">
                <a:ea typeface="+mn-lt"/>
                <a:cs typeface="+mn-lt"/>
              </a:rPr>
              <a:t>.</a:t>
            </a:r>
            <a:endParaRPr lang="en-GB" sz="2000"/>
          </a:p>
        </p:txBody>
      </p:sp>
    </p:spTree>
    <p:extLst>
      <p:ext uri="{BB962C8B-B14F-4D97-AF65-F5344CB8AC3E}">
        <p14:creationId xmlns:p14="http://schemas.microsoft.com/office/powerpoint/2010/main" val="250195056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44562AD-46B7-461A-B5A3-5394E6D82BB1}"/>
              </a:ext>
            </a:extLst>
          </p:cNvPr>
          <p:cNvSpPr>
            <a:spLocks noGrp="1"/>
          </p:cNvSpPr>
          <p:nvPr>
            <p:ph type="title"/>
          </p:nvPr>
        </p:nvSpPr>
        <p:spPr>
          <a:xfrm>
            <a:off x="5703389" y="324329"/>
            <a:ext cx="5812874" cy="1445756"/>
          </a:xfrm>
        </p:spPr>
        <p:txBody>
          <a:bodyPr>
            <a:normAutofit fontScale="90000"/>
          </a:bodyPr>
          <a:lstStyle>
            <a:defPPr/>
          </a:lstStyle>
          <a:p>
            <a:r>
              <a:rPr lang="en-GB" sz="4000" b="1"/>
              <a:t>How to remove external fragmentation?</a:t>
            </a:r>
            <a:endParaRPr lang="en-US" sz="4000">
              <a:cs typeface="Aharoni"/>
            </a:endParaRPr>
          </a:p>
          <a:p>
            <a:r>
              <a:rPr lang="en-US" sz="2000"/>
              <a:t/>
            </a:r>
            <a:br>
              <a:rPr lang="en-US" sz="2000"/>
            </a:br>
            <a:endParaRPr lang="en-US" sz="2000"/>
          </a:p>
        </p:txBody>
      </p:sp>
      <p:pic>
        <p:nvPicPr>
          <p:cNvPr id="5" name="Picture 4" descr="Exclamation mark on a yellow backgroun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58708AB-EBF5-4DDB-988F-E2CB49A5EA44}"/>
              </a:ext>
            </a:extLst>
          </p:cNvPr>
          <p:cNvPicPr>
            <a:picLocks noChangeAspect="1"/>
          </p:cNvPicPr>
          <p:nvPr/>
        </p:nvPicPr>
        <p:blipFill>
          <a:blip r:embed="rId2"/>
          <a:srcRect l="26983" r="13915" b="4"/>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EEFE97-15CC-443D-9E80-608E67B6D0B3}"/>
              </a:ext>
            </a:extLst>
          </p:cNvPr>
          <p:cNvSpPr>
            <a:spLocks noGrp="1"/>
          </p:cNvSpPr>
          <p:nvPr>
            <p:ph idx="1"/>
          </p:nvPr>
        </p:nvSpPr>
        <p:spPr>
          <a:xfrm>
            <a:off x="5904672" y="1877290"/>
            <a:ext cx="5740987" cy="4474454"/>
          </a:xfrm>
        </p:spPr>
        <p:txBody>
          <a:bodyPr vert="horz" lIns="91440" tIns="45720" rIns="91440" bIns="45720" rtlCol="0" anchor="t">
            <a:normAutofit/>
          </a:bodyPr>
          <a:lstStyle>
            <a:defPPr/>
          </a:lstStyle>
          <a:p>
            <a:pPr algn="just">
              <a:lnSpc>
                <a:spcPct val="95000"/>
              </a:lnSpc>
            </a:pPr>
            <a:r>
              <a:rPr lang="en-GB" sz="2400">
                <a:ea typeface="+mn-lt"/>
                <a:cs typeface="+mn-lt"/>
              </a:rPr>
              <a:t>This problem is occurring because</a:t>
            </a:r>
            <a:r>
              <a:rPr lang="en-GB" sz="2400" b="1">
                <a:ea typeface="+mn-lt"/>
                <a:cs typeface="+mn-lt"/>
              </a:rPr>
              <a:t> we are allocating memory continuously </a:t>
            </a:r>
            <a:r>
              <a:rPr lang="en-GB" sz="2400">
                <a:ea typeface="+mn-lt"/>
                <a:cs typeface="+mn-lt"/>
              </a:rPr>
              <a:t>to the processes. So, if we remove this condition external fragmentation can be reduced. This is what done in</a:t>
            </a:r>
            <a:r>
              <a:rPr lang="en-GB" sz="2400" b="1">
                <a:ea typeface="+mn-lt"/>
                <a:cs typeface="+mn-lt"/>
              </a:rPr>
              <a:t> paging &amp; segmentation</a:t>
            </a:r>
            <a:r>
              <a:rPr lang="en-GB" sz="2400">
                <a:ea typeface="+mn-lt"/>
                <a:cs typeface="+mn-lt"/>
              </a:rPr>
              <a:t>(non-contiguous memory allocation techniques) where memory is allocated non-contiguously to the processes. We will learn about paging and segmentation in the next blog.</a:t>
            </a:r>
            <a:endParaRPr lang="en-GB" sz="2400"/>
          </a:p>
        </p:txBody>
      </p:sp>
    </p:spTree>
    <p:extLst>
      <p:ext uri="{BB962C8B-B14F-4D97-AF65-F5344CB8AC3E}">
        <p14:creationId xmlns:p14="http://schemas.microsoft.com/office/powerpoint/2010/main" val="207861469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4A6FF27-CEB8-460D-9756-D64B5F4148F6}"/>
              </a:ext>
            </a:extLst>
          </p:cNvPr>
          <p:cNvSpPr>
            <a:spLocks noGrp="1"/>
          </p:cNvSpPr>
          <p:nvPr>
            <p:ph type="title"/>
          </p:nvPr>
        </p:nvSpPr>
        <p:spPr>
          <a:xfrm>
            <a:off x="6163464" y="755650"/>
            <a:ext cx="5266535" cy="1345115"/>
          </a:xfrm>
        </p:spPr>
        <p:txBody>
          <a:bodyPr>
            <a:normAutofit/>
          </a:bodyPr>
          <a:lstStyle>
            <a:defPPr/>
          </a:lstStyle>
          <a:p>
            <a:r>
              <a:rPr lang="en-GB">
                <a:cs typeface="Aharoni"/>
              </a:rPr>
              <a:t>Memory Allocation strategies</a:t>
            </a:r>
            <a:endParaRPr lang="en-GB"/>
          </a:p>
        </p:txBody>
      </p:sp>
      <p:pic>
        <p:nvPicPr>
          <p:cNvPr id="5" name="Picture 4" descr="Puzzle pieces">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FB6FBF2-FAC5-42F1-B3F5-389EF8D6B7AC}"/>
              </a:ext>
            </a:extLst>
          </p:cNvPr>
          <p:cNvPicPr>
            <a:picLocks noChangeAspect="1"/>
          </p:cNvPicPr>
          <p:nvPr/>
        </p:nvPicPr>
        <p:blipFill>
          <a:blip r:embed="rId2"/>
          <a:srcRect l="27886" r="19786" b="7"/>
          <a:stretch>
            <a:fillRect/>
          </a:stretch>
        </p:blipFill>
        <p:spPr>
          <a:xfrm>
            <a:off x="20" y="10"/>
            <a:ext cx="5404493" cy="6857990"/>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67F5358A-8281-4142-9589-C7AADD854D51}"/>
              </a:ext>
            </a:extLst>
          </p:cNvPr>
          <p:cNvSpPr>
            <a:spLocks noGrp="1"/>
          </p:cNvSpPr>
          <p:nvPr>
            <p:ph idx="1"/>
          </p:nvPr>
        </p:nvSpPr>
        <p:spPr>
          <a:xfrm>
            <a:off x="6163464" y="2207969"/>
            <a:ext cx="5769742" cy="4215662"/>
          </a:xfrm>
        </p:spPr>
        <p:txBody>
          <a:bodyPr vert="horz" lIns="91440" tIns="45720" rIns="91440" bIns="45720" rtlCol="0" anchor="t">
            <a:normAutofit/>
          </a:bodyPr>
          <a:lstStyle>
            <a:defPPr/>
          </a:lstStyle>
          <a:p>
            <a:pPr algn="just">
              <a:lnSpc>
                <a:spcPct val="95000"/>
              </a:lnSpc>
            </a:pPr>
            <a:r>
              <a:rPr lang="en-GB" sz="2400"/>
              <a:t>Memory allocation is the process of assigning blocks of memory on request.</a:t>
            </a:r>
            <a:endParaRPr lang="en-US" sz="2400"/>
          </a:p>
          <a:p>
            <a:pPr algn="just">
              <a:lnSpc>
                <a:spcPct val="95000"/>
              </a:lnSpc>
            </a:pPr>
            <a:r>
              <a:rPr lang="en-GB" sz="2400"/>
              <a:t>Typically the allocator receives memory from OS in a small blocks that it must divide up to satisfy the requests for smaller blocks.</a:t>
            </a:r>
          </a:p>
          <a:p>
            <a:pPr algn="just">
              <a:lnSpc>
                <a:spcPct val="95000"/>
              </a:lnSpc>
            </a:pPr>
            <a:r>
              <a:rPr lang="en-GB" sz="2400"/>
              <a:t>Several algorithms are used to allocate the memory for newly created process.</a:t>
            </a:r>
          </a:p>
        </p:txBody>
      </p:sp>
    </p:spTree>
    <p:extLst>
      <p:ext uri="{BB962C8B-B14F-4D97-AF65-F5344CB8AC3E}">
        <p14:creationId xmlns:p14="http://schemas.microsoft.com/office/powerpoint/2010/main" val="396148927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5" name="Rectangle 9">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CD0CF1E-4915-4854-AE1A-BE8E8ABDE39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useBgFill="1">
        <p:nvSpPr>
          <p:cNvPr id="6" name="Rectangle 1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378B036-879B-4F45-A653-56FC275A70F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CDFF3B1A-E829-40DD-87A8-CAB930A8604D}"/>
              </a:ext>
            </a:extLst>
          </p:cNvPr>
          <p:cNvSpPr>
            <a:spLocks noGrp="1"/>
          </p:cNvSpPr>
          <p:nvPr>
            <p:ph type="title"/>
          </p:nvPr>
        </p:nvSpPr>
        <p:spPr>
          <a:xfrm>
            <a:off x="762000" y="1517903"/>
            <a:ext cx="10668000" cy="1345115"/>
          </a:xfrm>
        </p:spPr>
        <p:txBody>
          <a:bodyPr>
            <a:normAutofit/>
          </a:bodyPr>
          <a:lstStyle>
            <a:defPPr/>
          </a:lstStyle>
          <a:p>
            <a:r>
              <a:rPr lang="en-GB">
                <a:ea typeface="+mj-lt"/>
                <a:cs typeface="+mj-lt"/>
              </a:rPr>
              <a:t>Memory Allocation strategies</a:t>
            </a:r>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4DBB0528-AB94-4A5A-BA82-A5C4272C58A7}"/>
              </a:ext>
            </a:extLst>
          </p:cNvPr>
          <p:cNvSpPr>
            <a:spLocks noGrp="1"/>
          </p:cNvSpPr>
          <p:nvPr>
            <p:ph idx="1"/>
          </p:nvPr>
        </p:nvSpPr>
        <p:spPr>
          <a:xfrm>
            <a:off x="762000" y="2970222"/>
            <a:ext cx="10668000" cy="3125777"/>
          </a:xfrm>
        </p:spPr>
        <p:txBody>
          <a:bodyPr vert="horz" lIns="91440" tIns="45720" rIns="91440" bIns="45720" rtlCol="0">
            <a:normAutofit/>
          </a:bodyPr>
          <a:lstStyle>
            <a:defPPr/>
          </a:lstStyle>
          <a:p>
            <a:r>
              <a:rPr lang="en-GB"/>
              <a:t>The popular strategies of memory allocation for newly created processes by using linked list are : </a:t>
            </a:r>
          </a:p>
          <a:p>
            <a:pPr marL="708660" lvl="1" indent="-342900">
              <a:buFont typeface="Wingdings" panose="020B0604020202020204" pitchFamily="34" charset="0"/>
              <a:buChar char="v"/>
            </a:pPr>
            <a:r>
              <a:rPr lang="en-GB"/>
              <a:t>First Fit</a:t>
            </a:r>
          </a:p>
          <a:p>
            <a:pPr marL="708660" lvl="1" indent="-342900">
              <a:buFont typeface="Wingdings" panose="020B0604020202020204" pitchFamily="34" charset="0"/>
              <a:buChar char="v"/>
            </a:pPr>
            <a:r>
              <a:rPr lang="en-GB"/>
              <a:t>Next Fit</a:t>
            </a:r>
          </a:p>
          <a:p>
            <a:pPr marL="708660" lvl="1" indent="-342900">
              <a:buFont typeface="Wingdings" panose="020B0604020202020204" pitchFamily="34" charset="0"/>
              <a:buChar char="v"/>
            </a:pPr>
            <a:r>
              <a:rPr lang="en-GB"/>
              <a:t>Best Fit </a:t>
            </a:r>
          </a:p>
          <a:p>
            <a:pPr marL="708660" lvl="1" indent="-342900">
              <a:buFont typeface="Wingdings" panose="020B0604020202020204" pitchFamily="34" charset="0"/>
              <a:buChar char="v"/>
            </a:pPr>
            <a:r>
              <a:rPr lang="en-GB"/>
              <a:t>Worst Fit</a:t>
            </a:r>
          </a:p>
          <a:p>
            <a:pPr marL="708660" lvl="1" indent="-342900">
              <a:buFont typeface="Wingdings" panose="020B0604020202020204" pitchFamily="34" charset="0"/>
              <a:buChar char="v"/>
            </a:pPr>
            <a:r>
              <a:rPr lang="en-GB"/>
              <a:t>Quick Fit</a:t>
            </a:r>
          </a:p>
        </p:txBody>
      </p:sp>
    </p:spTree>
    <p:extLst>
      <p:ext uri="{BB962C8B-B14F-4D97-AF65-F5344CB8AC3E}">
        <p14:creationId xmlns:p14="http://schemas.microsoft.com/office/powerpoint/2010/main" val="88353621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3AADEE42-4C1F-413B-8F9F-A6EFF1393109}"/>
              </a:ext>
            </a:extLst>
          </p:cNvPr>
          <p:cNvSpPr>
            <a:spLocks noGrp="1"/>
          </p:cNvSpPr>
          <p:nvPr>
            <p:ph type="title"/>
          </p:nvPr>
        </p:nvSpPr>
        <p:spPr>
          <a:xfrm>
            <a:off x="762001" y="755650"/>
            <a:ext cx="3932830" cy="1345115"/>
          </a:xfrm>
        </p:spPr>
        <p:txBody>
          <a:bodyPr>
            <a:normAutofit/>
          </a:bodyPr>
          <a:lstStyle>
            <a:defPPr/>
          </a:lstStyle>
          <a:p>
            <a:r>
              <a:rPr lang="en-GB" b="1">
                <a:ea typeface="+mj-lt"/>
                <a:cs typeface="+mj-lt"/>
              </a:rPr>
              <a:t>First Fit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A7B5091-0F53-4E53-A0F0-2D872B6C409A}"/>
              </a:ext>
            </a:extLst>
          </p:cNvPr>
          <p:cNvSpPr>
            <a:spLocks noGrp="1"/>
          </p:cNvSpPr>
          <p:nvPr>
            <p:ph idx="1"/>
          </p:nvPr>
        </p:nvSpPr>
        <p:spPr>
          <a:xfrm>
            <a:off x="762001" y="2207969"/>
            <a:ext cx="4881735" cy="4373813"/>
          </a:xfrm>
        </p:spPr>
        <p:txBody>
          <a:bodyPr vert="horz" lIns="91440" tIns="45720" rIns="91440" bIns="45720" rtlCol="0" anchor="t">
            <a:normAutofit/>
          </a:bodyPr>
          <a:lstStyle>
            <a:defPPr/>
          </a:lstStyle>
          <a:p>
            <a:pPr algn="just">
              <a:lnSpc>
                <a:spcPct val="95000"/>
              </a:lnSpc>
            </a:pPr>
            <a:r>
              <a:rPr lang="en-GB" sz="2800">
                <a:ea typeface="+mn-lt"/>
                <a:cs typeface="+mn-lt"/>
              </a:rPr>
              <a:t>In the first fit, the partition is allocated which is the first sufficient block from the top of Main Memory. It scans memory from the beginning and chooses the first available block that is large enough. Thus it allocates the first hole that is large enough. </a:t>
            </a:r>
            <a:endParaRPr lang="en-GB" sz="28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4D2BEE1-AB68-4DB3-A515-43E21030A76E}"/>
              </a:ext>
            </a:extLst>
          </p:cNvPr>
          <p:cNvPicPr>
            <a:picLocks noChangeAspect="1"/>
          </p:cNvPicPr>
          <p:nvPr/>
        </p:nvPicPr>
        <p:blipFill>
          <a:blip r:embed="rId2"/>
          <a:stretch>
            <a:fillRect/>
          </a:stretch>
        </p:blipFill>
        <p:spPr>
          <a:xfrm>
            <a:off x="5660256" y="878018"/>
            <a:ext cx="6524656" cy="4886302"/>
          </a:xfrm>
          <a:prstGeom prst="rect">
            <a:avLst/>
          </a:prstGeom>
        </p:spPr>
      </p:pic>
    </p:spTree>
    <p:extLst>
      <p:ext uri="{BB962C8B-B14F-4D97-AF65-F5344CB8AC3E}">
        <p14:creationId xmlns:p14="http://schemas.microsoft.com/office/powerpoint/2010/main" val="99748867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9E9C862-88D3-472B-A364-0A8351B01498}"/>
              </a:ext>
            </a:extLst>
          </p:cNvPr>
          <p:cNvSpPr>
            <a:spLocks noGrp="1"/>
          </p:cNvSpPr>
          <p:nvPr>
            <p:ph type="title"/>
          </p:nvPr>
        </p:nvSpPr>
        <p:spPr>
          <a:xfrm>
            <a:off x="762001" y="755650"/>
            <a:ext cx="3932830" cy="1345115"/>
          </a:xfrm>
        </p:spPr>
        <p:txBody>
          <a:bodyPr>
            <a:normAutofit/>
          </a:bodyPr>
          <a:lstStyle>
            <a:defPPr/>
          </a:lstStyle>
          <a:p>
            <a:r>
              <a:rPr lang="en-GB" b="1">
                <a:ea typeface="+mj-lt"/>
                <a:cs typeface="+mj-lt"/>
              </a:rPr>
              <a:t>Next Fit</a:t>
            </a:r>
            <a:endParaRPr lang="en-US"/>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AC50050-0195-440A-AD65-52DBCCC115B8}"/>
              </a:ext>
            </a:extLst>
          </p:cNvPr>
          <p:cNvSpPr>
            <a:spLocks noGrp="1"/>
          </p:cNvSpPr>
          <p:nvPr>
            <p:ph idx="1"/>
          </p:nvPr>
        </p:nvSpPr>
        <p:spPr>
          <a:xfrm>
            <a:off x="762001" y="2207969"/>
            <a:ext cx="4364150" cy="4043133"/>
          </a:xfrm>
        </p:spPr>
        <p:txBody>
          <a:bodyPr vert="horz" lIns="91440" tIns="45720" rIns="91440" bIns="45720" rtlCol="0" anchor="t">
            <a:normAutofit/>
          </a:bodyPr>
          <a:lstStyle>
            <a:defPPr/>
          </a:lstStyle>
          <a:p>
            <a:pPr algn="just"/>
            <a:r>
              <a:rPr lang="en-GB" sz="3200">
                <a:ea typeface="+mn-lt"/>
                <a:cs typeface="+mn-lt"/>
              </a:rPr>
              <a:t>Next fit is similar to the first fit but it will search for the first sufficient partition from the last allocation point. </a:t>
            </a:r>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5759280-2F46-41C3-899E-D6B257CE5AE6}"/>
              </a:ext>
            </a:extLst>
          </p:cNvPr>
          <p:cNvPicPr>
            <a:picLocks noChangeAspect="1"/>
          </p:cNvPicPr>
          <p:nvPr/>
        </p:nvPicPr>
        <p:blipFill>
          <a:blip r:embed="rId2"/>
          <a:stretch>
            <a:fillRect/>
          </a:stretch>
        </p:blipFill>
        <p:spPr>
          <a:xfrm>
            <a:off x="5401464" y="763000"/>
            <a:ext cx="6553410" cy="4929434"/>
          </a:xfrm>
          <a:prstGeom prst="rect">
            <a:avLst/>
          </a:prstGeom>
        </p:spPr>
      </p:pic>
    </p:spTree>
    <p:extLst>
      <p:ext uri="{BB962C8B-B14F-4D97-AF65-F5344CB8AC3E}">
        <p14:creationId xmlns:p14="http://schemas.microsoft.com/office/powerpoint/2010/main" val="3735001956"/>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9922187B-6E7F-4A62-B5A3-C701F8EFFCEB}"/>
              </a:ext>
            </a:extLst>
          </p:cNvPr>
          <p:cNvSpPr>
            <a:spLocks noGrp="1"/>
          </p:cNvSpPr>
          <p:nvPr>
            <p:ph type="title"/>
          </p:nvPr>
        </p:nvSpPr>
        <p:spPr>
          <a:xfrm>
            <a:off x="6163464" y="755650"/>
            <a:ext cx="5266535" cy="1345115"/>
          </a:xfrm>
        </p:spPr>
        <p:txBody>
          <a:bodyPr>
            <a:normAutofit/>
          </a:bodyPr>
          <a:lstStyle>
            <a:defPPr/>
          </a:lstStyle>
          <a:p>
            <a:r>
              <a:rPr lang="en-GB">
                <a:cs typeface="Aharoni"/>
              </a:rPr>
              <a:t>Best Fit</a:t>
            </a:r>
            <a:endParaRPr lang="en-GB"/>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74E99512-E2D8-4E30-980D-072CF7404C25}"/>
              </a:ext>
            </a:extLst>
          </p:cNvPr>
          <p:cNvPicPr>
            <a:picLocks noChangeAspect="1"/>
          </p:cNvPicPr>
          <p:nvPr/>
        </p:nvPicPr>
        <p:blipFill>
          <a:blip r:embed="rId2"/>
          <a:stretch>
            <a:fillRect/>
          </a:stretch>
        </p:blipFill>
        <p:spPr>
          <a:xfrm>
            <a:off x="165240" y="1254004"/>
            <a:ext cx="6058782" cy="4536897"/>
          </a:xfrm>
          <a:prstGeom prst="rect">
            <a:avLst/>
          </a:prstGeom>
        </p:spPr>
      </p:pic>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59E161FA-CC6F-4816-A629-BF8351C5D16B}"/>
              </a:ext>
            </a:extLst>
          </p:cNvPr>
          <p:cNvSpPr>
            <a:spLocks noGrp="1"/>
          </p:cNvSpPr>
          <p:nvPr>
            <p:ph idx="1"/>
          </p:nvPr>
        </p:nvSpPr>
        <p:spPr>
          <a:xfrm>
            <a:off x="6163464" y="1776649"/>
            <a:ext cx="5554082" cy="4316303"/>
          </a:xfrm>
        </p:spPr>
        <p:txBody>
          <a:bodyPr vert="horz" lIns="91440" tIns="45720" rIns="91440" bIns="45720" rtlCol="0" anchor="t">
            <a:normAutofit/>
          </a:bodyPr>
          <a:lstStyle>
            <a:defPPr/>
          </a:lstStyle>
          <a:p>
            <a:pPr algn="just"/>
            <a:r>
              <a:rPr lang="en-GB">
                <a:ea typeface="+mn-lt"/>
                <a:cs typeface="+mn-lt"/>
              </a:rPr>
              <a:t>Allocate the process to the partition which is the first smallest sufficient partition among the free available partition. It searches the entire list of holes to find the smallest hole whose size is greater than or equal to the size of the process. </a:t>
            </a:r>
            <a:endParaRPr lang="en-GB"/>
          </a:p>
        </p:txBody>
      </p:sp>
    </p:spTree>
    <p:extLst>
      <p:ext uri="{BB962C8B-B14F-4D97-AF65-F5344CB8AC3E}">
        <p14:creationId xmlns:p14="http://schemas.microsoft.com/office/powerpoint/2010/main" val="180776315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84136905-015B-4510-B514-027CBA846BD6}"/>
              </a:ext>
              <a:ext uri="{C183D7F6-B498-43B3-948B-1728B52AA6E4}">
                <adec:decorative xmlns="" xmlns:adec="http://schemas.microsoft.com/office/drawing/2017/decorative"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venir Next LT Pro"/>
                <a:ea typeface="Arial" pitchFamily="34" charset="0"/>
                <a:cs typeface="Arial" pitchFamily="34" charset="0"/>
                <a:sym typeface="Wingdings"/>
              </a:defRPr>
            </a:lvl9pPr>
          </a:lstStyle>
          <a:p>
            <a:pPr algn="ctr"/>
            <a:endParaRPr lang="en-US"/>
          </a:p>
        </p:txBody>
      </p:sp>
      <p:sp>
        <p:nvSpPr>
          <p:cNvPr id="2" name="Title 1">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0DB71404-CC84-4FCE-AD0A-093193F256DB}"/>
              </a:ext>
            </a:extLst>
          </p:cNvPr>
          <p:cNvSpPr>
            <a:spLocks noGrp="1"/>
          </p:cNvSpPr>
          <p:nvPr>
            <p:ph type="title"/>
          </p:nvPr>
        </p:nvSpPr>
        <p:spPr>
          <a:xfrm>
            <a:off x="762001" y="755650"/>
            <a:ext cx="3932830" cy="1345115"/>
          </a:xfrm>
        </p:spPr>
        <p:txBody>
          <a:bodyPr>
            <a:normAutofit/>
          </a:bodyPr>
          <a:lstStyle>
            <a:defPPr/>
          </a:lstStyle>
          <a:p>
            <a:r>
              <a:rPr lang="en-GB">
                <a:cs typeface="Aharoni"/>
              </a:rPr>
              <a:t>Worst Fit</a:t>
            </a:r>
            <a:endParaRPr lang="en-GB"/>
          </a:p>
        </p:txBody>
      </p:sp>
      <p:sp>
        <p:nvSpPr>
          <p:cNvPr id="3" name="Content Placeholder 2">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A6432833-4F0B-40E0-853F-AAC39319AD5A}"/>
              </a:ext>
            </a:extLst>
          </p:cNvPr>
          <p:cNvSpPr>
            <a:spLocks noGrp="1"/>
          </p:cNvSpPr>
          <p:nvPr>
            <p:ph idx="1"/>
          </p:nvPr>
        </p:nvSpPr>
        <p:spPr>
          <a:xfrm>
            <a:off x="388190" y="1920422"/>
            <a:ext cx="5083018" cy="4546341"/>
          </a:xfrm>
        </p:spPr>
        <p:txBody>
          <a:bodyPr vert="horz" lIns="91440" tIns="45720" rIns="91440" bIns="45720" rtlCol="0" anchor="t">
            <a:noAutofit/>
          </a:bodyPr>
          <a:lstStyle>
            <a:defPPr/>
          </a:lstStyle>
          <a:p>
            <a:pPr algn="just">
              <a:lnSpc>
                <a:spcPct val="95000"/>
              </a:lnSpc>
            </a:pPr>
            <a:r>
              <a:rPr lang="en-GB" sz="2800">
                <a:ea typeface="+mn-lt"/>
                <a:cs typeface="+mn-lt"/>
              </a:rPr>
              <a:t>Allocate the process to the partition which is the largest sufficient among the freely available partitions available in the main memory. It is opposite to the best-fit algorithm. It searches the entire list of holes to find the largest hole and allocate it to process.  </a:t>
            </a:r>
            <a:endParaRPr lang="en-GB" sz="2800"/>
          </a:p>
        </p:txBody>
      </p:sp>
      <p:pic>
        <p:nvPicPr>
          <p:cNvPr id="4" name="Picture 4" descr="Diagram&#10;&#10;Description automatically generated">
            <a:extLst>
              <a:ext uri="{FF2B5EF4-FFF2-40B4-BE49-F238E27FC236}">
                <a16:creationId xmlns=""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id="{E69167FB-0DEA-40B2-BEF5-801BAA30CAA8}"/>
              </a:ext>
            </a:extLst>
          </p:cNvPr>
          <p:cNvPicPr>
            <a:picLocks noChangeAspect="1"/>
          </p:cNvPicPr>
          <p:nvPr/>
        </p:nvPicPr>
        <p:blipFill>
          <a:blip r:embed="rId2"/>
          <a:stretch>
            <a:fillRect/>
          </a:stretch>
        </p:blipFill>
        <p:spPr>
          <a:xfrm>
            <a:off x="5401464" y="504207"/>
            <a:ext cx="6927222" cy="5188227"/>
          </a:xfrm>
          <a:prstGeom prst="rect">
            <a:avLst/>
          </a:prstGeom>
        </p:spPr>
      </p:pic>
    </p:spTree>
    <p:extLst>
      <p:ext uri="{BB962C8B-B14F-4D97-AF65-F5344CB8AC3E}">
        <p14:creationId xmlns:p14="http://schemas.microsoft.com/office/powerpoint/2010/main" val="105870356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7"/>
  <p:tag name="AS_OS" val="Microsoft Windows NT 10.0.14393.0"/>
  <p:tag name="AS_RELEASE_DATE" val="2021.04.14"/>
  <p:tag name="AS_TITLE" val="Aspose.Slides for .NET Standard 2.0"/>
  <p:tag name="AS_VERSION" val="21.4"/>
</p:tagLst>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8009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rismaticVTI">
  <a:themeElements>
    <a:clrScheme name="AnalogousFromLightSeed_2SEEDS">
      <a:dk1>
        <a:srgbClr val="000000"/>
      </a:dk1>
      <a:lt1>
        <a:srgbClr val="FFFFFF"/>
      </a:lt1>
      <a:dk2>
        <a:srgbClr val="243341"/>
      </a:dk2>
      <a:lt2>
        <a:srgbClr val="E8E5E2"/>
      </a:lt2>
      <a:accent1>
        <a:srgbClr val="569DE2"/>
      </a:accent1>
      <a:accent2>
        <a:srgbClr val="42B2BC"/>
      </a:accent2>
      <a:accent3>
        <a:srgbClr val="757FE7"/>
      </a:accent3>
      <a:accent4>
        <a:srgbClr val="E25F56"/>
      </a:accent4>
      <a:accent5>
        <a:srgbClr val="DF8F46"/>
      </a:accent5>
      <a:accent6>
        <a:srgbClr val="B0A543"/>
      </a:accent6>
      <a:hlink>
        <a:srgbClr val="9C7D5E"/>
      </a:hlink>
      <a:folHlink>
        <a:srgbClr val="7F7F7F"/>
      </a:folHlink>
    </a:clrScheme>
    <a:fontScheme name="Custom 166">
      <a:majorFont>
        <a:latin typeface="Aharoni"/>
        <a:ea typeface="Arial" pitchFamily="34" charset="0"/>
        <a:cs typeface="Arial" pitchFamily="34" charset="0"/>
      </a:majorFont>
      <a:minorFont>
        <a:latin typeface="Avenir Next LT Pro"/>
        <a:ea typeface="Arial" pitchFamily="34" charset="0"/>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r="http://schemas.openxmlformats.org/officeDocument/2006/relationships" xmlns="" name="PrismaticVTI" id="{DA44D624-A564-4DE8-8446-0CD5C485C979}" vid="{8B2B1550-B69C-4156-BAEC-B2E559F94BDB}"/>
    </a:ext>
  </a:extLst>
</a:theme>
</file>

<file path=ppt/theme/theme5.xml><?xml version="1.0" encoding="utf-8"?>
<a:theme xmlns:a="http://schemas.openxmlformats.org/drawingml/2006/main" name="PrismaticVTI">
  <a:themeElements>
    <a:clrScheme name="AnalogousFromLightSeed_2SEEDS">
      <a:dk1>
        <a:srgbClr val="000000"/>
      </a:dk1>
      <a:lt1>
        <a:srgbClr val="FFFFFF"/>
      </a:lt1>
      <a:dk2>
        <a:srgbClr val="243341"/>
      </a:dk2>
      <a:lt2>
        <a:srgbClr val="E8E5E2"/>
      </a:lt2>
      <a:accent1>
        <a:srgbClr val="569DE2"/>
      </a:accent1>
      <a:accent2>
        <a:srgbClr val="42B2BC"/>
      </a:accent2>
      <a:accent3>
        <a:srgbClr val="757FE7"/>
      </a:accent3>
      <a:accent4>
        <a:srgbClr val="E25F56"/>
      </a:accent4>
      <a:accent5>
        <a:srgbClr val="DF8F46"/>
      </a:accent5>
      <a:accent6>
        <a:srgbClr val="B0A543"/>
      </a:accent6>
      <a:hlink>
        <a:srgbClr val="9C7D5E"/>
      </a:hlink>
      <a:folHlink>
        <a:srgbClr val="7F7F7F"/>
      </a:folHlink>
    </a:clrScheme>
    <a:fontScheme name="Custom 166">
      <a:majorFont>
        <a:latin typeface="Aharoni"/>
        <a:ea typeface="Arial" pitchFamily="34" charset="0"/>
        <a:cs typeface="Arial" pitchFamily="34" charset="0"/>
      </a:majorFont>
      <a:minorFont>
        <a:latin typeface="Avenir Next LT Pro"/>
        <a:ea typeface="Arial" pitchFamily="34" charset="0"/>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r="http://schemas.openxmlformats.org/officeDocument/2006/relationships" xmlns="" name="PrismaticVTI" id="{DA44D624-A564-4DE8-8446-0CD5C485C979}" vid="{8B2B1550-B69C-4156-BAEC-B2E559F94BDB}"/>
    </a:ext>
  </a:extLst>
</a:theme>
</file>

<file path=ppt/theme/theme6.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Arial" pitchFamily="34" charset="0"/>
        <a:cs typeface="Arial" pitchFamily="34" charset="0"/>
      </a:majorFont>
      <a:minorFont>
        <a:latin typeface="Euphemia"/>
        <a:ea typeface="Arial" pitchFamily="34" charset="0"/>
        <a:cs typeface="Arial" pitchFamily="34" charset="0"/>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r="http://schemas.openxmlformats.org/officeDocument/2006/relationships" xmlns="" name="Office Theme" id="{62F939B6-93AF-4DB8-9C6B-D6C7DFDC589F}" vid="{4A3C46E8-61CC-4603-A589-7422A47A8E4A}"/>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Arial" pitchFamily="34" charset="0"/>
        <a:cs typeface="Arial" pitchFamily="34" charset="0"/>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Arial" pitchFamily="34" charset="0"/>
        <a:cs typeface="Arial" pitchFamily="34" charset="0"/>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xmlns:r="http://schemas.openxmlformats.org/officeDocument/2006/relationships" xmlns="" name="Ion" id="{B8441ADB-2E43-4AF7-B97A-BD870242C6A8}" vid="{292E63A9-BB86-4E3D-B92A-7223C6510D2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11511</Words>
  <Application>Microsoft Office PowerPoint</Application>
  <PresentationFormat>Custom</PresentationFormat>
  <Paragraphs>1209</Paragraphs>
  <Slides>327</Slides>
  <Notes>13</Notes>
  <HiddenSlides>0</HiddenSlides>
  <MMClips>0</MMClips>
  <ScaleCrop>false</ScaleCrop>
  <HeadingPairs>
    <vt:vector size="4" baseType="variant">
      <vt:variant>
        <vt:lpstr>Theme</vt:lpstr>
      </vt:variant>
      <vt:variant>
        <vt:i4>7</vt:i4>
      </vt:variant>
      <vt:variant>
        <vt:lpstr>Slide Titles</vt:lpstr>
      </vt:variant>
      <vt:variant>
        <vt:i4>327</vt:i4>
      </vt:variant>
    </vt:vector>
  </HeadingPairs>
  <TitlesOfParts>
    <vt:vector size="334" baseType="lpstr">
      <vt:lpstr>Office Theme</vt:lpstr>
      <vt:lpstr>Office Theme</vt:lpstr>
      <vt:lpstr>Office Theme</vt:lpstr>
      <vt:lpstr>PrismaticVTI</vt:lpstr>
      <vt:lpstr>PrismaticVTI</vt:lpstr>
      <vt:lpstr>Academic Literature 16x9</vt:lpstr>
      <vt:lpstr>Ion</vt:lpstr>
      <vt:lpstr>Process  Deadlocks</vt:lpstr>
      <vt:lpstr>Process Deadlocks (6 hrs.)</vt:lpstr>
      <vt:lpstr>DeadLock</vt:lpstr>
      <vt:lpstr>Deadlock</vt:lpstr>
      <vt:lpstr>Deadlock</vt:lpstr>
      <vt:lpstr>Types of Resources</vt:lpstr>
      <vt:lpstr>Types of Resources</vt:lpstr>
      <vt:lpstr>PowerPoint Presentation</vt:lpstr>
      <vt:lpstr>Resource Allocation Graph</vt:lpstr>
      <vt:lpstr>Resource  Allocation Graph</vt:lpstr>
      <vt:lpstr>Resource Allocation Graph</vt:lpstr>
      <vt:lpstr>Conditions for Deadlock</vt:lpstr>
      <vt:lpstr>Deadlock Prevention</vt:lpstr>
      <vt:lpstr>Deadlock  Ignorance</vt:lpstr>
      <vt:lpstr>Ostrich Algorithm</vt:lpstr>
      <vt:lpstr>Handling Deadlock</vt:lpstr>
      <vt:lpstr>Deadlock prevention</vt:lpstr>
      <vt:lpstr>Deadlock prevention</vt:lpstr>
      <vt:lpstr>Deadlock Prevention</vt:lpstr>
      <vt:lpstr>Deadlock Prevention</vt:lpstr>
      <vt:lpstr>Deadlock Prevention</vt:lpstr>
      <vt:lpstr>Deadlock Prevention</vt:lpstr>
      <vt:lpstr>Deadlock Prevention</vt:lpstr>
      <vt:lpstr>Deadlock Avoidance in Operating System</vt:lpstr>
      <vt:lpstr>Safe State and  Unsafe State</vt:lpstr>
      <vt:lpstr>Bankers Algorithm</vt:lpstr>
      <vt:lpstr>Characteristics of Banker's Algorithm</vt:lpstr>
      <vt:lpstr>Data Structures used to implement the Banker’s Algorithm</vt:lpstr>
      <vt:lpstr>PowerPoint Presentation</vt:lpstr>
      <vt:lpstr>Disadvantages of  Banker's Algorithm</vt:lpstr>
      <vt:lpstr>Deadlock Detection and Recovery</vt:lpstr>
      <vt:lpstr>Deadlock  Detection and  Recovery</vt:lpstr>
      <vt:lpstr>Deadlock Detection</vt:lpstr>
      <vt:lpstr>Deadlock Detection</vt:lpstr>
      <vt:lpstr>Deadlock Detection</vt:lpstr>
      <vt:lpstr>Deadlock Detection</vt:lpstr>
      <vt:lpstr>Deadlock  Recovery</vt:lpstr>
      <vt:lpstr>Kill the Process – One way is to kill all the  process in deadlock or the second way kill the  process one by one, and check after each if still  deadlock exists and do the same till the  deadlock is removed.</vt:lpstr>
      <vt:lpstr>Last but not the least</vt:lpstr>
      <vt:lpstr>Thank You</vt:lpstr>
      <vt:lpstr>Disk Scheduling</vt:lpstr>
      <vt:lpstr>Disk Scheduling (Cont)</vt:lpstr>
      <vt:lpstr>FCFS</vt:lpstr>
      <vt:lpstr>SSTF(Shortest Seek Time First)</vt:lpstr>
      <vt:lpstr>SSTF (Cont)</vt:lpstr>
      <vt:lpstr>SCAN</vt:lpstr>
      <vt:lpstr>SCAN (Cont.)</vt:lpstr>
      <vt:lpstr>C-SCAN(Circular)</vt:lpstr>
      <vt:lpstr>C-SCAN (Cont)</vt:lpstr>
      <vt:lpstr>C-LOOK</vt:lpstr>
      <vt:lpstr>C-LOOK (Cont)</vt:lpstr>
      <vt:lpstr>Selecting a Disk-Scheduling Algorithm</vt:lpstr>
      <vt:lpstr>Memory management</vt:lpstr>
      <vt:lpstr>Memory management</vt:lpstr>
      <vt:lpstr>What is Memory Management?</vt:lpstr>
      <vt:lpstr>Memory Hierarchy</vt:lpstr>
      <vt:lpstr>Memory Hierarchy</vt:lpstr>
      <vt:lpstr>Memory Hierarchy </vt:lpstr>
      <vt:lpstr>Memory Hierarchy </vt:lpstr>
      <vt:lpstr>Logical vs physical address space</vt:lpstr>
      <vt:lpstr>PowerPoint Presentation</vt:lpstr>
      <vt:lpstr>PowerPoint Presentation</vt:lpstr>
      <vt:lpstr>Static vs Dynamic Loading </vt:lpstr>
      <vt:lpstr>Static vs Dynamic Linking </vt:lpstr>
      <vt:lpstr>Memory management with swapping</vt:lpstr>
      <vt:lpstr>Memory management with swapping</vt:lpstr>
      <vt:lpstr>Benefits of Swapping </vt:lpstr>
      <vt:lpstr>Memory management with Bitmaps</vt:lpstr>
      <vt:lpstr>Memory management with Bitmaps </vt:lpstr>
      <vt:lpstr>Memory management with Bitmaps </vt:lpstr>
      <vt:lpstr>Memory management with Linked list  </vt:lpstr>
      <vt:lpstr>Memory management with Linked list </vt:lpstr>
      <vt:lpstr>Memory management without swapping   </vt:lpstr>
      <vt:lpstr>Mono-programming without swapping</vt:lpstr>
      <vt:lpstr>Mono-programming without swapping</vt:lpstr>
      <vt:lpstr>Memory Allocation Techniques</vt:lpstr>
      <vt:lpstr>Multiprogramming with Fixed Partition  </vt:lpstr>
      <vt:lpstr>PowerPoint Presentation</vt:lpstr>
      <vt:lpstr>Advantages and disadvantages of fixed partition</vt:lpstr>
      <vt:lpstr>Multiprogramming with Variable Partition  </vt:lpstr>
      <vt:lpstr>Multiprogramming with Variable Partition </vt:lpstr>
      <vt:lpstr>Advantages and disadvantages of variable partition </vt:lpstr>
      <vt:lpstr>Problems with Multiprogramming:  </vt:lpstr>
      <vt:lpstr>Relocation and Protection </vt:lpstr>
      <vt:lpstr>PowerPoint Presentation</vt:lpstr>
      <vt:lpstr>Fragmentation</vt:lpstr>
      <vt:lpstr>Internal Fragmentation </vt:lpstr>
      <vt:lpstr>Internal Fragmentation </vt:lpstr>
      <vt:lpstr>Internal Fragmentation </vt:lpstr>
      <vt:lpstr>How to remove internal fragmentation?  </vt:lpstr>
      <vt:lpstr>External Fragmentation  </vt:lpstr>
      <vt:lpstr>External Fragmentation </vt:lpstr>
      <vt:lpstr>How to remove external fragmentation?  </vt:lpstr>
      <vt:lpstr>Memory Allocation strategies</vt:lpstr>
      <vt:lpstr>Memory Allocation strategies</vt:lpstr>
      <vt:lpstr>First Fit</vt:lpstr>
      <vt:lpstr>Next Fit</vt:lpstr>
      <vt:lpstr>Best Fit</vt:lpstr>
      <vt:lpstr>Worst Fit</vt:lpstr>
      <vt:lpstr>Quick Fit</vt:lpstr>
      <vt:lpstr>Which one is Best Algorithm??</vt:lpstr>
      <vt:lpstr>Exercise: Consider the requests from processes in given order 300K, 25K, 125K, and 50K. Let there be two blocks of memory available of size 150K followed by a block size 350K. </vt:lpstr>
      <vt:lpstr>Assignment: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Memory management</vt:lpstr>
      <vt:lpstr>Memory management</vt:lpstr>
      <vt:lpstr>What is Memory Management?</vt:lpstr>
      <vt:lpstr>Memory Hierarchy</vt:lpstr>
      <vt:lpstr>Memory Hierarchy</vt:lpstr>
      <vt:lpstr>Memory Hierarchy </vt:lpstr>
      <vt:lpstr>Memory Hierarchy </vt:lpstr>
      <vt:lpstr>Logical vs physical address space</vt:lpstr>
      <vt:lpstr>PowerPoint Presentation</vt:lpstr>
      <vt:lpstr>PowerPoint Presentation</vt:lpstr>
      <vt:lpstr>Static vs Dynamic Loading </vt:lpstr>
      <vt:lpstr>Static vs Dynamic Linking </vt:lpstr>
      <vt:lpstr>Memory management with swapping</vt:lpstr>
      <vt:lpstr>Memory management with swapping</vt:lpstr>
      <vt:lpstr>Benefits of Swapping </vt:lpstr>
      <vt:lpstr>Memory management with Bitmaps</vt:lpstr>
      <vt:lpstr>Memory management with Bitmaps </vt:lpstr>
      <vt:lpstr>Memory management with Bitmaps </vt:lpstr>
      <vt:lpstr>Memory management with Linked list  </vt:lpstr>
      <vt:lpstr>Memory management with Linked list </vt:lpstr>
      <vt:lpstr>Memory management without swapping   </vt:lpstr>
      <vt:lpstr>Mono-programming without swapping</vt:lpstr>
      <vt:lpstr>Mono-programming without swapping</vt:lpstr>
      <vt:lpstr>Memory Allocation Techniques</vt:lpstr>
      <vt:lpstr>Multiprogramming with Fixed Partition  </vt:lpstr>
      <vt:lpstr>PowerPoint Presentation</vt:lpstr>
      <vt:lpstr>Advantages and disadvantages of fixed partition</vt:lpstr>
      <vt:lpstr>Multiprogramming with Variable Partition  </vt:lpstr>
      <vt:lpstr>Multiprogramming with Variable Partition </vt:lpstr>
      <vt:lpstr>Advantages and disadvantages of variable partition </vt:lpstr>
      <vt:lpstr>Problems with Multiprogramming:  </vt:lpstr>
      <vt:lpstr>Relocation and Protection </vt:lpstr>
      <vt:lpstr>PowerPoint Presentation</vt:lpstr>
      <vt:lpstr>Fragmentation</vt:lpstr>
      <vt:lpstr>Internal Fragmentation </vt:lpstr>
      <vt:lpstr>Internal Fragmentation </vt:lpstr>
      <vt:lpstr>Internal Fragmentation </vt:lpstr>
      <vt:lpstr>How to remove internal fragmentation?  </vt:lpstr>
      <vt:lpstr>External Fragmentation  </vt:lpstr>
      <vt:lpstr>External Fragmentation </vt:lpstr>
      <vt:lpstr>How to remove external fragmentation?  </vt:lpstr>
      <vt:lpstr>Memory Allocation strategies</vt:lpstr>
      <vt:lpstr>Memory Allocation strategies</vt:lpstr>
      <vt:lpstr>First Fit</vt:lpstr>
      <vt:lpstr>Next Fit</vt:lpstr>
      <vt:lpstr>Best Fit</vt:lpstr>
      <vt:lpstr>Worst Fit</vt:lpstr>
      <vt:lpstr>Quick Fit</vt:lpstr>
      <vt:lpstr>Which one is Best Algorithm??</vt:lpstr>
      <vt:lpstr>Exercise: Consider the requests from processes in given order 300K, 25K, 125K, and 50K. Let there be two blocks of memory available of size 150K followed by a block size 350K. </vt:lpstr>
      <vt:lpstr>Assignment: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Process Management </vt:lpstr>
      <vt:lpstr>PROCESS</vt:lpstr>
      <vt:lpstr>PowerPoint Presentation</vt:lpstr>
      <vt:lpstr>Multiprogramming</vt:lpstr>
      <vt:lpstr>Advantage</vt:lpstr>
      <vt:lpstr>Disadvantage</vt:lpstr>
      <vt:lpstr>Process Model</vt:lpstr>
      <vt:lpstr>PowerPoint Presentation</vt:lpstr>
      <vt:lpstr>PowerPoint Presentation</vt:lpstr>
      <vt:lpstr>PowerPoint Presentation</vt:lpstr>
      <vt:lpstr>PowerPoint Presentation</vt:lpstr>
      <vt:lpstr>STATES OF PROCESS</vt:lpstr>
      <vt:lpstr>START</vt:lpstr>
      <vt:lpstr>READY</vt:lpstr>
      <vt:lpstr>RUNNING</vt:lpstr>
      <vt:lpstr>WAITING</vt:lpstr>
      <vt:lpstr>TERMINATED</vt:lpstr>
      <vt:lpstr>PowerPoint Presentation</vt:lpstr>
      <vt:lpstr>PROCESS CONTROL BLOCK</vt:lpstr>
      <vt:lpstr>PROCESS CONTROL BLOCK</vt:lpstr>
      <vt:lpstr>FUNCTIONS</vt:lpstr>
      <vt:lpstr>PowerPoint Presentation</vt:lpstr>
      <vt:lpstr>Process Control Block</vt:lpstr>
      <vt:lpstr>PowerPoint Presentation</vt:lpstr>
      <vt:lpstr>THREADS</vt:lpstr>
      <vt:lpstr>WHAT IS THREAD?</vt:lpstr>
      <vt:lpstr>PowerPoint Presentation</vt:lpstr>
      <vt:lpstr>PowerPoint Presentation</vt:lpstr>
      <vt:lpstr>SINGLE THREAD AND MULTIPLE THREAD</vt:lpstr>
      <vt:lpstr>PROCESS  VS  THREAD</vt:lpstr>
      <vt:lpstr>PROCESS  VS  THREAD </vt:lpstr>
      <vt:lpstr>THREAD COTROL BLOCK</vt:lpstr>
      <vt:lpstr>PowerPoint Presentation</vt:lpstr>
      <vt:lpstr>PowerPoint Presentation</vt:lpstr>
      <vt:lpstr>PowerPoint Presentation</vt:lpstr>
      <vt:lpstr>Two main ways to implement a threads package</vt:lpstr>
      <vt:lpstr>Types of Thread</vt:lpstr>
      <vt:lpstr>User Space Threads</vt:lpstr>
      <vt:lpstr>PowerPoint Presentation</vt:lpstr>
      <vt:lpstr>Advantages of ULT</vt:lpstr>
      <vt:lpstr>Disadvantages of ULT </vt:lpstr>
      <vt:lpstr>Kernel Level Threads (KLT)</vt:lpstr>
      <vt:lpstr>PowerPoint Presentation</vt:lpstr>
      <vt:lpstr>Advantages of KLT </vt:lpstr>
      <vt:lpstr>Disadvantages of KLT</vt:lpstr>
      <vt:lpstr>Operation on process</vt:lpstr>
      <vt:lpstr>OPERATION ON PROCESS</vt:lpstr>
      <vt:lpstr>Process Creation</vt:lpstr>
      <vt:lpstr>Process Preemption</vt:lpstr>
      <vt:lpstr>Process Blocking</vt:lpstr>
      <vt:lpstr>Process Termination</vt:lpstr>
      <vt:lpstr>INTER PROCESS COMMUNICATION</vt:lpstr>
      <vt:lpstr>PowerPoint Presentation</vt:lpstr>
      <vt:lpstr>PowerPoint Presentation</vt:lpstr>
      <vt:lpstr>Information sharing</vt:lpstr>
      <vt:lpstr>Computation speedup</vt:lpstr>
      <vt:lpstr>Modularity</vt:lpstr>
      <vt:lpstr>Convenience</vt:lpstr>
      <vt:lpstr>Methods of Cooperation</vt:lpstr>
      <vt:lpstr>Shared Memory</vt:lpstr>
      <vt:lpstr>Message-Passing</vt:lpstr>
      <vt:lpstr>RACE CONDITION</vt:lpstr>
      <vt:lpstr>CRITICAL SECTION</vt:lpstr>
      <vt:lpstr>PowerPoint Presentation</vt:lpstr>
      <vt:lpstr>Implementation mutual exclusion</vt:lpstr>
      <vt:lpstr>Critical Regions and solution</vt:lpstr>
      <vt:lpstr>PowerPoint Presentation</vt:lpstr>
      <vt:lpstr>PowerPoint Presentation</vt:lpstr>
      <vt:lpstr>Managing Race Condition</vt:lpstr>
      <vt:lpstr>PowerPoint Presentation</vt:lpstr>
      <vt:lpstr>PowerPoint Presentation</vt:lpstr>
      <vt:lpstr>Strict Alternation</vt:lpstr>
      <vt:lpstr>PowerPoint Presentation</vt:lpstr>
      <vt:lpstr>PowerPoint Presentation</vt:lpstr>
      <vt:lpstr>Peterson's Solution</vt:lpstr>
      <vt:lpstr>TSL(Test and Set Lock)</vt:lpstr>
      <vt:lpstr>PowerPoint Presentation</vt:lpstr>
      <vt:lpstr>SLEEP AND WAKE</vt:lpstr>
      <vt:lpstr>PowerPoint Presentation</vt:lpstr>
      <vt:lpstr>Producer-Consumer Problem (Bounded Buffer Problem)</vt:lpstr>
      <vt:lpstr>PowerPoint Presentation</vt:lpstr>
      <vt:lpstr>PowerPoint Presentation</vt:lpstr>
      <vt:lpstr>PowerPoint Presentation</vt:lpstr>
      <vt:lpstr>PowerPoint Presentation</vt:lpstr>
      <vt:lpstr>PowerPoint Presentation</vt:lpstr>
      <vt:lpstr>Semaphores</vt:lpstr>
      <vt:lpstr>PowerPoint Presentation</vt:lpstr>
      <vt:lpstr>PowerPoint Presentation</vt:lpstr>
      <vt:lpstr>PowerPoint Presentation</vt:lpstr>
      <vt:lpstr>Producer-consumer problem using semaphores</vt:lpstr>
      <vt:lpstr>PowerPoint Presentation</vt:lpstr>
      <vt:lpstr>PowerPoint Presentation</vt:lpstr>
      <vt:lpstr>Moniters</vt:lpstr>
      <vt:lpstr>Virtual Memory</vt:lpstr>
      <vt:lpstr>Virtual Memory</vt:lpstr>
      <vt:lpstr>Virtual Memory</vt:lpstr>
      <vt:lpstr>Virtual Memory</vt:lpstr>
      <vt:lpstr>Virtual Memory</vt:lpstr>
      <vt:lpstr>Demand Paging</vt:lpstr>
      <vt:lpstr>Paging</vt:lpstr>
      <vt:lpstr>PowerPoint Presentation</vt:lpstr>
      <vt:lpstr>Example</vt:lpstr>
      <vt:lpstr>PowerPoint Presentation</vt:lpstr>
      <vt:lpstr>example</vt:lpstr>
      <vt:lpstr>What is Paging Protection?</vt:lpstr>
      <vt:lpstr>Paging</vt:lpstr>
      <vt:lpstr>Page Table</vt:lpstr>
      <vt:lpstr>Page Table Entry</vt:lpstr>
      <vt:lpstr>Page Table Entry</vt:lpstr>
      <vt:lpstr>Page Table Entry</vt:lpstr>
      <vt:lpstr>Page Table Entry</vt:lpstr>
      <vt:lpstr>Types of Page Tables</vt:lpstr>
      <vt:lpstr>Hierarchical page Table</vt:lpstr>
      <vt:lpstr>Hierarchical page Table</vt:lpstr>
      <vt:lpstr>Hierarchical page Table</vt:lpstr>
      <vt:lpstr>Inverted Page Table</vt:lpstr>
      <vt:lpstr>PowerPoint Presentation</vt:lpstr>
      <vt:lpstr>Inverted Page Table</vt:lpstr>
      <vt:lpstr>PowerPoint Presentation</vt:lpstr>
      <vt:lpstr>PowerPoint Presentation</vt:lpstr>
      <vt:lpstr>Shared Page Table</vt:lpstr>
      <vt:lpstr>Translation look aside buffer (TLB)</vt:lpstr>
      <vt:lpstr>Translation look aside buffer (TLB)</vt:lpstr>
      <vt:lpstr>Translation look aside buffer (TLB)</vt:lpstr>
      <vt:lpstr>PowerPoint Presentation</vt:lpstr>
      <vt:lpstr>PowerPoint Presentation</vt:lpstr>
      <vt:lpstr>PowerPoint Presentation</vt:lpstr>
      <vt:lpstr>PowerPoint Presentation</vt:lpstr>
      <vt:lpstr>page fault</vt:lpstr>
      <vt:lpstr>Page Replacement Algorithms</vt:lpstr>
      <vt:lpstr>Reference String</vt:lpstr>
      <vt:lpstr>First In First Out (FIFO)</vt:lpstr>
      <vt:lpstr>First In First Out (FIFO)</vt:lpstr>
      <vt:lpstr>First In First Out (FIFO)</vt:lpstr>
      <vt:lpstr>Belady’s anomaly </vt:lpstr>
      <vt:lpstr>First In First Out (FIFO)</vt:lpstr>
      <vt:lpstr>Optimal Page replacement </vt:lpstr>
      <vt:lpstr>Optimal Page replacement </vt:lpstr>
      <vt:lpstr>Optimal Page replacement </vt:lpstr>
      <vt:lpstr>Optimal Page replacement </vt:lpstr>
      <vt:lpstr>Least Recently Used</vt:lpstr>
      <vt:lpstr>Least Recently Used</vt:lpstr>
      <vt:lpstr>Least Recently Used </vt:lpstr>
      <vt:lpstr>PowerPoint Presentation</vt:lpstr>
      <vt:lpstr>What is Thrashing  in OS?</vt:lpstr>
      <vt:lpstr>Segmentation</vt:lpstr>
      <vt:lpstr>PowerPoint Presentation</vt:lpstr>
      <vt:lpstr>Types of Segmentation:</vt:lpstr>
      <vt:lpstr>Benefits and Drawbacks of Segmentation</vt:lpstr>
      <vt:lpstr>Why Segmentation is needed?</vt:lpstr>
      <vt:lpstr>Translation of Logical Address into Physical Address by Segment Table</vt:lpstr>
      <vt:lpstr>PowerPoint Presentation</vt:lpstr>
      <vt:lpstr>Segmented Paging</vt:lpstr>
      <vt:lpstr>PowerPoint Presentation</vt:lpstr>
      <vt:lpstr>Translation of logical address to physical address</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Deadlocks</dc:title>
  <cp:lastModifiedBy>Ishwor Khatiwada</cp:lastModifiedBy>
  <cp:revision>2</cp:revision>
  <cp:lastPrinted>2021-09-06T15:55:12Z</cp:lastPrinted>
  <dcterms:created xsi:type="dcterms:W3CDTF">2021-09-06T15:55:12Z</dcterms:created>
  <dcterms:modified xsi:type="dcterms:W3CDTF">2021-09-06T16:07:29Z</dcterms:modified>
</cp:coreProperties>
</file>